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/>
    <p:restoredTop sz="96327"/>
  </p:normalViewPr>
  <p:slideViewPr>
    <p:cSldViewPr snapToGrid="0">
      <p:cViewPr>
        <p:scale>
          <a:sx n="210" d="100"/>
          <a:sy n="210" d="100"/>
        </p:scale>
        <p:origin x="18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5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1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8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5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99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6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186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25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47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43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6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AC8A-D5BD-4F4B-AB42-A2EFD8197B14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9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EC81C325-66F0-B335-63BD-3A894E8A30F2}"/>
              </a:ext>
            </a:extLst>
          </p:cNvPr>
          <p:cNvSpPr txBox="1"/>
          <p:nvPr/>
        </p:nvSpPr>
        <p:spPr>
          <a:xfrm>
            <a:off x="1444999" y="492131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Electroreduction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F2603A-D68D-0445-011B-8A413697D8BC}"/>
              </a:ext>
            </a:extLst>
          </p:cNvPr>
          <p:cNvSpPr txBox="1"/>
          <p:nvPr/>
        </p:nvSpPr>
        <p:spPr>
          <a:xfrm>
            <a:off x="1658358" y="1897271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</a:t>
            </a:r>
          </a:p>
        </p:txBody>
      </p:sp>
      <p:sp>
        <p:nvSpPr>
          <p:cNvPr id="45" name="U-turn Arrow 44">
            <a:extLst>
              <a:ext uri="{FF2B5EF4-FFF2-40B4-BE49-F238E27FC236}">
                <a16:creationId xmlns:a16="http://schemas.microsoft.com/office/drawing/2014/main" id="{573131EE-C672-FAF8-AAFC-9C7F357B7059}"/>
              </a:ext>
            </a:extLst>
          </p:cNvPr>
          <p:cNvSpPr/>
          <p:nvPr/>
        </p:nvSpPr>
        <p:spPr>
          <a:xfrm flipH="1" flipV="1">
            <a:off x="1091422" y="1884744"/>
            <a:ext cx="1939921" cy="251999"/>
          </a:xfrm>
          <a:prstGeom prst="uturnArrow">
            <a:avLst>
              <a:gd name="adj1" fmla="val 1590"/>
              <a:gd name="adj2" fmla="val 25000"/>
              <a:gd name="adj3" fmla="val 40607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U-turn Arrow 45">
            <a:extLst>
              <a:ext uri="{FF2B5EF4-FFF2-40B4-BE49-F238E27FC236}">
                <a16:creationId xmlns:a16="http://schemas.microsoft.com/office/drawing/2014/main" id="{9E4DE1A4-8904-E5BD-C0DD-9904970A016B}"/>
              </a:ext>
            </a:extLst>
          </p:cNvPr>
          <p:cNvSpPr/>
          <p:nvPr/>
        </p:nvSpPr>
        <p:spPr>
          <a:xfrm rot="10800000" flipH="1" flipV="1">
            <a:off x="1091422" y="726739"/>
            <a:ext cx="1939921" cy="251999"/>
          </a:xfrm>
          <a:prstGeom prst="uturnArrow">
            <a:avLst>
              <a:gd name="adj1" fmla="val 1590"/>
              <a:gd name="adj2" fmla="val 25000"/>
              <a:gd name="adj3" fmla="val 40607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3C60B1-71E2-271E-9F84-85FF096F750D}"/>
              </a:ext>
            </a:extLst>
          </p:cNvPr>
          <p:cNvSpPr txBox="1"/>
          <p:nvPr/>
        </p:nvSpPr>
        <p:spPr>
          <a:xfrm>
            <a:off x="906147" y="1574218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da-DK" sz="10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24E95-FE8A-9B28-651E-F6CCFF91BFA8}"/>
              </a:ext>
            </a:extLst>
          </p:cNvPr>
          <p:cNvSpPr txBox="1"/>
          <p:nvPr/>
        </p:nvSpPr>
        <p:spPr>
          <a:xfrm>
            <a:off x="2692143" y="164382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HCOOH</a:t>
            </a:r>
            <a:endParaRPr lang="da-DK" sz="105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206AC3-C4E9-3C1F-D6B2-3F7DCF5FF595}"/>
              </a:ext>
            </a:extLst>
          </p:cNvPr>
          <p:cNvSpPr>
            <a:spLocks noChangeAspect="1"/>
          </p:cNvSpPr>
          <p:nvPr/>
        </p:nvSpPr>
        <p:spPr>
          <a:xfrm>
            <a:off x="1245401" y="301138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88664B-FA74-D43C-F6CE-AE779D47CF7A}"/>
              </a:ext>
            </a:extLst>
          </p:cNvPr>
          <p:cNvSpPr>
            <a:spLocks noChangeAspect="1"/>
          </p:cNvSpPr>
          <p:nvPr/>
        </p:nvSpPr>
        <p:spPr>
          <a:xfrm>
            <a:off x="2833274" y="1199976"/>
            <a:ext cx="317805" cy="317805"/>
          </a:xfrm>
          <a:prstGeom prst="ellipse">
            <a:avLst/>
          </a:prstGeom>
          <a:solidFill>
            <a:srgbClr val="909090"/>
          </a:solidFill>
          <a:ln>
            <a:solidFill>
              <a:srgbClr val="1E1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EBB167-5CCE-F59C-6486-B0BD8ACF8546}"/>
              </a:ext>
            </a:extLst>
          </p:cNvPr>
          <p:cNvSpPr>
            <a:spLocks noChangeAspect="1"/>
          </p:cNvSpPr>
          <p:nvPr/>
        </p:nvSpPr>
        <p:spPr>
          <a:xfrm>
            <a:off x="3106977" y="1076093"/>
            <a:ext cx="251999" cy="251999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A4C20B-9631-9773-7565-8B5DA34EA16C}"/>
              </a:ext>
            </a:extLst>
          </p:cNvPr>
          <p:cNvSpPr>
            <a:spLocks noChangeAspect="1"/>
          </p:cNvSpPr>
          <p:nvPr/>
        </p:nvSpPr>
        <p:spPr>
          <a:xfrm>
            <a:off x="1017933" y="3033466"/>
            <a:ext cx="251999" cy="251999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E87A83-83F0-A90A-1724-1AC61B59CCF8}"/>
              </a:ext>
            </a:extLst>
          </p:cNvPr>
          <p:cNvSpPr>
            <a:spLocks noChangeAspect="1"/>
          </p:cNvSpPr>
          <p:nvPr/>
        </p:nvSpPr>
        <p:spPr>
          <a:xfrm>
            <a:off x="2931913" y="152302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74A7EAE-528D-9A46-80E9-ED146CB785C7}"/>
              </a:ext>
            </a:extLst>
          </p:cNvPr>
          <p:cNvSpPr>
            <a:spLocks noChangeAspect="1"/>
          </p:cNvSpPr>
          <p:nvPr/>
        </p:nvSpPr>
        <p:spPr>
          <a:xfrm>
            <a:off x="932519" y="1143257"/>
            <a:ext cx="317805" cy="317805"/>
          </a:xfrm>
          <a:prstGeom prst="ellipse">
            <a:avLst/>
          </a:prstGeom>
          <a:solidFill>
            <a:srgbClr val="909090"/>
          </a:solidFill>
          <a:ln>
            <a:solidFill>
              <a:srgbClr val="1E1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1FDB9B-A0FA-3E43-1E84-EB28BB52F57E}"/>
              </a:ext>
            </a:extLst>
          </p:cNvPr>
          <p:cNvSpPr>
            <a:spLocks noChangeAspect="1"/>
          </p:cNvSpPr>
          <p:nvPr/>
        </p:nvSpPr>
        <p:spPr>
          <a:xfrm>
            <a:off x="1247534" y="1174803"/>
            <a:ext cx="251999" cy="251999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A31020-C899-BB95-BC95-072BB867BCA0}"/>
              </a:ext>
            </a:extLst>
          </p:cNvPr>
          <p:cNvSpPr>
            <a:spLocks noChangeAspect="1"/>
          </p:cNvSpPr>
          <p:nvPr/>
        </p:nvSpPr>
        <p:spPr>
          <a:xfrm>
            <a:off x="678571" y="1174803"/>
            <a:ext cx="251999" cy="251999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C8C4A-E24D-A66D-13D4-A906D953D3BE}"/>
              </a:ext>
            </a:extLst>
          </p:cNvPr>
          <p:cNvSpPr>
            <a:spLocks noChangeAspect="1"/>
          </p:cNvSpPr>
          <p:nvPr/>
        </p:nvSpPr>
        <p:spPr>
          <a:xfrm>
            <a:off x="930571" y="301704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AB23BA-8753-4394-ADF4-64E85F98173C}"/>
              </a:ext>
            </a:extLst>
          </p:cNvPr>
          <p:cNvSpPr>
            <a:spLocks noChangeAspect="1"/>
          </p:cNvSpPr>
          <p:nvPr/>
        </p:nvSpPr>
        <p:spPr>
          <a:xfrm>
            <a:off x="2628291" y="1068732"/>
            <a:ext cx="251999" cy="251999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6A3D3A-0FD8-135D-5732-08597A35FC41}"/>
              </a:ext>
            </a:extLst>
          </p:cNvPr>
          <p:cNvSpPr>
            <a:spLocks noChangeAspect="1"/>
          </p:cNvSpPr>
          <p:nvPr/>
        </p:nvSpPr>
        <p:spPr>
          <a:xfrm>
            <a:off x="2779273" y="96809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7BB629B-F162-7C8C-2276-04D3242BEC72}"/>
              </a:ext>
            </a:extLst>
          </p:cNvPr>
          <p:cNvSpPr>
            <a:spLocks noChangeAspect="1"/>
          </p:cNvSpPr>
          <p:nvPr/>
        </p:nvSpPr>
        <p:spPr>
          <a:xfrm>
            <a:off x="2769363" y="3009467"/>
            <a:ext cx="251999" cy="251999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77CA136-7F74-F67B-DA70-72CDEFD4C8D3}"/>
              </a:ext>
            </a:extLst>
          </p:cNvPr>
          <p:cNvSpPr/>
          <p:nvPr/>
        </p:nvSpPr>
        <p:spPr>
          <a:xfrm>
            <a:off x="1143934" y="2142803"/>
            <a:ext cx="1885175" cy="157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DA1BA4-B9E2-91F3-5DA1-1D50BD38701D}"/>
              </a:ext>
            </a:extLst>
          </p:cNvPr>
          <p:cNvSpPr>
            <a:spLocks noChangeAspect="1"/>
          </p:cNvSpPr>
          <p:nvPr/>
        </p:nvSpPr>
        <p:spPr>
          <a:xfrm>
            <a:off x="3029109" y="3010156"/>
            <a:ext cx="251999" cy="251999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A14A0585-AA6E-C6F2-DE79-3F95CB0A33A7}"/>
              </a:ext>
            </a:extLst>
          </p:cNvPr>
          <p:cNvSpPr/>
          <p:nvPr/>
        </p:nvSpPr>
        <p:spPr>
          <a:xfrm flipH="1">
            <a:off x="1091420" y="2632419"/>
            <a:ext cx="1939921" cy="262983"/>
          </a:xfrm>
          <a:prstGeom prst="uturnArrow">
            <a:avLst>
              <a:gd name="adj1" fmla="val 1590"/>
              <a:gd name="adj2" fmla="val 25000"/>
              <a:gd name="adj3" fmla="val 40607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E11DA7-7F83-7D66-04C4-492EDDEFE7EE}"/>
              </a:ext>
            </a:extLst>
          </p:cNvPr>
          <p:cNvSpPr txBox="1"/>
          <p:nvPr/>
        </p:nvSpPr>
        <p:spPr>
          <a:xfrm>
            <a:off x="1658356" y="2611914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8146C2-EF6C-B5EA-6728-2EA1A8668C6E}"/>
              </a:ext>
            </a:extLst>
          </p:cNvPr>
          <p:cNvSpPr txBox="1"/>
          <p:nvPr/>
        </p:nvSpPr>
        <p:spPr>
          <a:xfrm>
            <a:off x="1658356" y="208011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( - )</a:t>
            </a:r>
          </a:p>
        </p:txBody>
      </p:sp>
      <p:sp>
        <p:nvSpPr>
          <p:cNvPr id="66" name="U-turn Arrow 65">
            <a:extLst>
              <a:ext uri="{FF2B5EF4-FFF2-40B4-BE49-F238E27FC236}">
                <a16:creationId xmlns:a16="http://schemas.microsoft.com/office/drawing/2014/main" id="{D4A76CB0-34C4-CF96-4DE7-17F445AA702B}"/>
              </a:ext>
            </a:extLst>
          </p:cNvPr>
          <p:cNvSpPr/>
          <p:nvPr/>
        </p:nvSpPr>
        <p:spPr>
          <a:xfrm rot="10800000" flipH="1">
            <a:off x="1089191" y="474768"/>
            <a:ext cx="1939921" cy="251943"/>
          </a:xfrm>
          <a:prstGeom prst="uturnArrow">
            <a:avLst>
              <a:gd name="adj1" fmla="val 1590"/>
              <a:gd name="adj2" fmla="val 25000"/>
              <a:gd name="adj3" fmla="val 0"/>
              <a:gd name="adj4" fmla="val 59393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5A8B69-4C16-EAB2-1331-624B994EFE69}"/>
              </a:ext>
            </a:extLst>
          </p:cNvPr>
          <p:cNvSpPr/>
          <p:nvPr/>
        </p:nvSpPr>
        <p:spPr>
          <a:xfrm rot="356676">
            <a:off x="2561750" y="387079"/>
            <a:ext cx="414834" cy="271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43BF2D-9E40-22F1-3D0E-8BE4923ACB22}"/>
              </a:ext>
            </a:extLst>
          </p:cNvPr>
          <p:cNvSpPr/>
          <p:nvPr/>
        </p:nvSpPr>
        <p:spPr>
          <a:xfrm rot="274714">
            <a:off x="2629697" y="416545"/>
            <a:ext cx="414834" cy="295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5FF4D5-7D32-8140-2970-932B00C9D144}"/>
              </a:ext>
            </a:extLst>
          </p:cNvPr>
          <p:cNvSpPr txBox="1"/>
          <p:nvPr/>
        </p:nvSpPr>
        <p:spPr>
          <a:xfrm>
            <a:off x="649247" y="71589"/>
            <a:ext cx="856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A03D50-23B2-BB36-1454-1C142F63C0C7}"/>
              </a:ext>
            </a:extLst>
          </p:cNvPr>
          <p:cNvSpPr txBox="1"/>
          <p:nvPr/>
        </p:nvSpPr>
        <p:spPr>
          <a:xfrm>
            <a:off x="0" y="2157816"/>
            <a:ext cx="856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energy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BDB1355-BC78-D024-A0C9-FE4880A5CBB1}"/>
              </a:ext>
            </a:extLst>
          </p:cNvPr>
          <p:cNvSpPr/>
          <p:nvPr/>
        </p:nvSpPr>
        <p:spPr>
          <a:xfrm>
            <a:off x="1143934" y="2473703"/>
            <a:ext cx="1885175" cy="1570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ED3108-FB0B-9DFF-F9A5-726898D92C0F}"/>
              </a:ext>
            </a:extLst>
          </p:cNvPr>
          <p:cNvSpPr txBox="1"/>
          <p:nvPr/>
        </p:nvSpPr>
        <p:spPr>
          <a:xfrm>
            <a:off x="1649949" y="2415231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( + )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414C2D9-9ADB-C5E5-3E0E-0DE680004A17}"/>
              </a:ext>
            </a:extLst>
          </p:cNvPr>
          <p:cNvSpPr/>
          <p:nvPr/>
        </p:nvSpPr>
        <p:spPr>
          <a:xfrm>
            <a:off x="1143934" y="2307870"/>
            <a:ext cx="1885175" cy="1570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F0BF74-2FA2-626C-3739-1D84D2F6F6F7}"/>
              </a:ext>
            </a:extLst>
          </p:cNvPr>
          <p:cNvSpPr txBox="1"/>
          <p:nvPr/>
        </p:nvSpPr>
        <p:spPr>
          <a:xfrm>
            <a:off x="1660074" y="225060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A739B3-3090-A2B0-9CCF-E047F5535609}"/>
              </a:ext>
            </a:extLst>
          </p:cNvPr>
          <p:cNvCxnSpPr>
            <a:cxnSpLocks/>
          </p:cNvCxnSpPr>
          <p:nvPr/>
        </p:nvCxnSpPr>
        <p:spPr>
          <a:xfrm flipH="1">
            <a:off x="877559" y="2209202"/>
            <a:ext cx="266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E9E58FD-3585-3E04-9A60-7F9B2AC6A1CF}"/>
              </a:ext>
            </a:extLst>
          </p:cNvPr>
          <p:cNvCxnSpPr>
            <a:cxnSpLocks/>
          </p:cNvCxnSpPr>
          <p:nvPr/>
        </p:nvCxnSpPr>
        <p:spPr>
          <a:xfrm flipH="1">
            <a:off x="877559" y="2551229"/>
            <a:ext cx="266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BC3297-D8A6-A1DF-4A72-21A2FC5E10A1}"/>
              </a:ext>
            </a:extLst>
          </p:cNvPr>
          <p:cNvCxnSpPr>
            <a:cxnSpLocks/>
          </p:cNvCxnSpPr>
          <p:nvPr/>
        </p:nvCxnSpPr>
        <p:spPr>
          <a:xfrm flipH="1">
            <a:off x="876312" y="2502869"/>
            <a:ext cx="1501" cy="53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AAD53D6-D4F1-4FB2-E872-6FB8E7B402D1}"/>
              </a:ext>
            </a:extLst>
          </p:cNvPr>
          <p:cNvSpPr/>
          <p:nvPr/>
        </p:nvSpPr>
        <p:spPr>
          <a:xfrm>
            <a:off x="800784" y="2263622"/>
            <a:ext cx="153548" cy="239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3B2AF2C-30FD-152D-DB34-613A5D8714E1}"/>
              </a:ext>
            </a:extLst>
          </p:cNvPr>
          <p:cNvCxnSpPr>
            <a:cxnSpLocks/>
          </p:cNvCxnSpPr>
          <p:nvPr/>
        </p:nvCxnSpPr>
        <p:spPr>
          <a:xfrm flipH="1">
            <a:off x="873419" y="2208099"/>
            <a:ext cx="1501" cy="53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28F3711-2F21-29F8-6002-A85AC943D332}"/>
              </a:ext>
            </a:extLst>
          </p:cNvPr>
          <p:cNvSpPr txBox="1"/>
          <p:nvPr/>
        </p:nvSpPr>
        <p:spPr>
          <a:xfrm>
            <a:off x="2880288" y="3257291"/>
            <a:ext cx="333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da-DK" sz="10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F30590-E08E-EF42-8AA8-AF977B6959CF}"/>
              </a:ext>
            </a:extLst>
          </p:cNvPr>
          <p:cNvSpPr txBox="1"/>
          <p:nvPr/>
        </p:nvSpPr>
        <p:spPr>
          <a:xfrm>
            <a:off x="923959" y="3266366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a-DK" sz="10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da-DK" sz="105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/>
      <p:bldP spid="65" grpId="0"/>
      <p:bldP spid="66" grpId="0" animBg="1"/>
      <p:bldP spid="69" grpId="0"/>
      <p:bldP spid="70" grpId="0"/>
      <p:bldP spid="72" grpId="0"/>
      <p:bldP spid="74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21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2</cp:revision>
  <dcterms:created xsi:type="dcterms:W3CDTF">2023-08-16T15:21:32Z</dcterms:created>
  <dcterms:modified xsi:type="dcterms:W3CDTF">2023-08-16T15:24:20Z</dcterms:modified>
</cp:coreProperties>
</file>