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2"/>
    <p:restoredTop sz="76047"/>
  </p:normalViewPr>
  <p:slideViewPr>
    <p:cSldViewPr snapToGrid="0">
      <p:cViewPr>
        <p:scale>
          <a:sx n="180" d="100"/>
          <a:sy n="180" d="100"/>
        </p:scale>
        <p:origin x="1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BB161-6267-C445-BC81-AB27B91176B9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66F0-9699-2C46-9437-C2AA25F560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206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4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24" algn="l" defTabSz="48384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49" algn="l" defTabSz="48384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74" algn="l" defTabSz="48384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98" algn="l" defTabSz="48384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623" algn="l" defTabSz="48384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547" algn="l" defTabSz="48384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471" algn="l" defTabSz="48384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397" algn="l" defTabSz="48384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 </a:t>
            </a:r>
            <a:r>
              <a:rPr lang="da-DK" dirty="0" err="1"/>
              <a:t>guess</a:t>
            </a:r>
            <a:r>
              <a:rPr lang="da-DK" dirty="0"/>
              <a:t> the </a:t>
            </a:r>
            <a:r>
              <a:rPr lang="da-DK" dirty="0" err="1"/>
              <a:t>DeltaG_COOH</a:t>
            </a:r>
            <a:r>
              <a:rPr lang="da-DK" dirty="0"/>
              <a:t> is </a:t>
            </a:r>
            <a:r>
              <a:rPr lang="da-DK" dirty="0" err="1"/>
              <a:t>actually</a:t>
            </a:r>
            <a:r>
              <a:rPr lang="da-DK" dirty="0"/>
              <a:t> the potential at </a:t>
            </a:r>
            <a:r>
              <a:rPr lang="da-DK" dirty="0" err="1"/>
              <a:t>which</a:t>
            </a:r>
            <a:r>
              <a:rPr lang="da-DK" dirty="0"/>
              <a:t> it </a:t>
            </a:r>
            <a:r>
              <a:rPr lang="da-DK" dirty="0" err="1"/>
              <a:t>adsorbs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is the negative(</a:t>
            </a:r>
            <a:r>
              <a:rPr lang="da-DK" dirty="0" err="1"/>
              <a:t>DeltaG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Perhaps I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actual</a:t>
            </a:r>
            <a:r>
              <a:rPr lang="da-DK" dirty="0"/>
              <a:t> binding energies and </a:t>
            </a:r>
            <a:r>
              <a:rPr lang="da-DK" dirty="0" err="1"/>
              <a:t>remove</a:t>
            </a:r>
            <a:r>
              <a:rPr lang="da-DK" dirty="0"/>
              <a:t> the </a:t>
            </a:r>
            <a:r>
              <a:rPr lang="da-DK" dirty="0" err="1"/>
              <a:t>hand-drawn</a:t>
            </a:r>
            <a:r>
              <a:rPr lang="da-DK" dirty="0"/>
              <a:t> lines? Or </a:t>
            </a:r>
            <a:r>
              <a:rPr lang="da-DK" dirty="0" err="1"/>
              <a:t>keep</a:t>
            </a:r>
            <a:r>
              <a:rPr lang="da-DK" dirty="0"/>
              <a:t> it as a </a:t>
            </a:r>
            <a:r>
              <a:rPr lang="da-DK" dirty="0" err="1"/>
              <a:t>drawing</a:t>
            </a:r>
            <a:r>
              <a:rPr lang="da-DK" dirty="0"/>
              <a:t> in the same style as the other </a:t>
            </a:r>
            <a:r>
              <a:rPr lang="da-DK" dirty="0" err="1"/>
              <a:t>ones</a:t>
            </a:r>
            <a:r>
              <a:rPr lang="da-DK" dirty="0"/>
              <a:t>. </a:t>
            </a:r>
            <a:r>
              <a:rPr lang="da-DK" dirty="0" err="1"/>
              <a:t>Probably</a:t>
            </a:r>
            <a:r>
              <a:rPr lang="da-DK" dirty="0"/>
              <a:t>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idea</a:t>
            </a:r>
            <a:endParaRPr lang="da-DK" dirty="0"/>
          </a:p>
          <a:p>
            <a:endParaRPr lang="da-DK" dirty="0"/>
          </a:p>
          <a:p>
            <a:r>
              <a:rPr lang="da-DK" dirty="0"/>
              <a:t>Show </a:t>
            </a:r>
            <a:r>
              <a:rPr lang="da-DK" dirty="0" err="1"/>
              <a:t>where</a:t>
            </a:r>
            <a:r>
              <a:rPr lang="da-DK" dirty="0"/>
              <a:t> O/OH hops on and removes CO? To show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to </a:t>
            </a:r>
            <a:r>
              <a:rPr lang="da-DK" dirty="0" err="1"/>
              <a:t>stay</a:t>
            </a:r>
            <a:r>
              <a:rPr lang="da-DK" dirty="0"/>
              <a:t> ABOVE to do the </a:t>
            </a:r>
            <a:r>
              <a:rPr lang="da-DK" dirty="0" err="1"/>
              <a:t>indirect</a:t>
            </a:r>
            <a:r>
              <a:rPr lang="da-DK" dirty="0"/>
              <a:t> </a:t>
            </a:r>
            <a:r>
              <a:rPr lang="da-DK" dirty="0" err="1"/>
              <a:t>pathway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F66F0-9699-2C46-9437-C2AA25F560F6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45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27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376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208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902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147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01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452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56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596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077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716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526F-8F77-6B40-B8A1-3042D0049435}" type="datetimeFigureOut">
              <a:rPr lang="da-DK" smtClean="0"/>
              <a:t>30.08.2023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41F1B-5C90-3848-AADC-C10A6FBACA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324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23BBCC-B1FB-418A-4EFC-8A441056A454}"/>
              </a:ext>
            </a:extLst>
          </p:cNvPr>
          <p:cNvCxnSpPr>
            <a:cxnSpLocks/>
          </p:cNvCxnSpPr>
          <p:nvPr/>
        </p:nvCxnSpPr>
        <p:spPr>
          <a:xfrm>
            <a:off x="453903" y="4380614"/>
            <a:ext cx="42315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0DF202-75A4-6EDB-5C46-FC2723045BE0}"/>
              </a:ext>
            </a:extLst>
          </p:cNvPr>
          <p:cNvCxnSpPr>
            <a:cxnSpLocks/>
          </p:cNvCxnSpPr>
          <p:nvPr/>
        </p:nvCxnSpPr>
        <p:spPr>
          <a:xfrm flipH="1" flipV="1">
            <a:off x="453903" y="2126512"/>
            <a:ext cx="7088" cy="22541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0FCB6E-EC14-6D79-6989-8B2590825FA6}"/>
              </a:ext>
            </a:extLst>
          </p:cNvPr>
          <p:cNvSpPr txBox="1"/>
          <p:nvPr/>
        </p:nvSpPr>
        <p:spPr>
          <a:xfrm>
            <a:off x="1869978" y="4486609"/>
            <a:ext cx="13003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U vs CHE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8B5F8-5B86-5577-7411-AF58310DA64D}"/>
              </a:ext>
            </a:extLst>
          </p:cNvPr>
          <p:cNvCxnSpPr>
            <a:cxnSpLocks/>
          </p:cNvCxnSpPr>
          <p:nvPr/>
        </p:nvCxnSpPr>
        <p:spPr>
          <a:xfrm flipV="1">
            <a:off x="1183766" y="4330995"/>
            <a:ext cx="0" cy="49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F0881F-1FEE-2E7D-4632-BA85894AAA5F}"/>
                  </a:ext>
                </a:extLst>
              </p:cNvPr>
              <p:cNvSpPr txBox="1"/>
              <p:nvPr/>
            </p:nvSpPr>
            <p:spPr>
              <a:xfrm>
                <a:off x="981662" y="4355804"/>
                <a:ext cx="4183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F0881F-1FEE-2E7D-4632-BA85894AA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62" y="4355804"/>
                <a:ext cx="418384" cy="26161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7B3677-087E-B9C6-A52E-B9E447CFF6DB}"/>
              </a:ext>
            </a:extLst>
          </p:cNvPr>
          <p:cNvCxnSpPr>
            <a:cxnSpLocks/>
          </p:cNvCxnSpPr>
          <p:nvPr/>
        </p:nvCxnSpPr>
        <p:spPr>
          <a:xfrm flipV="1">
            <a:off x="3671776" y="2126512"/>
            <a:ext cx="0" cy="2254102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6E3A98-EC82-E5DF-5518-9D0B871712C9}"/>
              </a:ext>
            </a:extLst>
          </p:cNvPr>
          <p:cNvSpPr txBox="1"/>
          <p:nvPr/>
        </p:nvSpPr>
        <p:spPr>
          <a:xfrm>
            <a:off x="2817258" y="1840680"/>
            <a:ext cx="1659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Cathode potential vs CHE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36D3B9-1860-4E1E-6A51-B214DCF0C370}"/>
              </a:ext>
            </a:extLst>
          </p:cNvPr>
          <p:cNvCxnSpPr>
            <a:cxnSpLocks/>
          </p:cNvCxnSpPr>
          <p:nvPr/>
        </p:nvCxnSpPr>
        <p:spPr>
          <a:xfrm flipV="1">
            <a:off x="3668238" y="4327453"/>
            <a:ext cx="0" cy="49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6FB0EA-9767-4AD0-FD7D-9DDAC30776F4}"/>
                  </a:ext>
                </a:extLst>
              </p:cNvPr>
              <p:cNvSpPr txBox="1"/>
              <p:nvPr/>
            </p:nvSpPr>
            <p:spPr>
              <a:xfrm>
                <a:off x="3434232" y="4352262"/>
                <a:ext cx="6086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.2?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a-DK" sz="11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6FB0EA-9767-4AD0-FD7D-9DDAC3077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232" y="4352262"/>
                <a:ext cx="608628" cy="26161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8EFC2D-C423-F4BC-3807-79D30923AF70}"/>
              </a:ext>
            </a:extLst>
          </p:cNvPr>
          <p:cNvCxnSpPr>
            <a:cxnSpLocks/>
          </p:cNvCxnSpPr>
          <p:nvPr/>
        </p:nvCxnSpPr>
        <p:spPr>
          <a:xfrm flipV="1">
            <a:off x="896682" y="2126512"/>
            <a:ext cx="0" cy="2254102"/>
          </a:xfrm>
          <a:prstGeom prst="line">
            <a:avLst/>
          </a:prstGeom>
          <a:ln w="6350">
            <a:solidFill>
              <a:srgbClr val="00B050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33390-A096-8271-C6AC-924E4F54AE4C}"/>
                  </a:ext>
                </a:extLst>
              </p:cNvPr>
              <p:cNvSpPr txBox="1"/>
              <p:nvPr/>
            </p:nvSpPr>
            <p:spPr>
              <a:xfrm>
                <a:off x="507228" y="1804536"/>
                <a:ext cx="821443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a-DK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𝐶𝑂𝑂</m:t>
                          </m:r>
                          <m:sSup>
                            <m:sSupPr>
                              <m:ctrlPr>
                                <a:rPr lang="da-DK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da-DK" sz="1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da-DK" sz="1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𝑂𝑝𝑡𝑖𝑚𝑎𝑙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33390-A096-8271-C6AC-924E4F54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8" y="1804536"/>
                <a:ext cx="821443" cy="304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C8BDB6-2F42-AAB6-5C1B-F8BF38382C1E}"/>
                  </a:ext>
                </a:extLst>
              </p:cNvPr>
              <p:cNvSpPr txBox="1"/>
              <p:nvPr/>
            </p:nvSpPr>
            <p:spPr>
              <a:xfrm>
                <a:off x="2091587" y="1824177"/>
                <a:ext cx="746936" cy="281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𝐶𝑂𝑂</m:t>
                          </m:r>
                          <m:sSup>
                            <m:sSupPr>
                              <m:ctrlPr>
                                <a:rPr lang="da-DK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1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da-DK" sz="11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𝐴𝑐𝑡𝑢𝑎𝑙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C8BDB6-2F42-AAB6-5C1B-F8BF38382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587" y="1824177"/>
                <a:ext cx="746936" cy="281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AFFCD5-9C44-EBD3-27D9-81B7FB7EE290}"/>
              </a:ext>
            </a:extLst>
          </p:cNvPr>
          <p:cNvCxnSpPr>
            <a:cxnSpLocks/>
          </p:cNvCxnSpPr>
          <p:nvPr/>
        </p:nvCxnSpPr>
        <p:spPr>
          <a:xfrm flipV="1">
            <a:off x="2466752" y="2122970"/>
            <a:ext cx="0" cy="2254102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D44ECF-E8C8-E4EF-4930-62CE5E629A5C}"/>
              </a:ext>
            </a:extLst>
          </p:cNvPr>
          <p:cNvCxnSpPr>
            <a:cxnSpLocks/>
          </p:cNvCxnSpPr>
          <p:nvPr/>
        </p:nvCxnSpPr>
        <p:spPr>
          <a:xfrm>
            <a:off x="2505980" y="2346251"/>
            <a:ext cx="1140993" cy="0"/>
          </a:xfrm>
          <a:prstGeom prst="straightConnector1">
            <a:avLst/>
          </a:prstGeom>
          <a:ln w="63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>
            <a:extLst>
              <a:ext uri="{FF2B5EF4-FFF2-40B4-BE49-F238E27FC236}">
                <a16:creationId xmlns:a16="http://schemas.microsoft.com/office/drawing/2014/main" id="{651F745D-9A47-A36B-A277-335B6D2FA831}"/>
              </a:ext>
            </a:extLst>
          </p:cNvPr>
          <p:cNvSpPr/>
          <p:nvPr/>
        </p:nvSpPr>
        <p:spPr>
          <a:xfrm>
            <a:off x="467833" y="3331537"/>
            <a:ext cx="1034902" cy="1049079"/>
          </a:xfrm>
          <a:custGeom>
            <a:avLst/>
            <a:gdLst>
              <a:gd name="connsiteX0" fmla="*/ 0 w 1034902"/>
              <a:gd name="connsiteY0" fmla="*/ 0 h 1049079"/>
              <a:gd name="connsiteX1" fmla="*/ 70883 w 1034902"/>
              <a:gd name="connsiteY1" fmla="*/ 49618 h 1049079"/>
              <a:gd name="connsiteX2" fmla="*/ 92148 w 1034902"/>
              <a:gd name="connsiteY2" fmla="*/ 56707 h 1049079"/>
              <a:gd name="connsiteX3" fmla="*/ 113414 w 1034902"/>
              <a:gd name="connsiteY3" fmla="*/ 70883 h 1049079"/>
              <a:gd name="connsiteX4" fmla="*/ 155944 w 1034902"/>
              <a:gd name="connsiteY4" fmla="*/ 85060 h 1049079"/>
              <a:gd name="connsiteX5" fmla="*/ 177209 w 1034902"/>
              <a:gd name="connsiteY5" fmla="*/ 99237 h 1049079"/>
              <a:gd name="connsiteX6" fmla="*/ 198474 w 1034902"/>
              <a:gd name="connsiteY6" fmla="*/ 106325 h 1049079"/>
              <a:gd name="connsiteX7" fmla="*/ 241004 w 1034902"/>
              <a:gd name="connsiteY7" fmla="*/ 134679 h 1049079"/>
              <a:gd name="connsiteX8" fmla="*/ 262269 w 1034902"/>
              <a:gd name="connsiteY8" fmla="*/ 148856 h 1049079"/>
              <a:gd name="connsiteX9" fmla="*/ 304800 w 1034902"/>
              <a:gd name="connsiteY9" fmla="*/ 184297 h 1049079"/>
              <a:gd name="connsiteX10" fmla="*/ 318976 w 1034902"/>
              <a:gd name="connsiteY10" fmla="*/ 205563 h 1049079"/>
              <a:gd name="connsiteX11" fmla="*/ 340241 w 1034902"/>
              <a:gd name="connsiteY11" fmla="*/ 219739 h 1049079"/>
              <a:gd name="connsiteX12" fmla="*/ 368595 w 1034902"/>
              <a:gd name="connsiteY12" fmla="*/ 241004 h 1049079"/>
              <a:gd name="connsiteX13" fmla="*/ 411125 w 1034902"/>
              <a:gd name="connsiteY13" fmla="*/ 276446 h 1049079"/>
              <a:gd name="connsiteX14" fmla="*/ 446567 w 1034902"/>
              <a:gd name="connsiteY14" fmla="*/ 311888 h 1049079"/>
              <a:gd name="connsiteX15" fmla="*/ 482009 w 1034902"/>
              <a:gd name="connsiteY15" fmla="*/ 347330 h 1049079"/>
              <a:gd name="connsiteX16" fmla="*/ 510362 w 1034902"/>
              <a:gd name="connsiteY16" fmla="*/ 389860 h 1049079"/>
              <a:gd name="connsiteX17" fmla="*/ 524539 w 1034902"/>
              <a:gd name="connsiteY17" fmla="*/ 411125 h 1049079"/>
              <a:gd name="connsiteX18" fmla="*/ 567069 w 1034902"/>
              <a:gd name="connsiteY18" fmla="*/ 446567 h 1049079"/>
              <a:gd name="connsiteX19" fmla="*/ 609600 w 1034902"/>
              <a:gd name="connsiteY19" fmla="*/ 474921 h 1049079"/>
              <a:gd name="connsiteX20" fmla="*/ 630865 w 1034902"/>
              <a:gd name="connsiteY20" fmla="*/ 489097 h 1049079"/>
              <a:gd name="connsiteX21" fmla="*/ 652130 w 1034902"/>
              <a:gd name="connsiteY21" fmla="*/ 503274 h 1049079"/>
              <a:gd name="connsiteX22" fmla="*/ 687572 w 1034902"/>
              <a:gd name="connsiteY22" fmla="*/ 524539 h 1049079"/>
              <a:gd name="connsiteX23" fmla="*/ 708837 w 1034902"/>
              <a:gd name="connsiteY23" fmla="*/ 531628 h 1049079"/>
              <a:gd name="connsiteX24" fmla="*/ 751367 w 1034902"/>
              <a:gd name="connsiteY24" fmla="*/ 559981 h 1049079"/>
              <a:gd name="connsiteX25" fmla="*/ 793897 w 1034902"/>
              <a:gd name="connsiteY25" fmla="*/ 574158 h 1049079"/>
              <a:gd name="connsiteX26" fmla="*/ 815162 w 1034902"/>
              <a:gd name="connsiteY26" fmla="*/ 581246 h 1049079"/>
              <a:gd name="connsiteX27" fmla="*/ 836427 w 1034902"/>
              <a:gd name="connsiteY27" fmla="*/ 595423 h 1049079"/>
              <a:gd name="connsiteX28" fmla="*/ 850604 w 1034902"/>
              <a:gd name="connsiteY28" fmla="*/ 652130 h 1049079"/>
              <a:gd name="connsiteX29" fmla="*/ 864781 w 1034902"/>
              <a:gd name="connsiteY29" fmla="*/ 737190 h 1049079"/>
              <a:gd name="connsiteX30" fmla="*/ 878958 w 1034902"/>
              <a:gd name="connsiteY30" fmla="*/ 779721 h 1049079"/>
              <a:gd name="connsiteX31" fmla="*/ 886046 w 1034902"/>
              <a:gd name="connsiteY31" fmla="*/ 800986 h 1049079"/>
              <a:gd name="connsiteX32" fmla="*/ 914400 w 1034902"/>
              <a:gd name="connsiteY32" fmla="*/ 850604 h 1049079"/>
              <a:gd name="connsiteX33" fmla="*/ 942753 w 1034902"/>
              <a:gd name="connsiteY33" fmla="*/ 893135 h 1049079"/>
              <a:gd name="connsiteX34" fmla="*/ 956930 w 1034902"/>
              <a:gd name="connsiteY34" fmla="*/ 914400 h 1049079"/>
              <a:gd name="connsiteX35" fmla="*/ 971107 w 1034902"/>
              <a:gd name="connsiteY35" fmla="*/ 942753 h 1049079"/>
              <a:gd name="connsiteX36" fmla="*/ 999460 w 1034902"/>
              <a:gd name="connsiteY36" fmla="*/ 985283 h 1049079"/>
              <a:gd name="connsiteX37" fmla="*/ 1013637 w 1034902"/>
              <a:gd name="connsiteY37" fmla="*/ 1027814 h 1049079"/>
              <a:gd name="connsiteX38" fmla="*/ 1020725 w 1034902"/>
              <a:gd name="connsiteY38" fmla="*/ 1049079 h 1049079"/>
              <a:gd name="connsiteX39" fmla="*/ 1034902 w 1034902"/>
              <a:gd name="connsiteY39" fmla="*/ 1049079 h 104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34902" h="1049079">
                <a:moveTo>
                  <a:pt x="0" y="0"/>
                </a:moveTo>
                <a:cubicBezTo>
                  <a:pt x="23628" y="16539"/>
                  <a:pt x="43522" y="40497"/>
                  <a:pt x="70883" y="49618"/>
                </a:cubicBezTo>
                <a:cubicBezTo>
                  <a:pt x="77971" y="51981"/>
                  <a:pt x="85465" y="53366"/>
                  <a:pt x="92148" y="56707"/>
                </a:cubicBezTo>
                <a:cubicBezTo>
                  <a:pt x="99768" y="60517"/>
                  <a:pt x="105629" y="67423"/>
                  <a:pt x="113414" y="70883"/>
                </a:cubicBezTo>
                <a:cubicBezTo>
                  <a:pt x="127070" y="76952"/>
                  <a:pt x="155944" y="85060"/>
                  <a:pt x="155944" y="85060"/>
                </a:cubicBezTo>
                <a:cubicBezTo>
                  <a:pt x="163032" y="89786"/>
                  <a:pt x="169589" y="95427"/>
                  <a:pt x="177209" y="99237"/>
                </a:cubicBezTo>
                <a:cubicBezTo>
                  <a:pt x="183892" y="102578"/>
                  <a:pt x="191943" y="102696"/>
                  <a:pt x="198474" y="106325"/>
                </a:cubicBezTo>
                <a:cubicBezTo>
                  <a:pt x="213368" y="114600"/>
                  <a:pt x="226827" y="125228"/>
                  <a:pt x="241004" y="134679"/>
                </a:cubicBezTo>
                <a:cubicBezTo>
                  <a:pt x="248092" y="139405"/>
                  <a:pt x="256245" y="142832"/>
                  <a:pt x="262269" y="148856"/>
                </a:cubicBezTo>
                <a:cubicBezTo>
                  <a:pt x="289558" y="176145"/>
                  <a:pt x="275193" y="164561"/>
                  <a:pt x="304800" y="184297"/>
                </a:cubicBezTo>
                <a:cubicBezTo>
                  <a:pt x="309525" y="191386"/>
                  <a:pt x="312952" y="199539"/>
                  <a:pt x="318976" y="205563"/>
                </a:cubicBezTo>
                <a:cubicBezTo>
                  <a:pt x="325000" y="211587"/>
                  <a:pt x="333309" y="214788"/>
                  <a:pt x="340241" y="219739"/>
                </a:cubicBezTo>
                <a:cubicBezTo>
                  <a:pt x="349855" y="226606"/>
                  <a:pt x="359625" y="233315"/>
                  <a:pt x="368595" y="241004"/>
                </a:cubicBezTo>
                <a:cubicBezTo>
                  <a:pt x="416351" y="281938"/>
                  <a:pt x="364125" y="245114"/>
                  <a:pt x="411125" y="276446"/>
                </a:cubicBezTo>
                <a:cubicBezTo>
                  <a:pt x="448930" y="333153"/>
                  <a:pt x="399311" y="264632"/>
                  <a:pt x="446567" y="311888"/>
                </a:cubicBezTo>
                <a:cubicBezTo>
                  <a:pt x="493823" y="359144"/>
                  <a:pt x="425302" y="309525"/>
                  <a:pt x="482009" y="347330"/>
                </a:cubicBezTo>
                <a:lnTo>
                  <a:pt x="510362" y="389860"/>
                </a:lnTo>
                <a:cubicBezTo>
                  <a:pt x="515088" y="396948"/>
                  <a:pt x="517451" y="406399"/>
                  <a:pt x="524539" y="411125"/>
                </a:cubicBezTo>
                <a:cubicBezTo>
                  <a:pt x="600535" y="461790"/>
                  <a:pt x="485193" y="382886"/>
                  <a:pt x="567069" y="446567"/>
                </a:cubicBezTo>
                <a:cubicBezTo>
                  <a:pt x="580518" y="457028"/>
                  <a:pt x="595423" y="465470"/>
                  <a:pt x="609600" y="474921"/>
                </a:cubicBezTo>
                <a:lnTo>
                  <a:pt x="630865" y="489097"/>
                </a:lnTo>
                <a:cubicBezTo>
                  <a:pt x="637953" y="493823"/>
                  <a:pt x="644825" y="498891"/>
                  <a:pt x="652130" y="503274"/>
                </a:cubicBezTo>
                <a:cubicBezTo>
                  <a:pt x="663944" y="510362"/>
                  <a:pt x="675249" y="518377"/>
                  <a:pt x="687572" y="524539"/>
                </a:cubicBezTo>
                <a:cubicBezTo>
                  <a:pt x="694255" y="527881"/>
                  <a:pt x="702305" y="527999"/>
                  <a:pt x="708837" y="531628"/>
                </a:cubicBezTo>
                <a:cubicBezTo>
                  <a:pt x="723731" y="539903"/>
                  <a:pt x="736128" y="552361"/>
                  <a:pt x="751367" y="559981"/>
                </a:cubicBezTo>
                <a:cubicBezTo>
                  <a:pt x="764733" y="566664"/>
                  <a:pt x="779720" y="569432"/>
                  <a:pt x="793897" y="574158"/>
                </a:cubicBezTo>
                <a:lnTo>
                  <a:pt x="815162" y="581246"/>
                </a:lnTo>
                <a:cubicBezTo>
                  <a:pt x="822250" y="585972"/>
                  <a:pt x="831105" y="588771"/>
                  <a:pt x="836427" y="595423"/>
                </a:cubicBezTo>
                <a:cubicBezTo>
                  <a:pt x="842195" y="602633"/>
                  <a:pt x="850325" y="650454"/>
                  <a:pt x="850604" y="652130"/>
                </a:cubicBezTo>
                <a:cubicBezTo>
                  <a:pt x="854949" y="678200"/>
                  <a:pt x="857624" y="710947"/>
                  <a:pt x="864781" y="737190"/>
                </a:cubicBezTo>
                <a:cubicBezTo>
                  <a:pt x="868713" y="751607"/>
                  <a:pt x="874232" y="765544"/>
                  <a:pt x="878958" y="779721"/>
                </a:cubicBezTo>
                <a:cubicBezTo>
                  <a:pt x="881321" y="786809"/>
                  <a:pt x="881901" y="794769"/>
                  <a:pt x="886046" y="800986"/>
                </a:cubicBezTo>
                <a:cubicBezTo>
                  <a:pt x="935072" y="874523"/>
                  <a:pt x="860459" y="760702"/>
                  <a:pt x="914400" y="850604"/>
                </a:cubicBezTo>
                <a:cubicBezTo>
                  <a:pt x="923166" y="865214"/>
                  <a:pt x="933302" y="878958"/>
                  <a:pt x="942753" y="893135"/>
                </a:cubicBezTo>
                <a:cubicBezTo>
                  <a:pt x="947479" y="900223"/>
                  <a:pt x="953120" y="906780"/>
                  <a:pt x="956930" y="914400"/>
                </a:cubicBezTo>
                <a:cubicBezTo>
                  <a:pt x="961656" y="923851"/>
                  <a:pt x="965671" y="933692"/>
                  <a:pt x="971107" y="942753"/>
                </a:cubicBezTo>
                <a:cubicBezTo>
                  <a:pt x="979873" y="957363"/>
                  <a:pt x="999460" y="985283"/>
                  <a:pt x="999460" y="985283"/>
                </a:cubicBezTo>
                <a:lnTo>
                  <a:pt x="1013637" y="1027814"/>
                </a:lnTo>
                <a:cubicBezTo>
                  <a:pt x="1016000" y="1034902"/>
                  <a:pt x="1013253" y="1049079"/>
                  <a:pt x="1020725" y="1049079"/>
                </a:cubicBezTo>
                <a:lnTo>
                  <a:pt x="1034902" y="1049079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9136AD-E09E-FFB9-D93D-BBCE4B494ED4}"/>
              </a:ext>
            </a:extLst>
          </p:cNvPr>
          <p:cNvCxnSpPr>
            <a:cxnSpLocks/>
          </p:cNvCxnSpPr>
          <p:nvPr/>
        </p:nvCxnSpPr>
        <p:spPr>
          <a:xfrm>
            <a:off x="917946" y="2346251"/>
            <a:ext cx="1506276" cy="0"/>
          </a:xfrm>
          <a:prstGeom prst="straightConnector1">
            <a:avLst/>
          </a:prstGeom>
          <a:ln w="63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C69E6D-10AF-74C8-13B1-13C81825D54E}"/>
              </a:ext>
            </a:extLst>
          </p:cNvPr>
          <p:cNvSpPr txBox="1"/>
          <p:nvPr/>
        </p:nvSpPr>
        <p:spPr>
          <a:xfrm>
            <a:off x="1306094" y="2487136"/>
            <a:ext cx="102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Overpotential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C638FC-B5FD-AE64-514F-1288F2ADAAD8}"/>
                  </a:ext>
                </a:extLst>
              </p:cNvPr>
              <p:cNvSpPr txBox="1"/>
              <p:nvPr/>
            </p:nvSpPr>
            <p:spPr>
              <a:xfrm>
                <a:off x="2585891" y="2478505"/>
                <a:ext cx="102414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Open-</a:t>
                </a:r>
                <a:r>
                  <a:rPr lang="da-DK" sz="11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</a:t>
                </a:r>
                <a:r>
                  <a:rPr lang="da-DK" sz="1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1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a-DK" sz="11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r>
                          <a:rPr lang="da-DK" sz="11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𝑶𝑪</m:t>
                        </m:r>
                      </m:sub>
                    </m:sSub>
                  </m:oMath>
                </a14:m>
                <a:r>
                  <a:rPr lang="da-DK" sz="1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C638FC-B5FD-AE64-514F-1288F2ADA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891" y="2478505"/>
                <a:ext cx="1024143" cy="430887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792030-1097-288D-D6BA-69D4B820D751}"/>
                  </a:ext>
                </a:extLst>
              </p:cNvPr>
              <p:cNvSpPr txBox="1"/>
              <p:nvPr/>
            </p:nvSpPr>
            <p:spPr>
              <a:xfrm>
                <a:off x="557814" y="3768350"/>
                <a:ext cx="503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792030-1097-288D-D6BA-69D4B820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14" y="3768350"/>
                <a:ext cx="50391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35">
            <a:extLst>
              <a:ext uri="{FF2B5EF4-FFF2-40B4-BE49-F238E27FC236}">
                <a16:creationId xmlns:a16="http://schemas.microsoft.com/office/drawing/2014/main" id="{79FF2F8D-2DE1-8E52-411D-A302B363578D}"/>
              </a:ext>
            </a:extLst>
          </p:cNvPr>
          <p:cNvSpPr/>
          <p:nvPr/>
        </p:nvSpPr>
        <p:spPr>
          <a:xfrm>
            <a:off x="1063259" y="3047162"/>
            <a:ext cx="3430772" cy="1333452"/>
          </a:xfrm>
          <a:custGeom>
            <a:avLst/>
            <a:gdLst>
              <a:gd name="connsiteX0" fmla="*/ 0 w 3430772"/>
              <a:gd name="connsiteY0" fmla="*/ 1333452 h 1333452"/>
              <a:gd name="connsiteX1" fmla="*/ 49619 w 3430772"/>
              <a:gd name="connsiteY1" fmla="*/ 1312187 h 1333452"/>
              <a:gd name="connsiteX2" fmla="*/ 70884 w 3430772"/>
              <a:gd name="connsiteY2" fmla="*/ 1305098 h 1333452"/>
              <a:gd name="connsiteX3" fmla="*/ 113414 w 3430772"/>
              <a:gd name="connsiteY3" fmla="*/ 1269657 h 1333452"/>
              <a:gd name="connsiteX4" fmla="*/ 141768 w 3430772"/>
              <a:gd name="connsiteY4" fmla="*/ 1227126 h 1333452"/>
              <a:gd name="connsiteX5" fmla="*/ 184298 w 3430772"/>
              <a:gd name="connsiteY5" fmla="*/ 1198773 h 1333452"/>
              <a:gd name="connsiteX6" fmla="*/ 219740 w 3430772"/>
              <a:gd name="connsiteY6" fmla="*/ 1170419 h 1333452"/>
              <a:gd name="connsiteX7" fmla="*/ 283535 w 3430772"/>
              <a:gd name="connsiteY7" fmla="*/ 1134978 h 1333452"/>
              <a:gd name="connsiteX8" fmla="*/ 304800 w 3430772"/>
              <a:gd name="connsiteY8" fmla="*/ 1120801 h 1333452"/>
              <a:gd name="connsiteX9" fmla="*/ 318977 w 3430772"/>
              <a:gd name="connsiteY9" fmla="*/ 1099536 h 1333452"/>
              <a:gd name="connsiteX10" fmla="*/ 361507 w 3430772"/>
              <a:gd name="connsiteY10" fmla="*/ 1071182 h 1333452"/>
              <a:gd name="connsiteX11" fmla="*/ 411126 w 3430772"/>
              <a:gd name="connsiteY11" fmla="*/ 1035740 h 1333452"/>
              <a:gd name="connsiteX12" fmla="*/ 425302 w 3430772"/>
              <a:gd name="connsiteY12" fmla="*/ 1014475 h 1333452"/>
              <a:gd name="connsiteX13" fmla="*/ 446568 w 3430772"/>
              <a:gd name="connsiteY13" fmla="*/ 1000298 h 1333452"/>
              <a:gd name="connsiteX14" fmla="*/ 474921 w 3430772"/>
              <a:gd name="connsiteY14" fmla="*/ 964857 h 1333452"/>
              <a:gd name="connsiteX15" fmla="*/ 489098 w 3430772"/>
              <a:gd name="connsiteY15" fmla="*/ 943591 h 1333452"/>
              <a:gd name="connsiteX16" fmla="*/ 531628 w 3430772"/>
              <a:gd name="connsiteY16" fmla="*/ 915238 h 1333452"/>
              <a:gd name="connsiteX17" fmla="*/ 552893 w 3430772"/>
              <a:gd name="connsiteY17" fmla="*/ 901061 h 1333452"/>
              <a:gd name="connsiteX18" fmla="*/ 588335 w 3430772"/>
              <a:gd name="connsiteY18" fmla="*/ 886885 h 1333452"/>
              <a:gd name="connsiteX19" fmla="*/ 609600 w 3430772"/>
              <a:gd name="connsiteY19" fmla="*/ 872708 h 1333452"/>
              <a:gd name="connsiteX20" fmla="*/ 673396 w 3430772"/>
              <a:gd name="connsiteY20" fmla="*/ 851443 h 1333452"/>
              <a:gd name="connsiteX21" fmla="*/ 737191 w 3430772"/>
              <a:gd name="connsiteY21" fmla="*/ 830178 h 1333452"/>
              <a:gd name="connsiteX22" fmla="*/ 758456 w 3430772"/>
              <a:gd name="connsiteY22" fmla="*/ 823089 h 1333452"/>
              <a:gd name="connsiteX23" fmla="*/ 779721 w 3430772"/>
              <a:gd name="connsiteY23" fmla="*/ 816001 h 1333452"/>
              <a:gd name="connsiteX24" fmla="*/ 800986 w 3430772"/>
              <a:gd name="connsiteY24" fmla="*/ 801824 h 1333452"/>
              <a:gd name="connsiteX25" fmla="*/ 843516 w 3430772"/>
              <a:gd name="connsiteY25" fmla="*/ 787647 h 1333452"/>
              <a:gd name="connsiteX26" fmla="*/ 886047 w 3430772"/>
              <a:gd name="connsiteY26" fmla="*/ 766382 h 1333452"/>
              <a:gd name="connsiteX27" fmla="*/ 907312 w 3430772"/>
              <a:gd name="connsiteY27" fmla="*/ 752205 h 1333452"/>
              <a:gd name="connsiteX28" fmla="*/ 956930 w 3430772"/>
              <a:gd name="connsiteY28" fmla="*/ 730940 h 1333452"/>
              <a:gd name="connsiteX29" fmla="*/ 1020726 w 3430772"/>
              <a:gd name="connsiteY29" fmla="*/ 688410 h 1333452"/>
              <a:gd name="connsiteX30" fmla="*/ 1041991 w 3430772"/>
              <a:gd name="connsiteY30" fmla="*/ 674233 h 1333452"/>
              <a:gd name="connsiteX31" fmla="*/ 1063256 w 3430772"/>
              <a:gd name="connsiteY31" fmla="*/ 660057 h 1333452"/>
              <a:gd name="connsiteX32" fmla="*/ 1084521 w 3430772"/>
              <a:gd name="connsiteY32" fmla="*/ 638791 h 1333452"/>
              <a:gd name="connsiteX33" fmla="*/ 1127051 w 3430772"/>
              <a:gd name="connsiteY33" fmla="*/ 610438 h 1333452"/>
              <a:gd name="connsiteX34" fmla="*/ 1148316 w 3430772"/>
              <a:gd name="connsiteY34" fmla="*/ 596261 h 1333452"/>
              <a:gd name="connsiteX35" fmla="*/ 1205023 w 3430772"/>
              <a:gd name="connsiteY35" fmla="*/ 546643 h 1333452"/>
              <a:gd name="connsiteX36" fmla="*/ 1226289 w 3430772"/>
              <a:gd name="connsiteY36" fmla="*/ 532466 h 1333452"/>
              <a:gd name="connsiteX37" fmla="*/ 1240465 w 3430772"/>
              <a:gd name="connsiteY37" fmla="*/ 511201 h 1333452"/>
              <a:gd name="connsiteX38" fmla="*/ 1261730 w 3430772"/>
              <a:gd name="connsiteY38" fmla="*/ 504112 h 1333452"/>
              <a:gd name="connsiteX39" fmla="*/ 1304261 w 3430772"/>
              <a:gd name="connsiteY39" fmla="*/ 475759 h 1333452"/>
              <a:gd name="connsiteX40" fmla="*/ 1346791 w 3430772"/>
              <a:gd name="connsiteY40" fmla="*/ 447405 h 1333452"/>
              <a:gd name="connsiteX41" fmla="*/ 1368056 w 3430772"/>
              <a:gd name="connsiteY41" fmla="*/ 433229 h 1333452"/>
              <a:gd name="connsiteX42" fmla="*/ 1389321 w 3430772"/>
              <a:gd name="connsiteY42" fmla="*/ 426140 h 1333452"/>
              <a:gd name="connsiteX43" fmla="*/ 1410586 w 3430772"/>
              <a:gd name="connsiteY43" fmla="*/ 411964 h 1333452"/>
              <a:gd name="connsiteX44" fmla="*/ 1453116 w 3430772"/>
              <a:gd name="connsiteY44" fmla="*/ 390698 h 1333452"/>
              <a:gd name="connsiteX45" fmla="*/ 1495647 w 3430772"/>
              <a:gd name="connsiteY45" fmla="*/ 376522 h 1333452"/>
              <a:gd name="connsiteX46" fmla="*/ 1538177 w 3430772"/>
              <a:gd name="connsiteY46" fmla="*/ 362345 h 1333452"/>
              <a:gd name="connsiteX47" fmla="*/ 1601972 w 3430772"/>
              <a:gd name="connsiteY47" fmla="*/ 341080 h 1333452"/>
              <a:gd name="connsiteX48" fmla="*/ 1623237 w 3430772"/>
              <a:gd name="connsiteY48" fmla="*/ 333991 h 1333452"/>
              <a:gd name="connsiteX49" fmla="*/ 1644502 w 3430772"/>
              <a:gd name="connsiteY49" fmla="*/ 319815 h 1333452"/>
              <a:gd name="connsiteX50" fmla="*/ 1687033 w 3430772"/>
              <a:gd name="connsiteY50" fmla="*/ 305638 h 1333452"/>
              <a:gd name="connsiteX51" fmla="*/ 1729563 w 3430772"/>
              <a:gd name="connsiteY51" fmla="*/ 284373 h 1333452"/>
              <a:gd name="connsiteX52" fmla="*/ 1750828 w 3430772"/>
              <a:gd name="connsiteY52" fmla="*/ 270196 h 1333452"/>
              <a:gd name="connsiteX53" fmla="*/ 1814623 w 3430772"/>
              <a:gd name="connsiteY53" fmla="*/ 248931 h 1333452"/>
              <a:gd name="connsiteX54" fmla="*/ 1878419 w 3430772"/>
              <a:gd name="connsiteY54" fmla="*/ 227666 h 1333452"/>
              <a:gd name="connsiteX55" fmla="*/ 1928037 w 3430772"/>
              <a:gd name="connsiteY55" fmla="*/ 213489 h 1333452"/>
              <a:gd name="connsiteX56" fmla="*/ 1970568 w 3430772"/>
              <a:gd name="connsiteY56" fmla="*/ 206401 h 1333452"/>
              <a:gd name="connsiteX57" fmla="*/ 2091070 w 3430772"/>
              <a:gd name="connsiteY57" fmla="*/ 192224 h 1333452"/>
              <a:gd name="connsiteX58" fmla="*/ 2133600 w 3430772"/>
              <a:gd name="connsiteY58" fmla="*/ 192224 h 1333452"/>
              <a:gd name="connsiteX59" fmla="*/ 2197396 w 3430772"/>
              <a:gd name="connsiteY59" fmla="*/ 185136 h 1333452"/>
              <a:gd name="connsiteX60" fmla="*/ 2232837 w 3430772"/>
              <a:gd name="connsiteY60" fmla="*/ 178047 h 1333452"/>
              <a:gd name="connsiteX61" fmla="*/ 2275368 w 3430772"/>
              <a:gd name="connsiteY61" fmla="*/ 170959 h 1333452"/>
              <a:gd name="connsiteX62" fmla="*/ 2431312 w 3430772"/>
              <a:gd name="connsiteY62" fmla="*/ 149694 h 1333452"/>
              <a:gd name="connsiteX63" fmla="*/ 2509284 w 3430772"/>
              <a:gd name="connsiteY63" fmla="*/ 135517 h 1333452"/>
              <a:gd name="connsiteX64" fmla="*/ 2551814 w 3430772"/>
              <a:gd name="connsiteY64" fmla="*/ 128429 h 1333452"/>
              <a:gd name="connsiteX65" fmla="*/ 2587256 w 3430772"/>
              <a:gd name="connsiteY65" fmla="*/ 121340 h 1333452"/>
              <a:gd name="connsiteX66" fmla="*/ 2643963 w 3430772"/>
              <a:gd name="connsiteY66" fmla="*/ 107164 h 1333452"/>
              <a:gd name="connsiteX67" fmla="*/ 2821172 w 3430772"/>
              <a:gd name="connsiteY67" fmla="*/ 92987 h 1333452"/>
              <a:gd name="connsiteX68" fmla="*/ 2934586 w 3430772"/>
              <a:gd name="connsiteY68" fmla="*/ 71722 h 1333452"/>
              <a:gd name="connsiteX69" fmla="*/ 2970028 w 3430772"/>
              <a:gd name="connsiteY69" fmla="*/ 64633 h 1333452"/>
              <a:gd name="connsiteX70" fmla="*/ 3019647 w 3430772"/>
              <a:gd name="connsiteY70" fmla="*/ 57545 h 1333452"/>
              <a:gd name="connsiteX71" fmla="*/ 3076354 w 3430772"/>
              <a:gd name="connsiteY71" fmla="*/ 43368 h 1333452"/>
              <a:gd name="connsiteX72" fmla="*/ 3133061 w 3430772"/>
              <a:gd name="connsiteY72" fmla="*/ 36280 h 1333452"/>
              <a:gd name="connsiteX73" fmla="*/ 3175591 w 3430772"/>
              <a:gd name="connsiteY73" fmla="*/ 29191 h 1333452"/>
              <a:gd name="connsiteX74" fmla="*/ 3274828 w 3430772"/>
              <a:gd name="connsiteY74" fmla="*/ 22103 h 1333452"/>
              <a:gd name="connsiteX75" fmla="*/ 3324447 w 3430772"/>
              <a:gd name="connsiteY75" fmla="*/ 7926 h 1333452"/>
              <a:gd name="connsiteX76" fmla="*/ 3345712 w 3430772"/>
              <a:gd name="connsiteY76" fmla="*/ 838 h 1333452"/>
              <a:gd name="connsiteX77" fmla="*/ 3430772 w 3430772"/>
              <a:gd name="connsiteY77" fmla="*/ 838 h 133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430772" h="1333452">
                <a:moveTo>
                  <a:pt x="0" y="1333452"/>
                </a:moveTo>
                <a:cubicBezTo>
                  <a:pt x="16540" y="1326364"/>
                  <a:pt x="32911" y="1318870"/>
                  <a:pt x="49619" y="1312187"/>
                </a:cubicBezTo>
                <a:cubicBezTo>
                  <a:pt x="56556" y="1309412"/>
                  <a:pt x="64201" y="1308440"/>
                  <a:pt x="70884" y="1305098"/>
                </a:cubicBezTo>
                <a:cubicBezTo>
                  <a:pt x="85778" y="1297651"/>
                  <a:pt x="103437" y="1282485"/>
                  <a:pt x="113414" y="1269657"/>
                </a:cubicBezTo>
                <a:cubicBezTo>
                  <a:pt x="123875" y="1256208"/>
                  <a:pt x="127591" y="1236577"/>
                  <a:pt x="141768" y="1227126"/>
                </a:cubicBezTo>
                <a:lnTo>
                  <a:pt x="184298" y="1198773"/>
                </a:lnTo>
                <a:cubicBezTo>
                  <a:pt x="210492" y="1159483"/>
                  <a:pt x="183488" y="1190559"/>
                  <a:pt x="219740" y="1170419"/>
                </a:cubicBezTo>
                <a:cubicBezTo>
                  <a:pt x="292855" y="1129799"/>
                  <a:pt x="235420" y="1151016"/>
                  <a:pt x="283535" y="1134978"/>
                </a:cubicBezTo>
                <a:cubicBezTo>
                  <a:pt x="290623" y="1130252"/>
                  <a:pt x="298776" y="1126825"/>
                  <a:pt x="304800" y="1120801"/>
                </a:cubicBezTo>
                <a:cubicBezTo>
                  <a:pt x="310824" y="1114777"/>
                  <a:pt x="312566" y="1105146"/>
                  <a:pt x="318977" y="1099536"/>
                </a:cubicBezTo>
                <a:cubicBezTo>
                  <a:pt x="331800" y="1088316"/>
                  <a:pt x="347876" y="1081405"/>
                  <a:pt x="361507" y="1071182"/>
                </a:cubicBezTo>
                <a:cubicBezTo>
                  <a:pt x="396676" y="1044806"/>
                  <a:pt x="380031" y="1056470"/>
                  <a:pt x="411126" y="1035740"/>
                </a:cubicBezTo>
                <a:cubicBezTo>
                  <a:pt x="415851" y="1028652"/>
                  <a:pt x="419278" y="1020499"/>
                  <a:pt x="425302" y="1014475"/>
                </a:cubicBezTo>
                <a:cubicBezTo>
                  <a:pt x="431326" y="1008451"/>
                  <a:pt x="441246" y="1006951"/>
                  <a:pt x="446568" y="1000298"/>
                </a:cubicBezTo>
                <a:cubicBezTo>
                  <a:pt x="485697" y="951387"/>
                  <a:pt x="413978" y="1005484"/>
                  <a:pt x="474921" y="964857"/>
                </a:cubicBezTo>
                <a:cubicBezTo>
                  <a:pt x="479647" y="957768"/>
                  <a:pt x="482686" y="949201"/>
                  <a:pt x="489098" y="943591"/>
                </a:cubicBezTo>
                <a:cubicBezTo>
                  <a:pt x="501920" y="932371"/>
                  <a:pt x="517451" y="924689"/>
                  <a:pt x="531628" y="915238"/>
                </a:cubicBezTo>
                <a:cubicBezTo>
                  <a:pt x="538716" y="910512"/>
                  <a:pt x="544983" y="904225"/>
                  <a:pt x="552893" y="901061"/>
                </a:cubicBezTo>
                <a:cubicBezTo>
                  <a:pt x="564707" y="896336"/>
                  <a:pt x="576954" y="892575"/>
                  <a:pt x="588335" y="886885"/>
                </a:cubicBezTo>
                <a:cubicBezTo>
                  <a:pt x="595955" y="883075"/>
                  <a:pt x="601815" y="876168"/>
                  <a:pt x="609600" y="872708"/>
                </a:cubicBezTo>
                <a:cubicBezTo>
                  <a:pt x="609623" y="872698"/>
                  <a:pt x="662752" y="854991"/>
                  <a:pt x="673396" y="851443"/>
                </a:cubicBezTo>
                <a:lnTo>
                  <a:pt x="737191" y="830178"/>
                </a:lnTo>
                <a:lnTo>
                  <a:pt x="758456" y="823089"/>
                </a:lnTo>
                <a:lnTo>
                  <a:pt x="779721" y="816001"/>
                </a:lnTo>
                <a:cubicBezTo>
                  <a:pt x="786809" y="811275"/>
                  <a:pt x="793201" y="805284"/>
                  <a:pt x="800986" y="801824"/>
                </a:cubicBezTo>
                <a:cubicBezTo>
                  <a:pt x="814642" y="795755"/>
                  <a:pt x="831082" y="795936"/>
                  <a:pt x="843516" y="787647"/>
                </a:cubicBezTo>
                <a:cubicBezTo>
                  <a:pt x="904476" y="747011"/>
                  <a:pt x="827339" y="795737"/>
                  <a:pt x="886047" y="766382"/>
                </a:cubicBezTo>
                <a:cubicBezTo>
                  <a:pt x="893667" y="762572"/>
                  <a:pt x="899692" y="756015"/>
                  <a:pt x="907312" y="752205"/>
                </a:cubicBezTo>
                <a:cubicBezTo>
                  <a:pt x="965989" y="722867"/>
                  <a:pt x="883163" y="775200"/>
                  <a:pt x="956930" y="730940"/>
                </a:cubicBezTo>
                <a:cubicBezTo>
                  <a:pt x="956959" y="730923"/>
                  <a:pt x="1010079" y="695508"/>
                  <a:pt x="1020726" y="688410"/>
                </a:cubicBezTo>
                <a:lnTo>
                  <a:pt x="1041991" y="674233"/>
                </a:lnTo>
                <a:cubicBezTo>
                  <a:pt x="1049079" y="669508"/>
                  <a:pt x="1057232" y="666081"/>
                  <a:pt x="1063256" y="660057"/>
                </a:cubicBezTo>
                <a:cubicBezTo>
                  <a:pt x="1070344" y="652968"/>
                  <a:pt x="1076608" y="644946"/>
                  <a:pt x="1084521" y="638791"/>
                </a:cubicBezTo>
                <a:cubicBezTo>
                  <a:pt x="1097970" y="628330"/>
                  <a:pt x="1112874" y="619889"/>
                  <a:pt x="1127051" y="610438"/>
                </a:cubicBezTo>
                <a:lnTo>
                  <a:pt x="1148316" y="596261"/>
                </a:lnTo>
                <a:cubicBezTo>
                  <a:pt x="1171944" y="560820"/>
                  <a:pt x="1155405" y="579721"/>
                  <a:pt x="1205023" y="546643"/>
                </a:cubicBezTo>
                <a:lnTo>
                  <a:pt x="1226289" y="532466"/>
                </a:lnTo>
                <a:cubicBezTo>
                  <a:pt x="1231014" y="525378"/>
                  <a:pt x="1233813" y="516523"/>
                  <a:pt x="1240465" y="511201"/>
                </a:cubicBezTo>
                <a:cubicBezTo>
                  <a:pt x="1246299" y="506533"/>
                  <a:pt x="1255198" y="507741"/>
                  <a:pt x="1261730" y="504112"/>
                </a:cubicBezTo>
                <a:cubicBezTo>
                  <a:pt x="1276624" y="495837"/>
                  <a:pt x="1290084" y="485210"/>
                  <a:pt x="1304261" y="475759"/>
                </a:cubicBezTo>
                <a:lnTo>
                  <a:pt x="1346791" y="447405"/>
                </a:lnTo>
                <a:cubicBezTo>
                  <a:pt x="1353879" y="442680"/>
                  <a:pt x="1359974" y="435923"/>
                  <a:pt x="1368056" y="433229"/>
                </a:cubicBezTo>
                <a:cubicBezTo>
                  <a:pt x="1375144" y="430866"/>
                  <a:pt x="1382638" y="429482"/>
                  <a:pt x="1389321" y="426140"/>
                </a:cubicBezTo>
                <a:cubicBezTo>
                  <a:pt x="1396941" y="422330"/>
                  <a:pt x="1403139" y="416101"/>
                  <a:pt x="1410586" y="411964"/>
                </a:cubicBezTo>
                <a:cubicBezTo>
                  <a:pt x="1424441" y="404266"/>
                  <a:pt x="1438485" y="396794"/>
                  <a:pt x="1453116" y="390698"/>
                </a:cubicBezTo>
                <a:cubicBezTo>
                  <a:pt x="1466910" y="384950"/>
                  <a:pt x="1481470" y="381248"/>
                  <a:pt x="1495647" y="376522"/>
                </a:cubicBezTo>
                <a:lnTo>
                  <a:pt x="1538177" y="362345"/>
                </a:lnTo>
                <a:lnTo>
                  <a:pt x="1601972" y="341080"/>
                </a:lnTo>
                <a:cubicBezTo>
                  <a:pt x="1609060" y="338717"/>
                  <a:pt x="1617020" y="338135"/>
                  <a:pt x="1623237" y="333991"/>
                </a:cubicBezTo>
                <a:cubicBezTo>
                  <a:pt x="1630325" y="329266"/>
                  <a:pt x="1636717" y="323275"/>
                  <a:pt x="1644502" y="319815"/>
                </a:cubicBezTo>
                <a:cubicBezTo>
                  <a:pt x="1658158" y="313746"/>
                  <a:pt x="1687033" y="305638"/>
                  <a:pt x="1687033" y="305638"/>
                </a:cubicBezTo>
                <a:cubicBezTo>
                  <a:pt x="1747976" y="265008"/>
                  <a:pt x="1670869" y="313720"/>
                  <a:pt x="1729563" y="284373"/>
                </a:cubicBezTo>
                <a:cubicBezTo>
                  <a:pt x="1737183" y="280563"/>
                  <a:pt x="1743043" y="273656"/>
                  <a:pt x="1750828" y="270196"/>
                </a:cubicBezTo>
                <a:cubicBezTo>
                  <a:pt x="1750837" y="270192"/>
                  <a:pt x="1803986" y="252477"/>
                  <a:pt x="1814623" y="248931"/>
                </a:cubicBezTo>
                <a:lnTo>
                  <a:pt x="1878419" y="227666"/>
                </a:lnTo>
                <a:cubicBezTo>
                  <a:pt x="1898680" y="220913"/>
                  <a:pt x="1905794" y="217938"/>
                  <a:pt x="1928037" y="213489"/>
                </a:cubicBezTo>
                <a:cubicBezTo>
                  <a:pt x="1942130" y="210670"/>
                  <a:pt x="1956363" y="208586"/>
                  <a:pt x="1970568" y="206401"/>
                </a:cubicBezTo>
                <a:cubicBezTo>
                  <a:pt x="2028788" y="197444"/>
                  <a:pt x="2024746" y="198856"/>
                  <a:pt x="2091070" y="192224"/>
                </a:cubicBezTo>
                <a:cubicBezTo>
                  <a:pt x="2128875" y="204825"/>
                  <a:pt x="2095795" y="198524"/>
                  <a:pt x="2133600" y="192224"/>
                </a:cubicBezTo>
                <a:cubicBezTo>
                  <a:pt x="2154705" y="188707"/>
                  <a:pt x="2176215" y="188162"/>
                  <a:pt x="2197396" y="185136"/>
                </a:cubicBezTo>
                <a:cubicBezTo>
                  <a:pt x="2209323" y="183432"/>
                  <a:pt x="2220984" y="180202"/>
                  <a:pt x="2232837" y="178047"/>
                </a:cubicBezTo>
                <a:cubicBezTo>
                  <a:pt x="2246978" y="175476"/>
                  <a:pt x="2261163" y="173144"/>
                  <a:pt x="2275368" y="170959"/>
                </a:cubicBezTo>
                <a:cubicBezTo>
                  <a:pt x="2327239" y="162979"/>
                  <a:pt x="2379441" y="157674"/>
                  <a:pt x="2431312" y="149694"/>
                </a:cubicBezTo>
                <a:cubicBezTo>
                  <a:pt x="2499172" y="139254"/>
                  <a:pt x="2448478" y="146572"/>
                  <a:pt x="2509284" y="135517"/>
                </a:cubicBezTo>
                <a:cubicBezTo>
                  <a:pt x="2523424" y="132946"/>
                  <a:pt x="2537674" y="131000"/>
                  <a:pt x="2551814" y="128429"/>
                </a:cubicBezTo>
                <a:cubicBezTo>
                  <a:pt x="2563668" y="126274"/>
                  <a:pt x="2575517" y="124049"/>
                  <a:pt x="2587256" y="121340"/>
                </a:cubicBezTo>
                <a:cubicBezTo>
                  <a:pt x="2606241" y="116959"/>
                  <a:pt x="2624576" y="109103"/>
                  <a:pt x="2643963" y="107164"/>
                </a:cubicBezTo>
                <a:cubicBezTo>
                  <a:pt x="2750191" y="96540"/>
                  <a:pt x="2691154" y="101654"/>
                  <a:pt x="2821172" y="92987"/>
                </a:cubicBezTo>
                <a:cubicBezTo>
                  <a:pt x="2898818" y="73574"/>
                  <a:pt x="2776757" y="103290"/>
                  <a:pt x="2934586" y="71722"/>
                </a:cubicBezTo>
                <a:cubicBezTo>
                  <a:pt x="2946400" y="69359"/>
                  <a:pt x="2958144" y="66614"/>
                  <a:pt x="2970028" y="64633"/>
                </a:cubicBezTo>
                <a:cubicBezTo>
                  <a:pt x="2986508" y="61886"/>
                  <a:pt x="3003264" y="60822"/>
                  <a:pt x="3019647" y="57545"/>
                </a:cubicBezTo>
                <a:cubicBezTo>
                  <a:pt x="3038753" y="53724"/>
                  <a:pt x="3057020" y="45785"/>
                  <a:pt x="3076354" y="43368"/>
                </a:cubicBezTo>
                <a:lnTo>
                  <a:pt x="3133061" y="36280"/>
                </a:lnTo>
                <a:cubicBezTo>
                  <a:pt x="3147289" y="34247"/>
                  <a:pt x="3161290" y="30621"/>
                  <a:pt x="3175591" y="29191"/>
                </a:cubicBezTo>
                <a:cubicBezTo>
                  <a:pt x="3208590" y="25891"/>
                  <a:pt x="3241749" y="24466"/>
                  <a:pt x="3274828" y="22103"/>
                </a:cubicBezTo>
                <a:cubicBezTo>
                  <a:pt x="3325814" y="5109"/>
                  <a:pt x="3262143" y="25727"/>
                  <a:pt x="3324447" y="7926"/>
                </a:cubicBezTo>
                <a:cubicBezTo>
                  <a:pt x="3331631" y="5873"/>
                  <a:pt x="3338257" y="1335"/>
                  <a:pt x="3345712" y="838"/>
                </a:cubicBezTo>
                <a:cubicBezTo>
                  <a:pt x="3374003" y="-1048"/>
                  <a:pt x="3402419" y="838"/>
                  <a:pt x="3430772" y="838"/>
                </a:cubicBezTo>
              </a:path>
            </a:pathLst>
          </a:custGeom>
          <a:noFill/>
          <a:ln>
            <a:solidFill>
              <a:srgbClr val="FD72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A7A8AE-FB73-E59E-A20B-B4621B08775C}"/>
                  </a:ext>
                </a:extLst>
              </p:cNvPr>
              <p:cNvSpPr txBox="1"/>
              <p:nvPr/>
            </p:nvSpPr>
            <p:spPr>
              <a:xfrm>
                <a:off x="1672771" y="3788660"/>
                <a:ext cx="95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𝐶𝑂𝑂</m:t>
                          </m:r>
                          <m:r>
                            <a:rPr lang="da-DK" b="0" i="1" smtClean="0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b="0" i="1" smtClean="0">
                              <a:solidFill>
                                <a:srgbClr val="FD720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A7A8AE-FB73-E59E-A20B-B4621B087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71" y="3788660"/>
                <a:ext cx="9527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E7CC49-4BA8-ACC6-8572-4E5D41FA67B5}"/>
              </a:ext>
            </a:extLst>
          </p:cNvPr>
          <p:cNvCxnSpPr>
            <a:cxnSpLocks/>
          </p:cNvCxnSpPr>
          <p:nvPr/>
        </p:nvCxnSpPr>
        <p:spPr>
          <a:xfrm>
            <a:off x="1495647" y="3437860"/>
            <a:ext cx="0" cy="9392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E4D62A-68F1-533A-D778-9AC37D9C2836}"/>
              </a:ext>
            </a:extLst>
          </p:cNvPr>
          <p:cNvCxnSpPr>
            <a:cxnSpLocks/>
          </p:cNvCxnSpPr>
          <p:nvPr/>
        </p:nvCxnSpPr>
        <p:spPr>
          <a:xfrm>
            <a:off x="1056171" y="3444948"/>
            <a:ext cx="0" cy="9392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42F5A8-BD8C-8CE2-1A1B-27A74401C055}"/>
                  </a:ext>
                </a:extLst>
              </p:cNvPr>
              <p:cNvSpPr txBox="1"/>
              <p:nvPr/>
            </p:nvSpPr>
            <p:spPr>
              <a:xfrm>
                <a:off x="991227" y="3414434"/>
                <a:ext cx="5272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da-DK" sz="11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da-DK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a-DK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da-DK" sz="11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a-DK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42F5A8-BD8C-8CE2-1A1B-27A7440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27" y="3414434"/>
                <a:ext cx="527209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>
            <a:extLst>
              <a:ext uri="{FF2B5EF4-FFF2-40B4-BE49-F238E27FC236}">
                <a16:creationId xmlns:a16="http://schemas.microsoft.com/office/drawing/2014/main" id="{B1FF6626-2065-3D6B-4204-F4103629A4CD}"/>
              </a:ext>
            </a:extLst>
          </p:cNvPr>
          <p:cNvSpPr/>
          <p:nvPr/>
        </p:nvSpPr>
        <p:spPr>
          <a:xfrm>
            <a:off x="2218660" y="3060266"/>
            <a:ext cx="2289545" cy="1320348"/>
          </a:xfrm>
          <a:custGeom>
            <a:avLst/>
            <a:gdLst>
              <a:gd name="connsiteX0" fmla="*/ 0 w 2289545"/>
              <a:gd name="connsiteY0" fmla="*/ 1375144 h 1375144"/>
              <a:gd name="connsiteX1" fmla="*/ 49619 w 2289545"/>
              <a:gd name="connsiteY1" fmla="*/ 1368056 h 1375144"/>
              <a:gd name="connsiteX2" fmla="*/ 63796 w 2289545"/>
              <a:gd name="connsiteY2" fmla="*/ 1346790 h 1375144"/>
              <a:gd name="connsiteX3" fmla="*/ 85061 w 2289545"/>
              <a:gd name="connsiteY3" fmla="*/ 1332614 h 1375144"/>
              <a:gd name="connsiteX4" fmla="*/ 113414 w 2289545"/>
              <a:gd name="connsiteY4" fmla="*/ 1290083 h 1375144"/>
              <a:gd name="connsiteX5" fmla="*/ 127591 w 2289545"/>
              <a:gd name="connsiteY5" fmla="*/ 1268818 h 1375144"/>
              <a:gd name="connsiteX6" fmla="*/ 148856 w 2289545"/>
              <a:gd name="connsiteY6" fmla="*/ 1226288 h 1375144"/>
              <a:gd name="connsiteX7" fmla="*/ 155945 w 2289545"/>
              <a:gd name="connsiteY7" fmla="*/ 1205023 h 1375144"/>
              <a:gd name="connsiteX8" fmla="*/ 170121 w 2289545"/>
              <a:gd name="connsiteY8" fmla="*/ 1183758 h 1375144"/>
              <a:gd name="connsiteX9" fmla="*/ 191387 w 2289545"/>
              <a:gd name="connsiteY9" fmla="*/ 1141228 h 1375144"/>
              <a:gd name="connsiteX10" fmla="*/ 233917 w 2289545"/>
              <a:gd name="connsiteY10" fmla="*/ 1056167 h 1375144"/>
              <a:gd name="connsiteX11" fmla="*/ 255182 w 2289545"/>
              <a:gd name="connsiteY11" fmla="*/ 1041990 h 1375144"/>
              <a:gd name="connsiteX12" fmla="*/ 290624 w 2289545"/>
              <a:gd name="connsiteY12" fmla="*/ 999460 h 1375144"/>
              <a:gd name="connsiteX13" fmla="*/ 304800 w 2289545"/>
              <a:gd name="connsiteY13" fmla="*/ 978195 h 1375144"/>
              <a:gd name="connsiteX14" fmla="*/ 326066 w 2289545"/>
              <a:gd name="connsiteY14" fmla="*/ 956930 h 1375144"/>
              <a:gd name="connsiteX15" fmla="*/ 340242 w 2289545"/>
              <a:gd name="connsiteY15" fmla="*/ 935665 h 1375144"/>
              <a:gd name="connsiteX16" fmla="*/ 361507 w 2289545"/>
              <a:gd name="connsiteY16" fmla="*/ 921488 h 1375144"/>
              <a:gd name="connsiteX17" fmla="*/ 404038 w 2289545"/>
              <a:gd name="connsiteY17" fmla="*/ 857693 h 1375144"/>
              <a:gd name="connsiteX18" fmla="*/ 418214 w 2289545"/>
              <a:gd name="connsiteY18" fmla="*/ 836428 h 1375144"/>
              <a:gd name="connsiteX19" fmla="*/ 439480 w 2289545"/>
              <a:gd name="connsiteY19" fmla="*/ 822251 h 1375144"/>
              <a:gd name="connsiteX20" fmla="*/ 474921 w 2289545"/>
              <a:gd name="connsiteY20" fmla="*/ 786809 h 1375144"/>
              <a:gd name="connsiteX21" fmla="*/ 489098 w 2289545"/>
              <a:gd name="connsiteY21" fmla="*/ 765544 h 1375144"/>
              <a:gd name="connsiteX22" fmla="*/ 510363 w 2289545"/>
              <a:gd name="connsiteY22" fmla="*/ 751367 h 1375144"/>
              <a:gd name="connsiteX23" fmla="*/ 552893 w 2289545"/>
              <a:gd name="connsiteY23" fmla="*/ 715925 h 1375144"/>
              <a:gd name="connsiteX24" fmla="*/ 609600 w 2289545"/>
              <a:gd name="connsiteY24" fmla="*/ 666307 h 1375144"/>
              <a:gd name="connsiteX25" fmla="*/ 694661 w 2289545"/>
              <a:gd name="connsiteY25" fmla="*/ 609600 h 1375144"/>
              <a:gd name="connsiteX26" fmla="*/ 715926 w 2289545"/>
              <a:gd name="connsiteY26" fmla="*/ 595423 h 1375144"/>
              <a:gd name="connsiteX27" fmla="*/ 737191 w 2289545"/>
              <a:gd name="connsiteY27" fmla="*/ 581246 h 1375144"/>
              <a:gd name="connsiteX28" fmla="*/ 765545 w 2289545"/>
              <a:gd name="connsiteY28" fmla="*/ 559981 h 1375144"/>
              <a:gd name="connsiteX29" fmla="*/ 808075 w 2289545"/>
              <a:gd name="connsiteY29" fmla="*/ 531628 h 1375144"/>
              <a:gd name="connsiteX30" fmla="*/ 829340 w 2289545"/>
              <a:gd name="connsiteY30" fmla="*/ 517451 h 1375144"/>
              <a:gd name="connsiteX31" fmla="*/ 850605 w 2289545"/>
              <a:gd name="connsiteY31" fmla="*/ 503274 h 1375144"/>
              <a:gd name="connsiteX32" fmla="*/ 893135 w 2289545"/>
              <a:gd name="connsiteY32" fmla="*/ 489097 h 1375144"/>
              <a:gd name="connsiteX33" fmla="*/ 935666 w 2289545"/>
              <a:gd name="connsiteY33" fmla="*/ 460744 h 1375144"/>
              <a:gd name="connsiteX34" fmla="*/ 978196 w 2289545"/>
              <a:gd name="connsiteY34" fmla="*/ 446567 h 1375144"/>
              <a:gd name="connsiteX35" fmla="*/ 1020726 w 2289545"/>
              <a:gd name="connsiteY35" fmla="*/ 425302 h 1375144"/>
              <a:gd name="connsiteX36" fmla="*/ 1056168 w 2289545"/>
              <a:gd name="connsiteY36" fmla="*/ 418214 h 1375144"/>
              <a:gd name="connsiteX37" fmla="*/ 1098698 w 2289545"/>
              <a:gd name="connsiteY37" fmla="*/ 404037 h 1375144"/>
              <a:gd name="connsiteX38" fmla="*/ 1141228 w 2289545"/>
              <a:gd name="connsiteY38" fmla="*/ 389860 h 1375144"/>
              <a:gd name="connsiteX39" fmla="*/ 1183759 w 2289545"/>
              <a:gd name="connsiteY39" fmla="*/ 375683 h 1375144"/>
              <a:gd name="connsiteX40" fmla="*/ 1247554 w 2289545"/>
              <a:gd name="connsiteY40" fmla="*/ 347330 h 1375144"/>
              <a:gd name="connsiteX41" fmla="*/ 1268819 w 2289545"/>
              <a:gd name="connsiteY41" fmla="*/ 340242 h 1375144"/>
              <a:gd name="connsiteX42" fmla="*/ 1311349 w 2289545"/>
              <a:gd name="connsiteY42" fmla="*/ 311888 h 1375144"/>
              <a:gd name="connsiteX43" fmla="*/ 1353880 w 2289545"/>
              <a:gd name="connsiteY43" fmla="*/ 290623 h 1375144"/>
              <a:gd name="connsiteX44" fmla="*/ 1396410 w 2289545"/>
              <a:gd name="connsiteY44" fmla="*/ 262270 h 1375144"/>
              <a:gd name="connsiteX45" fmla="*/ 1438940 w 2289545"/>
              <a:gd name="connsiteY45" fmla="*/ 248093 h 1375144"/>
              <a:gd name="connsiteX46" fmla="*/ 1488559 w 2289545"/>
              <a:gd name="connsiteY46" fmla="*/ 219739 h 1375144"/>
              <a:gd name="connsiteX47" fmla="*/ 1509824 w 2289545"/>
              <a:gd name="connsiteY47" fmla="*/ 205563 h 1375144"/>
              <a:gd name="connsiteX48" fmla="*/ 1531089 w 2289545"/>
              <a:gd name="connsiteY48" fmla="*/ 198474 h 1375144"/>
              <a:gd name="connsiteX49" fmla="*/ 1573619 w 2289545"/>
              <a:gd name="connsiteY49" fmla="*/ 177209 h 1375144"/>
              <a:gd name="connsiteX50" fmla="*/ 1616149 w 2289545"/>
              <a:gd name="connsiteY50" fmla="*/ 148856 h 1375144"/>
              <a:gd name="connsiteX51" fmla="*/ 1637414 w 2289545"/>
              <a:gd name="connsiteY51" fmla="*/ 141767 h 1375144"/>
              <a:gd name="connsiteX52" fmla="*/ 1658680 w 2289545"/>
              <a:gd name="connsiteY52" fmla="*/ 127590 h 1375144"/>
              <a:gd name="connsiteX53" fmla="*/ 1701210 w 2289545"/>
              <a:gd name="connsiteY53" fmla="*/ 113414 h 1375144"/>
              <a:gd name="connsiteX54" fmla="*/ 1722475 w 2289545"/>
              <a:gd name="connsiteY54" fmla="*/ 99237 h 1375144"/>
              <a:gd name="connsiteX55" fmla="*/ 1786270 w 2289545"/>
              <a:gd name="connsiteY55" fmla="*/ 77972 h 1375144"/>
              <a:gd name="connsiteX56" fmla="*/ 1807535 w 2289545"/>
              <a:gd name="connsiteY56" fmla="*/ 70883 h 1375144"/>
              <a:gd name="connsiteX57" fmla="*/ 1828800 w 2289545"/>
              <a:gd name="connsiteY57" fmla="*/ 63795 h 1375144"/>
              <a:gd name="connsiteX58" fmla="*/ 1850066 w 2289545"/>
              <a:gd name="connsiteY58" fmla="*/ 49618 h 1375144"/>
              <a:gd name="connsiteX59" fmla="*/ 1899684 w 2289545"/>
              <a:gd name="connsiteY59" fmla="*/ 35442 h 1375144"/>
              <a:gd name="connsiteX60" fmla="*/ 1942214 w 2289545"/>
              <a:gd name="connsiteY60" fmla="*/ 21265 h 1375144"/>
              <a:gd name="connsiteX61" fmla="*/ 1963480 w 2289545"/>
              <a:gd name="connsiteY61" fmla="*/ 14177 h 1375144"/>
              <a:gd name="connsiteX62" fmla="*/ 2076893 w 2289545"/>
              <a:gd name="connsiteY62" fmla="*/ 21265 h 1375144"/>
              <a:gd name="connsiteX63" fmla="*/ 2147777 w 2289545"/>
              <a:gd name="connsiteY63" fmla="*/ 21265 h 1375144"/>
              <a:gd name="connsiteX64" fmla="*/ 2225749 w 2289545"/>
              <a:gd name="connsiteY64" fmla="*/ 7088 h 1375144"/>
              <a:gd name="connsiteX65" fmla="*/ 2289545 w 2289545"/>
              <a:gd name="connsiteY65" fmla="*/ 0 h 137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289545" h="1375144">
                <a:moveTo>
                  <a:pt x="0" y="1375144"/>
                </a:moveTo>
                <a:cubicBezTo>
                  <a:pt x="16540" y="1372781"/>
                  <a:pt x="34351" y="1374842"/>
                  <a:pt x="49619" y="1368056"/>
                </a:cubicBezTo>
                <a:cubicBezTo>
                  <a:pt x="57404" y="1364596"/>
                  <a:pt x="57772" y="1352814"/>
                  <a:pt x="63796" y="1346790"/>
                </a:cubicBezTo>
                <a:cubicBezTo>
                  <a:pt x="69820" y="1340766"/>
                  <a:pt x="77973" y="1337339"/>
                  <a:pt x="85061" y="1332614"/>
                </a:cubicBezTo>
                <a:lnTo>
                  <a:pt x="113414" y="1290083"/>
                </a:lnTo>
                <a:cubicBezTo>
                  <a:pt x="118140" y="1282995"/>
                  <a:pt x="124897" y="1276900"/>
                  <a:pt x="127591" y="1268818"/>
                </a:cubicBezTo>
                <a:cubicBezTo>
                  <a:pt x="145410" y="1215367"/>
                  <a:pt x="121374" y="1281252"/>
                  <a:pt x="148856" y="1226288"/>
                </a:cubicBezTo>
                <a:cubicBezTo>
                  <a:pt x="152198" y="1219605"/>
                  <a:pt x="152603" y="1211706"/>
                  <a:pt x="155945" y="1205023"/>
                </a:cubicBezTo>
                <a:cubicBezTo>
                  <a:pt x="159755" y="1197403"/>
                  <a:pt x="166311" y="1191378"/>
                  <a:pt x="170121" y="1183758"/>
                </a:cubicBezTo>
                <a:cubicBezTo>
                  <a:pt x="199464" y="1125072"/>
                  <a:pt x="150764" y="1202161"/>
                  <a:pt x="191387" y="1141228"/>
                </a:cubicBezTo>
                <a:cubicBezTo>
                  <a:pt x="199474" y="1116965"/>
                  <a:pt x="210359" y="1071873"/>
                  <a:pt x="233917" y="1056167"/>
                </a:cubicBezTo>
                <a:lnTo>
                  <a:pt x="255182" y="1041990"/>
                </a:lnTo>
                <a:cubicBezTo>
                  <a:pt x="290385" y="989186"/>
                  <a:pt x="245137" y="1054046"/>
                  <a:pt x="290624" y="999460"/>
                </a:cubicBezTo>
                <a:cubicBezTo>
                  <a:pt x="296078" y="992915"/>
                  <a:pt x="299346" y="984739"/>
                  <a:pt x="304800" y="978195"/>
                </a:cubicBezTo>
                <a:cubicBezTo>
                  <a:pt x="311218" y="970494"/>
                  <a:pt x="319648" y="964631"/>
                  <a:pt x="326066" y="956930"/>
                </a:cubicBezTo>
                <a:cubicBezTo>
                  <a:pt x="331520" y="950386"/>
                  <a:pt x="334218" y="941689"/>
                  <a:pt x="340242" y="935665"/>
                </a:cubicBezTo>
                <a:cubicBezTo>
                  <a:pt x="346266" y="929641"/>
                  <a:pt x="354419" y="926214"/>
                  <a:pt x="361507" y="921488"/>
                </a:cubicBezTo>
                <a:lnTo>
                  <a:pt x="404038" y="857693"/>
                </a:lnTo>
                <a:cubicBezTo>
                  <a:pt x="408763" y="850605"/>
                  <a:pt x="411126" y="841153"/>
                  <a:pt x="418214" y="836428"/>
                </a:cubicBezTo>
                <a:lnTo>
                  <a:pt x="439480" y="822251"/>
                </a:lnTo>
                <a:cubicBezTo>
                  <a:pt x="477280" y="765549"/>
                  <a:pt x="427669" y="834061"/>
                  <a:pt x="474921" y="786809"/>
                </a:cubicBezTo>
                <a:cubicBezTo>
                  <a:pt x="480945" y="780785"/>
                  <a:pt x="483074" y="771568"/>
                  <a:pt x="489098" y="765544"/>
                </a:cubicBezTo>
                <a:cubicBezTo>
                  <a:pt x="495122" y="759520"/>
                  <a:pt x="503818" y="756821"/>
                  <a:pt x="510363" y="751367"/>
                </a:cubicBezTo>
                <a:cubicBezTo>
                  <a:pt x="564941" y="705885"/>
                  <a:pt x="500096" y="751124"/>
                  <a:pt x="552893" y="715925"/>
                </a:cubicBezTo>
                <a:cubicBezTo>
                  <a:pt x="576521" y="680484"/>
                  <a:pt x="559982" y="699385"/>
                  <a:pt x="609600" y="666307"/>
                </a:cubicBezTo>
                <a:lnTo>
                  <a:pt x="694661" y="609600"/>
                </a:lnTo>
                <a:lnTo>
                  <a:pt x="715926" y="595423"/>
                </a:lnTo>
                <a:cubicBezTo>
                  <a:pt x="723014" y="590697"/>
                  <a:pt x="730376" y="586357"/>
                  <a:pt x="737191" y="581246"/>
                </a:cubicBezTo>
                <a:cubicBezTo>
                  <a:pt x="746642" y="574158"/>
                  <a:pt x="755866" y="566756"/>
                  <a:pt x="765545" y="559981"/>
                </a:cubicBezTo>
                <a:cubicBezTo>
                  <a:pt x="779503" y="550210"/>
                  <a:pt x="793898" y="541079"/>
                  <a:pt x="808075" y="531628"/>
                </a:cubicBezTo>
                <a:lnTo>
                  <a:pt x="829340" y="517451"/>
                </a:lnTo>
                <a:cubicBezTo>
                  <a:pt x="836428" y="512725"/>
                  <a:pt x="842523" y="505968"/>
                  <a:pt x="850605" y="503274"/>
                </a:cubicBezTo>
                <a:cubicBezTo>
                  <a:pt x="864782" y="498548"/>
                  <a:pt x="880701" y="497386"/>
                  <a:pt x="893135" y="489097"/>
                </a:cubicBezTo>
                <a:cubicBezTo>
                  <a:pt x="907312" y="479646"/>
                  <a:pt x="919502" y="466132"/>
                  <a:pt x="935666" y="460744"/>
                </a:cubicBezTo>
                <a:cubicBezTo>
                  <a:pt x="949843" y="456018"/>
                  <a:pt x="965762" y="454856"/>
                  <a:pt x="978196" y="446567"/>
                </a:cubicBezTo>
                <a:cubicBezTo>
                  <a:pt x="998986" y="432707"/>
                  <a:pt x="997248" y="431171"/>
                  <a:pt x="1020726" y="425302"/>
                </a:cubicBezTo>
                <a:cubicBezTo>
                  <a:pt x="1032414" y="422380"/>
                  <a:pt x="1044545" y="421384"/>
                  <a:pt x="1056168" y="418214"/>
                </a:cubicBezTo>
                <a:cubicBezTo>
                  <a:pt x="1070585" y="414282"/>
                  <a:pt x="1084521" y="408763"/>
                  <a:pt x="1098698" y="404037"/>
                </a:cubicBezTo>
                <a:lnTo>
                  <a:pt x="1141228" y="389860"/>
                </a:lnTo>
                <a:cubicBezTo>
                  <a:pt x="1141232" y="389859"/>
                  <a:pt x="1183756" y="375685"/>
                  <a:pt x="1183759" y="375683"/>
                </a:cubicBezTo>
                <a:cubicBezTo>
                  <a:pt x="1217457" y="353219"/>
                  <a:pt x="1196943" y="364200"/>
                  <a:pt x="1247554" y="347330"/>
                </a:cubicBezTo>
                <a:lnTo>
                  <a:pt x="1268819" y="340242"/>
                </a:lnTo>
                <a:cubicBezTo>
                  <a:pt x="1309130" y="299931"/>
                  <a:pt x="1270316" y="332406"/>
                  <a:pt x="1311349" y="311888"/>
                </a:cubicBezTo>
                <a:cubicBezTo>
                  <a:pt x="1366303" y="284410"/>
                  <a:pt x="1300437" y="308436"/>
                  <a:pt x="1353880" y="290623"/>
                </a:cubicBezTo>
                <a:cubicBezTo>
                  <a:pt x="1368057" y="281172"/>
                  <a:pt x="1380246" y="267658"/>
                  <a:pt x="1396410" y="262270"/>
                </a:cubicBezTo>
                <a:lnTo>
                  <a:pt x="1438940" y="248093"/>
                </a:lnTo>
                <a:cubicBezTo>
                  <a:pt x="1490738" y="213560"/>
                  <a:pt x="1425619" y="255704"/>
                  <a:pt x="1488559" y="219739"/>
                </a:cubicBezTo>
                <a:cubicBezTo>
                  <a:pt x="1495956" y="215512"/>
                  <a:pt x="1502204" y="209373"/>
                  <a:pt x="1509824" y="205563"/>
                </a:cubicBezTo>
                <a:cubicBezTo>
                  <a:pt x="1516507" y="202221"/>
                  <a:pt x="1524406" y="201816"/>
                  <a:pt x="1531089" y="198474"/>
                </a:cubicBezTo>
                <a:cubicBezTo>
                  <a:pt x="1586045" y="170995"/>
                  <a:pt x="1520176" y="195023"/>
                  <a:pt x="1573619" y="177209"/>
                </a:cubicBezTo>
                <a:cubicBezTo>
                  <a:pt x="1587796" y="167758"/>
                  <a:pt x="1599985" y="154244"/>
                  <a:pt x="1616149" y="148856"/>
                </a:cubicBezTo>
                <a:cubicBezTo>
                  <a:pt x="1623237" y="146493"/>
                  <a:pt x="1630731" y="145109"/>
                  <a:pt x="1637414" y="141767"/>
                </a:cubicBezTo>
                <a:cubicBezTo>
                  <a:pt x="1645034" y="137957"/>
                  <a:pt x="1650895" y="131050"/>
                  <a:pt x="1658680" y="127590"/>
                </a:cubicBezTo>
                <a:cubicBezTo>
                  <a:pt x="1672336" y="121521"/>
                  <a:pt x="1701210" y="113414"/>
                  <a:pt x="1701210" y="113414"/>
                </a:cubicBezTo>
                <a:cubicBezTo>
                  <a:pt x="1708298" y="108688"/>
                  <a:pt x="1714690" y="102697"/>
                  <a:pt x="1722475" y="99237"/>
                </a:cubicBezTo>
                <a:cubicBezTo>
                  <a:pt x="1722490" y="99230"/>
                  <a:pt x="1775630" y="81519"/>
                  <a:pt x="1786270" y="77972"/>
                </a:cubicBezTo>
                <a:lnTo>
                  <a:pt x="1807535" y="70883"/>
                </a:lnTo>
                <a:lnTo>
                  <a:pt x="1828800" y="63795"/>
                </a:lnTo>
                <a:cubicBezTo>
                  <a:pt x="1835889" y="59069"/>
                  <a:pt x="1842446" y="53428"/>
                  <a:pt x="1850066" y="49618"/>
                </a:cubicBezTo>
                <a:cubicBezTo>
                  <a:pt x="1861976" y="43663"/>
                  <a:pt x="1888329" y="38849"/>
                  <a:pt x="1899684" y="35442"/>
                </a:cubicBezTo>
                <a:cubicBezTo>
                  <a:pt x="1913997" y="31148"/>
                  <a:pt x="1928037" y="25991"/>
                  <a:pt x="1942214" y="21265"/>
                </a:cubicBezTo>
                <a:lnTo>
                  <a:pt x="1963480" y="14177"/>
                </a:lnTo>
                <a:cubicBezTo>
                  <a:pt x="2001284" y="16540"/>
                  <a:pt x="2039015" y="21265"/>
                  <a:pt x="2076893" y="21265"/>
                </a:cubicBezTo>
                <a:cubicBezTo>
                  <a:pt x="2163792" y="21265"/>
                  <a:pt x="2081921" y="4801"/>
                  <a:pt x="2147777" y="21265"/>
                </a:cubicBezTo>
                <a:cubicBezTo>
                  <a:pt x="2186255" y="8439"/>
                  <a:pt x="2163817" y="14374"/>
                  <a:pt x="2225749" y="7088"/>
                </a:cubicBezTo>
                <a:lnTo>
                  <a:pt x="2289545" y="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CFF7B25-0CE6-DB78-1AF2-875C52334C14}"/>
                  </a:ext>
                </a:extLst>
              </p:cNvPr>
              <p:cNvSpPr txBox="1"/>
              <p:nvPr/>
            </p:nvSpPr>
            <p:spPr>
              <a:xfrm>
                <a:off x="2673177" y="3658997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  <m:r>
                            <a:rPr lang="da-DK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a-DK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da-DK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a-DK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CFF7B25-0CE6-DB78-1AF2-875C52334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177" y="3658997"/>
                <a:ext cx="93435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BE5641-AA20-FE63-7A07-39ACAAA51E4D}"/>
              </a:ext>
            </a:extLst>
          </p:cNvPr>
          <p:cNvCxnSpPr>
            <a:cxnSpLocks/>
          </p:cNvCxnSpPr>
          <p:nvPr/>
        </p:nvCxnSpPr>
        <p:spPr>
          <a:xfrm>
            <a:off x="2239924" y="3448074"/>
            <a:ext cx="0" cy="9392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70379B-FD49-070F-F28C-40020B751098}"/>
                  </a:ext>
                </a:extLst>
              </p:cNvPr>
              <p:cNvSpPr txBox="1"/>
              <p:nvPr/>
            </p:nvSpPr>
            <p:spPr>
              <a:xfrm>
                <a:off x="1703795" y="3199409"/>
                <a:ext cx="99687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sz="11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p>
                      <m:sSupPr>
                        <m:ctrlPr>
                          <a:rPr lang="da-DK" sz="11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a-DK" sz="11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p>
                        <m:r>
                          <a:rPr lang="da-DK" sz="11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a-DK" sz="1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oxidation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70379B-FD49-070F-F28C-40020B75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795" y="3199409"/>
                <a:ext cx="996876" cy="261610"/>
              </a:xfrm>
              <a:prstGeom prst="rect">
                <a:avLst/>
              </a:prstGeom>
              <a:blipFill>
                <a:blip r:embed="rId1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0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</TotalTime>
  <Words>112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22</cp:revision>
  <dcterms:created xsi:type="dcterms:W3CDTF">2023-08-30T16:28:59Z</dcterms:created>
  <dcterms:modified xsi:type="dcterms:W3CDTF">2023-08-30T17:37:43Z</dcterms:modified>
</cp:coreProperties>
</file>