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/>
    <p:restoredTop sz="94680"/>
  </p:normalViewPr>
  <p:slideViewPr>
    <p:cSldViewPr snapToGrid="0">
      <p:cViewPr>
        <p:scale>
          <a:sx n="180" d="100"/>
          <a:sy n="180" d="100"/>
        </p:scale>
        <p:origin x="1848" y="264"/>
      </p:cViewPr>
      <p:guideLst/>
    </p:cSldViewPr>
  </p:slideViewPr>
  <p:notesTextViewPr>
    <p:cViewPr>
      <p:scale>
        <a:sx n="1" d="1"/>
        <a:sy n="1" d="1"/>
      </p:scale>
      <p:origin x="0" y="-4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CHE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623776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336243" y="1166631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1166631"/>
                <a:ext cx="213007" cy="169277"/>
              </a:xfrm>
              <a:prstGeom prst="rect">
                <a:avLst/>
              </a:prstGeom>
              <a:blipFill>
                <a:blip r:embed="rId3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942753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878" r="-4878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160306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1980" r="-396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02184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197738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790751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383763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white sheet&#10;&#10;Description automatically generated">
            <a:extLst>
              <a:ext uri="{FF2B5EF4-FFF2-40B4-BE49-F238E27FC236}">
                <a16:creationId xmlns:a16="http://schemas.microsoft.com/office/drawing/2014/main" id="{786E750D-8BFC-C520-DA5F-5BDD406E4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07" y="6641453"/>
            <a:ext cx="3199673" cy="22562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886044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479057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047059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3557-C62F-053B-6A1B-FDEA70CFE358}"/>
                  </a:ext>
                </a:extLst>
              </p:cNvPr>
              <p:cNvSpPr txBox="1"/>
              <p:nvPr/>
            </p:nvSpPr>
            <p:spPr>
              <a:xfrm>
                <a:off x="2363695" y="1278621"/>
                <a:ext cx="821443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43557-C62F-053B-6A1B-FDEA70CF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95" y="1278621"/>
                <a:ext cx="821443" cy="304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479055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047059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9A900E-0992-9AC8-E407-8D529B06058F}"/>
                  </a:ext>
                </a:extLst>
              </p:cNvPr>
              <p:cNvSpPr txBox="1"/>
              <p:nvPr/>
            </p:nvSpPr>
            <p:spPr>
              <a:xfrm>
                <a:off x="4924403" y="2447844"/>
                <a:ext cx="9008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1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da-DK" sz="11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CHE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9A900E-0992-9AC8-E407-8D529B06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03" y="2447844"/>
                <a:ext cx="900888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>
                <a:off x="271330" y="512096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512096"/>
                <a:ext cx="307455" cy="169277"/>
              </a:xfrm>
              <a:prstGeom prst="rect">
                <a:avLst/>
              </a:prstGeom>
              <a:blipFill>
                <a:blip r:embed="rId10"/>
                <a:stretch>
                  <a:fillRect l="-8000" t="-7143" r="-8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623776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43D26B-6D7F-A309-C98D-CB94E3669A36}"/>
                  </a:ext>
                </a:extLst>
              </p:cNvPr>
              <p:cNvSpPr txBox="1"/>
              <p:nvPr/>
            </p:nvSpPr>
            <p:spPr>
              <a:xfrm rot="16200000">
                <a:off x="336243" y="3838448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43D26B-6D7F-A309-C98D-CB94E366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3838448"/>
                <a:ext cx="213007" cy="169277"/>
              </a:xfrm>
              <a:prstGeom prst="rect">
                <a:avLst/>
              </a:prstGeom>
              <a:blipFill>
                <a:blip r:embed="rId11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942753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4932630"/>
                <a:ext cx="517065" cy="169277"/>
              </a:xfrm>
              <a:prstGeom prst="rect">
                <a:avLst/>
              </a:prstGeom>
              <a:blipFill>
                <a:blip r:embed="rId12"/>
                <a:stretch>
                  <a:fillRect l="-4878" r="-4878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160306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4960547"/>
                <a:ext cx="1260951" cy="169277"/>
              </a:xfrm>
              <a:prstGeom prst="rect">
                <a:avLst/>
              </a:prstGeom>
              <a:blipFill>
                <a:blip r:embed="rId13"/>
                <a:stretch>
                  <a:fillRect l="-1980" r="-3960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02184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4960547"/>
                <a:ext cx="1159676" cy="169277"/>
              </a:xfrm>
              <a:prstGeom prst="rect">
                <a:avLst/>
              </a:prstGeom>
              <a:blipFill>
                <a:blip r:embed="rId14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197738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790751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383763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886044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479057" y="435129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047059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261CE-5E98-9355-2CD2-704A3DFB5B5B}"/>
                  </a:ext>
                </a:extLst>
              </p:cNvPr>
              <p:cNvSpPr txBox="1"/>
              <p:nvPr/>
            </p:nvSpPr>
            <p:spPr>
              <a:xfrm>
                <a:off x="2411656" y="4321885"/>
                <a:ext cx="725519" cy="277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261CE-5E98-9355-2CD2-704A3DFB5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56" y="4321885"/>
                <a:ext cx="725519" cy="277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479055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047059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562C8A-1A16-7790-CB3A-7432F4956B90}"/>
                  </a:ext>
                </a:extLst>
              </p:cNvPr>
              <p:cNvSpPr txBox="1"/>
              <p:nvPr/>
            </p:nvSpPr>
            <p:spPr>
              <a:xfrm>
                <a:off x="4961860" y="2631641"/>
                <a:ext cx="9008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1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da-DK" sz="11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CHE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562C8A-1A16-7790-CB3A-7432F495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60" y="2631641"/>
                <a:ext cx="900888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392557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>
                <a:off x="271330" y="3183913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3183913"/>
                <a:ext cx="307455" cy="169277"/>
              </a:xfrm>
              <a:prstGeom prst="rect">
                <a:avLst/>
              </a:prstGeom>
              <a:blipFill>
                <a:blip r:embed="rId17"/>
                <a:stretch>
                  <a:fillRect l="-8000" r="-8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781503" y="681372"/>
            <a:ext cx="0" cy="558634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379334" y="681373"/>
            <a:ext cx="0" cy="1233431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842204" y="885318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04" y="885318"/>
                <a:ext cx="135806" cy="169277"/>
              </a:xfrm>
              <a:prstGeom prst="rect">
                <a:avLst/>
              </a:prstGeom>
              <a:blipFill>
                <a:blip r:embed="rId18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422104" y="1264443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04" y="1264443"/>
                <a:ext cx="244811" cy="169277"/>
              </a:xfrm>
              <a:prstGeom prst="rect">
                <a:avLst/>
              </a:prstGeom>
              <a:blipFill>
                <a:blip r:embed="rId19"/>
                <a:stretch>
                  <a:fillRect l="-10000" t="-7143" r="-10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776254" y="3703001"/>
            <a:ext cx="0" cy="597214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36955" y="381794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55" y="3817940"/>
                <a:ext cx="135806" cy="169277"/>
              </a:xfrm>
              <a:prstGeom prst="rect">
                <a:avLst/>
              </a:prstGeom>
              <a:blipFill>
                <a:blip r:embed="rId20"/>
                <a:stretch>
                  <a:fillRect l="-25000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H="1" flipV="1">
            <a:off x="4381027" y="3324186"/>
            <a:ext cx="563" cy="1248258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426980" y="3777694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80" y="3777694"/>
                <a:ext cx="244811" cy="169277"/>
              </a:xfrm>
              <a:prstGeom prst="rect">
                <a:avLst/>
              </a:prstGeom>
              <a:blipFill>
                <a:blip r:embed="rId21"/>
                <a:stretch>
                  <a:fillRect l="-10000" r="-15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E752EA-F3FF-647F-694A-A8A6436AC8E7}"/>
              </a:ext>
            </a:extLst>
          </p:cNvPr>
          <p:cNvCxnSpPr>
            <a:cxnSpLocks/>
          </p:cNvCxnSpPr>
          <p:nvPr/>
        </p:nvCxnSpPr>
        <p:spPr>
          <a:xfrm>
            <a:off x="2479055" y="3660462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047058" y="3261462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623776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25D776-E537-83A7-0B31-AA8B8025342C}"/>
                  </a:ext>
                </a:extLst>
              </p:cNvPr>
              <p:cNvSpPr txBox="1"/>
              <p:nvPr/>
            </p:nvSpPr>
            <p:spPr>
              <a:xfrm rot="16200000">
                <a:off x="336243" y="6416625"/>
                <a:ext cx="2130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25D776-E537-83A7-0B31-AA8B8025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43" y="6416625"/>
                <a:ext cx="213007" cy="169277"/>
              </a:xfrm>
              <a:prstGeom prst="rect">
                <a:avLst/>
              </a:prstGeom>
              <a:blipFill>
                <a:blip r:embed="rId11"/>
                <a:stretch>
                  <a:fillRect t="-11111" r="-7143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942753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3" y="7510807"/>
                <a:ext cx="517065" cy="169277"/>
              </a:xfrm>
              <a:prstGeom prst="rect">
                <a:avLst/>
              </a:prstGeom>
              <a:blipFill>
                <a:blip r:embed="rId12"/>
                <a:stretch>
                  <a:fillRect l="-4878" r="-4878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160306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06" y="7538724"/>
                <a:ext cx="1260951" cy="169277"/>
              </a:xfrm>
              <a:prstGeom prst="rect">
                <a:avLst/>
              </a:prstGeom>
              <a:blipFill>
                <a:blip r:embed="rId13"/>
                <a:stretch>
                  <a:fillRect l="-1980" r="-396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02184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84" y="7538724"/>
                <a:ext cx="1159676" cy="169277"/>
              </a:xfrm>
              <a:prstGeom prst="rect">
                <a:avLst/>
              </a:prstGeom>
              <a:blipFill>
                <a:blip r:embed="rId14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197738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790751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383763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886044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479057" y="6213554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047059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409916-F4A5-6BB1-30A3-D5D74208D15F}"/>
                  </a:ext>
                </a:extLst>
              </p:cNvPr>
              <p:cNvSpPr txBox="1"/>
              <p:nvPr/>
            </p:nvSpPr>
            <p:spPr>
              <a:xfrm>
                <a:off x="2411656" y="6184149"/>
                <a:ext cx="725519" cy="305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409916-F4A5-6BB1-30A3-D5D74208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56" y="6184149"/>
                <a:ext cx="725519" cy="305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664351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659032" y="650375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670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>
                <a:off x="271330" y="5762090"/>
                <a:ext cx="307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0" y="5762090"/>
                <a:ext cx="307455" cy="169277"/>
              </a:xfrm>
              <a:prstGeom prst="rect">
                <a:avLst/>
              </a:prstGeom>
              <a:blipFill>
                <a:blip r:embed="rId17"/>
                <a:stretch>
                  <a:fillRect l="-8000" r="-8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776254" y="5917191"/>
            <a:ext cx="0" cy="228429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836955" y="596373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55" y="5963730"/>
                <a:ext cx="135806" cy="169277"/>
              </a:xfrm>
              <a:prstGeom prst="rect">
                <a:avLst/>
              </a:prstGeom>
              <a:blipFill>
                <a:blip r:embed="rId20"/>
                <a:stretch>
                  <a:fillRect l="-25000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382040" y="6546704"/>
            <a:ext cx="70" cy="60351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438131" y="6753885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31" y="6753885"/>
                <a:ext cx="244811" cy="169277"/>
              </a:xfrm>
              <a:prstGeom prst="rect">
                <a:avLst/>
              </a:prstGeom>
              <a:blipFill>
                <a:blip r:embed="rId23"/>
                <a:stretch>
                  <a:fillRect l="-10000" r="-10000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479054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047058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771450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372246" y="5875083"/>
            <a:ext cx="0" cy="548032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047058" y="5846728"/>
            <a:ext cx="62338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CF0D82B-D95C-1F49-D8C7-A1D87E15A124}"/>
              </a:ext>
            </a:extLst>
          </p:cNvPr>
          <p:cNvSpPr txBox="1"/>
          <p:nvPr/>
        </p:nvSpPr>
        <p:spPr>
          <a:xfrm>
            <a:off x="4353171" y="5914662"/>
            <a:ext cx="707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Over-potential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868796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868795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3312074" y="3279207"/>
            <a:ext cx="0" cy="38125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3368C16-EF62-F3D8-66BF-4B560617549E}"/>
              </a:ext>
            </a:extLst>
          </p:cNvPr>
          <p:cNvSpPr txBox="1"/>
          <p:nvPr/>
        </p:nvSpPr>
        <p:spPr>
          <a:xfrm>
            <a:off x="3315949" y="3240403"/>
            <a:ext cx="707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Smth</a:t>
            </a:r>
            <a:r>
              <a:rPr lang="da-DK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bad</a:t>
            </a:r>
          </a:p>
        </p:txBody>
      </p:sp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167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29</cp:revision>
  <dcterms:created xsi:type="dcterms:W3CDTF">2023-08-30T12:44:25Z</dcterms:created>
  <dcterms:modified xsi:type="dcterms:W3CDTF">2023-08-30T16:32:18Z</dcterms:modified>
</cp:coreProperties>
</file>