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>
        <p:scale>
          <a:sx n="175" d="100"/>
          <a:sy n="175" d="100"/>
        </p:scale>
        <p:origin x="67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589241"/>
            <a:ext cx="5669756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1891070"/>
            <a:ext cx="566975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33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95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191691"/>
            <a:ext cx="1630055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191691"/>
            <a:ext cx="4795669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532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933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897613"/>
            <a:ext cx="652022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2409468"/>
            <a:ext cx="652022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596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958453"/>
            <a:ext cx="3212862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958453"/>
            <a:ext cx="3212862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505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191691"/>
            <a:ext cx="6520220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882610"/>
            <a:ext cx="319809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315164"/>
            <a:ext cx="3198097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882610"/>
            <a:ext cx="32138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315164"/>
            <a:ext cx="3213847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398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546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012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0030"/>
            <a:ext cx="243819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518398"/>
            <a:ext cx="3827085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080135"/>
            <a:ext cx="243819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34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0030"/>
            <a:ext cx="243819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518398"/>
            <a:ext cx="3827085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080135"/>
            <a:ext cx="243819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577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191691"/>
            <a:ext cx="652022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958453"/>
            <a:ext cx="652022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3337084"/>
            <a:ext cx="170092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40F9-E478-B741-B696-826DF3A210E9}" type="datetimeFigureOut">
              <a:rPr lang="da-DK" smtClean="0"/>
              <a:t>14.10.2023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3337084"/>
            <a:ext cx="255139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3337084"/>
            <a:ext cx="170092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059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showing different types of objects&#10;&#10;Description automatically generated with medium confidence">
            <a:extLst>
              <a:ext uri="{FF2B5EF4-FFF2-40B4-BE49-F238E27FC236}">
                <a16:creationId xmlns:a16="http://schemas.microsoft.com/office/drawing/2014/main" id="{03D689F0-3051-EA52-16C7-AF0EBAC8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15053" cy="3600450"/>
          </a:xfrm>
          <a:prstGeom prst="rect">
            <a:avLst/>
          </a:prstGeom>
        </p:spPr>
      </p:pic>
      <p:pic>
        <p:nvPicPr>
          <p:cNvPr id="7" name="Picture 6" descr="A graph showing different colored shapes&#10;&#10;Description automatically generated with medium confidence">
            <a:extLst>
              <a:ext uri="{FF2B5EF4-FFF2-40B4-BE49-F238E27FC236}">
                <a16:creationId xmlns:a16="http://schemas.microsoft.com/office/drawing/2014/main" id="{E20339E6-85D8-5805-3AC6-91FF69CE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23" y="0"/>
            <a:ext cx="3715053" cy="3600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63B9C9-D7D6-AEA9-119C-43B8F4AA8367}"/>
              </a:ext>
            </a:extLst>
          </p:cNvPr>
          <p:cNvSpPr txBox="1"/>
          <p:nvPr/>
        </p:nvSpPr>
        <p:spPr>
          <a:xfrm>
            <a:off x="79829" y="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7CB3A-5FFE-F091-DF27-AD344425FD34}"/>
              </a:ext>
            </a:extLst>
          </p:cNvPr>
          <p:cNvSpPr txBox="1"/>
          <p:nvPr/>
        </p:nvSpPr>
        <p:spPr>
          <a:xfrm>
            <a:off x="3909937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8299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2</cp:revision>
  <dcterms:created xsi:type="dcterms:W3CDTF">2023-10-14T21:04:17Z</dcterms:created>
  <dcterms:modified xsi:type="dcterms:W3CDTF">2023-10-14T21:11:18Z</dcterms:modified>
</cp:coreProperties>
</file>