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96" d="100"/>
          <a:sy n="196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06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43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823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78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13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23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358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8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7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224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475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0D80-125F-EC4B-9DC4-1A38A378562A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B10A-2D9E-7146-A055-D32DC78512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4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4D9D2C3-8B7A-0EA6-7A25-6040B66A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" y="0"/>
            <a:ext cx="3715053" cy="3600450"/>
          </a:xfrm>
          <a:prstGeom prst="rect">
            <a:avLst/>
          </a:prstGeom>
        </p:spPr>
      </p:pic>
      <p:pic>
        <p:nvPicPr>
          <p:cNvPr id="7" name="Picture 6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B6A19E70-1D40-E0C3-4670-C19DAD01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22" y="0"/>
            <a:ext cx="3715053" cy="3600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005B9F-6C84-4D1A-B523-677226DF9EC0}"/>
              </a:ext>
            </a:extLst>
          </p:cNvPr>
          <p:cNvSpPr txBox="1"/>
          <p:nvPr/>
        </p:nvSpPr>
        <p:spPr>
          <a:xfrm>
            <a:off x="155575" y="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91128-361A-6E51-05A2-3B7EC7B450C6}"/>
              </a:ext>
            </a:extLst>
          </p:cNvPr>
          <p:cNvSpPr txBox="1"/>
          <p:nvPr/>
        </p:nvSpPr>
        <p:spPr>
          <a:xfrm>
            <a:off x="3933149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865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2</cp:revision>
  <dcterms:created xsi:type="dcterms:W3CDTF">2023-10-14T20:12:12Z</dcterms:created>
  <dcterms:modified xsi:type="dcterms:W3CDTF">2023-10-14T21:13:01Z</dcterms:modified>
</cp:coreProperties>
</file>