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76060"/>
  </p:normalViewPr>
  <p:slideViewPr>
    <p:cSldViewPr snapToGrid="0">
      <p:cViewPr varScale="1">
        <p:scale>
          <a:sx n="399" d="100"/>
          <a:sy n="399" d="100"/>
        </p:scale>
        <p:origin x="1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07.09.2023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RHE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3861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12529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347388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41" y="1412529"/>
                <a:ext cx="5597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2272394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2528963" y="311081"/>
            <a:ext cx="70200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>
            <a:off x="1046980" y="296987"/>
            <a:ext cx="97920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1193528" y="293174"/>
                <a:ext cx="658986" cy="25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  <m:sSub>
                            <m:sSubPr>
                              <m:ctrlPr>
                                <a:rPr lang="da-DK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da-DK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28" y="293174"/>
                <a:ext cx="658986" cy="259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11" y="293175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55" y="112003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44028"/>
                <a:ext cx="748345" cy="305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5" y="747143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896783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6778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𝑴𝒊𝒅𝒅𝒍𝒆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86" y="143391"/>
                <a:ext cx="687431" cy="2793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70546" y="1388662"/>
            <a:ext cx="5904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04" y="165962"/>
                <a:ext cx="746743" cy="2620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347741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86013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860139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36" y="1077272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r="-4762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077980" y="967619"/>
            <a:ext cx="0" cy="35371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/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" y="1412529"/>
                <a:ext cx="665567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1E579B-ED7C-9D5F-68EB-B5BAF445F310}"/>
              </a:ext>
            </a:extLst>
          </p:cNvPr>
          <p:cNvCxnSpPr>
            <a:cxnSpLocks/>
          </p:cNvCxnSpPr>
          <p:nvPr/>
        </p:nvCxnSpPr>
        <p:spPr>
          <a:xfrm flipV="1">
            <a:off x="965258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10068</TotalTime>
  <Words>103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75</cp:revision>
  <dcterms:created xsi:type="dcterms:W3CDTF">2023-08-30T16:28:59Z</dcterms:created>
  <dcterms:modified xsi:type="dcterms:W3CDTF">2023-09-07T11:34:41Z</dcterms:modified>
</cp:coreProperties>
</file>