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31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24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71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/>
    <p:restoredTop sz="96327"/>
  </p:normalViewPr>
  <p:slideViewPr>
    <p:cSldViewPr snapToGrid="0">
      <p:cViewPr varScale="1">
        <p:scale>
          <a:sx n="235" d="100"/>
          <a:sy n="235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0BCCE-8673-A843-B927-FC72EBFC9492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3A0C6-42C4-DF48-BCBD-12005BD68E4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189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7" y="589241"/>
            <a:ext cx="3060383" cy="1253491"/>
          </a:xfrm>
        </p:spPr>
        <p:txBody>
          <a:bodyPr anchor="b"/>
          <a:lstStyle>
            <a:lvl1pPr algn="ctr"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8" y="1891072"/>
            <a:ext cx="2700339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24" indent="0" algn="ctr">
              <a:buNone/>
              <a:defRPr sz="787"/>
            </a:lvl2pPr>
            <a:lvl3pPr marL="360049" indent="0" algn="ctr">
              <a:buNone/>
              <a:defRPr sz="709"/>
            </a:lvl3pPr>
            <a:lvl4pPr marL="540073" indent="0" algn="ctr">
              <a:buNone/>
              <a:defRPr sz="630"/>
            </a:lvl4pPr>
            <a:lvl5pPr marL="720096" indent="0" algn="ctr">
              <a:buNone/>
              <a:defRPr sz="630"/>
            </a:lvl5pPr>
            <a:lvl6pPr marL="900121" indent="0" algn="ctr">
              <a:buNone/>
              <a:defRPr sz="630"/>
            </a:lvl6pPr>
            <a:lvl7pPr marL="1080145" indent="0" algn="ctr">
              <a:buNone/>
              <a:defRPr sz="630"/>
            </a:lvl7pPr>
            <a:lvl8pPr marL="1260170" indent="0" algn="ctr">
              <a:buNone/>
              <a:defRPr sz="630"/>
            </a:lvl8pPr>
            <a:lvl9pPr marL="1440194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25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1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8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6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28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5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8" y="897616"/>
            <a:ext cx="3105389" cy="1497687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8" y="2409469"/>
            <a:ext cx="3105389" cy="7875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24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2pPr>
            <a:lvl3pPr marL="360049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07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09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12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14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17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19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993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4" y="958455"/>
            <a:ext cx="1530191" cy="22844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31" y="958455"/>
            <a:ext cx="1530191" cy="22844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6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1" y="191693"/>
            <a:ext cx="3105389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1" y="882613"/>
            <a:ext cx="1523160" cy="432553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24" indent="0">
              <a:buNone/>
              <a:defRPr sz="787" b="1"/>
            </a:lvl2pPr>
            <a:lvl3pPr marL="360049" indent="0">
              <a:buNone/>
              <a:defRPr sz="709" b="1"/>
            </a:lvl3pPr>
            <a:lvl4pPr marL="540073" indent="0">
              <a:buNone/>
              <a:defRPr sz="630" b="1"/>
            </a:lvl4pPr>
            <a:lvl5pPr marL="720096" indent="0">
              <a:buNone/>
              <a:defRPr sz="630" b="1"/>
            </a:lvl5pPr>
            <a:lvl6pPr marL="900121" indent="0">
              <a:buNone/>
              <a:defRPr sz="630" b="1"/>
            </a:lvl6pPr>
            <a:lvl7pPr marL="1080145" indent="0">
              <a:buNone/>
              <a:defRPr sz="630" b="1"/>
            </a:lvl7pPr>
            <a:lvl8pPr marL="1260170" indent="0">
              <a:buNone/>
              <a:defRPr sz="630" b="1"/>
            </a:lvl8pPr>
            <a:lvl9pPr marL="1440194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1" y="1315166"/>
            <a:ext cx="15231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9" y="882613"/>
            <a:ext cx="1530660" cy="432553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24" indent="0">
              <a:buNone/>
              <a:defRPr sz="787" b="1"/>
            </a:lvl2pPr>
            <a:lvl3pPr marL="360049" indent="0">
              <a:buNone/>
              <a:defRPr sz="709" b="1"/>
            </a:lvl3pPr>
            <a:lvl4pPr marL="540073" indent="0">
              <a:buNone/>
              <a:defRPr sz="630" b="1"/>
            </a:lvl4pPr>
            <a:lvl5pPr marL="720096" indent="0">
              <a:buNone/>
              <a:defRPr sz="630" b="1"/>
            </a:lvl5pPr>
            <a:lvl6pPr marL="900121" indent="0">
              <a:buNone/>
              <a:defRPr sz="630" b="1"/>
            </a:lvl6pPr>
            <a:lvl7pPr marL="1080145" indent="0">
              <a:buNone/>
              <a:defRPr sz="630" b="1"/>
            </a:lvl7pPr>
            <a:lvl8pPr marL="1260170" indent="0">
              <a:buNone/>
              <a:defRPr sz="630" b="1"/>
            </a:lvl8pPr>
            <a:lvl9pPr marL="1440194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9" y="1315166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186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25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47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2" y="240033"/>
            <a:ext cx="1161239" cy="840104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59" y="518399"/>
            <a:ext cx="1822729" cy="255865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7"/>
            </a:lvl4pPr>
            <a:lvl5pPr>
              <a:defRPr sz="787"/>
            </a:lvl5pPr>
            <a:lvl6pPr>
              <a:defRPr sz="787"/>
            </a:lvl6pPr>
            <a:lvl7pPr>
              <a:defRPr sz="787"/>
            </a:lvl7pPr>
            <a:lvl8pPr>
              <a:defRPr sz="787"/>
            </a:lvl8pPr>
            <a:lvl9pPr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2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24" indent="0">
              <a:buNone/>
              <a:defRPr sz="552"/>
            </a:lvl2pPr>
            <a:lvl3pPr marL="360049" indent="0">
              <a:buNone/>
              <a:defRPr sz="473"/>
            </a:lvl3pPr>
            <a:lvl4pPr marL="540073" indent="0">
              <a:buNone/>
              <a:defRPr sz="394"/>
            </a:lvl4pPr>
            <a:lvl5pPr marL="720096" indent="0">
              <a:buNone/>
              <a:defRPr sz="394"/>
            </a:lvl5pPr>
            <a:lvl6pPr marL="900121" indent="0">
              <a:buNone/>
              <a:defRPr sz="394"/>
            </a:lvl6pPr>
            <a:lvl7pPr marL="1080145" indent="0">
              <a:buNone/>
              <a:defRPr sz="394"/>
            </a:lvl7pPr>
            <a:lvl8pPr marL="1260170" indent="0">
              <a:buNone/>
              <a:defRPr sz="394"/>
            </a:lvl8pPr>
            <a:lvl9pPr marL="1440194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43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2" y="240033"/>
            <a:ext cx="1161239" cy="840104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59" y="518399"/>
            <a:ext cx="1822729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24" indent="0">
              <a:buNone/>
              <a:defRPr sz="1103"/>
            </a:lvl2pPr>
            <a:lvl3pPr marL="360049" indent="0">
              <a:buNone/>
              <a:defRPr sz="945"/>
            </a:lvl3pPr>
            <a:lvl4pPr marL="540073" indent="0">
              <a:buNone/>
              <a:defRPr sz="787"/>
            </a:lvl4pPr>
            <a:lvl5pPr marL="720096" indent="0">
              <a:buNone/>
              <a:defRPr sz="787"/>
            </a:lvl5pPr>
            <a:lvl6pPr marL="900121" indent="0">
              <a:buNone/>
              <a:defRPr sz="787"/>
            </a:lvl6pPr>
            <a:lvl7pPr marL="1080145" indent="0">
              <a:buNone/>
              <a:defRPr sz="787"/>
            </a:lvl7pPr>
            <a:lvl8pPr marL="1260170" indent="0">
              <a:buNone/>
              <a:defRPr sz="787"/>
            </a:lvl8pPr>
            <a:lvl9pPr marL="1440194" indent="0">
              <a:buNone/>
              <a:defRPr sz="78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2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24" indent="0">
              <a:buNone/>
              <a:defRPr sz="552"/>
            </a:lvl2pPr>
            <a:lvl3pPr marL="360049" indent="0">
              <a:buNone/>
              <a:defRPr sz="473"/>
            </a:lvl3pPr>
            <a:lvl4pPr marL="540073" indent="0">
              <a:buNone/>
              <a:defRPr sz="394"/>
            </a:lvl4pPr>
            <a:lvl5pPr marL="720096" indent="0">
              <a:buNone/>
              <a:defRPr sz="394"/>
            </a:lvl5pPr>
            <a:lvl6pPr marL="900121" indent="0">
              <a:buNone/>
              <a:defRPr sz="394"/>
            </a:lvl6pPr>
            <a:lvl7pPr marL="1080145" indent="0">
              <a:buNone/>
              <a:defRPr sz="394"/>
            </a:lvl7pPr>
            <a:lvl8pPr marL="1260170" indent="0">
              <a:buNone/>
              <a:defRPr sz="394"/>
            </a:lvl8pPr>
            <a:lvl9pPr marL="1440194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6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3" y="191693"/>
            <a:ext cx="3105389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3" y="958455"/>
            <a:ext cx="3105389" cy="228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7"/>
            <a:ext cx="81010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AC8A-D5BD-4F4B-AB42-A2EFD8197B14}" type="datetimeFigureOut">
              <a:rPr lang="da-DK" smtClean="0"/>
              <a:t>21.10.2023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1" y="3337087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7"/>
            <a:ext cx="81010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C956-4E34-B449-9711-3F2605069DC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9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49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13" indent="-90013" algn="l" defTabSz="360049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37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059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3pPr>
      <a:lvl4pPr marL="630084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110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133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157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182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206" indent="-90013" algn="l" defTabSz="360049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24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49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073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096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121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145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170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194" algn="l" defTabSz="360049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3088664B-FA74-D43C-F6CE-AE779D47CF7A}"/>
              </a:ext>
            </a:extLst>
          </p:cNvPr>
          <p:cNvSpPr>
            <a:spLocks noChangeAspect="1"/>
          </p:cNvSpPr>
          <p:nvPr/>
        </p:nvSpPr>
        <p:spPr>
          <a:xfrm>
            <a:off x="2009545" y="1037656"/>
            <a:ext cx="317804" cy="317804"/>
          </a:xfrm>
          <a:prstGeom prst="ellipse">
            <a:avLst/>
          </a:prstGeom>
          <a:solidFill>
            <a:srgbClr val="909090"/>
          </a:solidFill>
          <a:ln>
            <a:solidFill>
              <a:srgbClr val="1E1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EBB167-5CCE-F59C-6486-B0BD8ACF8546}"/>
              </a:ext>
            </a:extLst>
          </p:cNvPr>
          <p:cNvSpPr>
            <a:spLocks noChangeAspect="1"/>
          </p:cNvSpPr>
          <p:nvPr/>
        </p:nvSpPr>
        <p:spPr>
          <a:xfrm>
            <a:off x="2283245" y="913773"/>
            <a:ext cx="252000" cy="252000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E87A83-83F0-A90A-1724-1AC61B59CCF8}"/>
              </a:ext>
            </a:extLst>
          </p:cNvPr>
          <p:cNvSpPr>
            <a:spLocks noChangeAspect="1"/>
          </p:cNvSpPr>
          <p:nvPr/>
        </p:nvSpPr>
        <p:spPr>
          <a:xfrm>
            <a:off x="2108184" y="1360703"/>
            <a:ext cx="107999" cy="107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74A7EAE-528D-9A46-80E9-ED146CB785C7}"/>
              </a:ext>
            </a:extLst>
          </p:cNvPr>
          <p:cNvSpPr>
            <a:spLocks noChangeAspect="1"/>
          </p:cNvSpPr>
          <p:nvPr/>
        </p:nvSpPr>
        <p:spPr>
          <a:xfrm>
            <a:off x="2020782" y="2046474"/>
            <a:ext cx="317804" cy="317804"/>
          </a:xfrm>
          <a:prstGeom prst="ellipse">
            <a:avLst/>
          </a:prstGeom>
          <a:solidFill>
            <a:srgbClr val="909090"/>
          </a:solidFill>
          <a:ln>
            <a:solidFill>
              <a:srgbClr val="1E1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1FDB9B-A0FA-3E43-1E84-EB28BB52F57E}"/>
              </a:ext>
            </a:extLst>
          </p:cNvPr>
          <p:cNvSpPr>
            <a:spLocks noChangeAspect="1"/>
          </p:cNvSpPr>
          <p:nvPr/>
        </p:nvSpPr>
        <p:spPr>
          <a:xfrm>
            <a:off x="2335795" y="2078021"/>
            <a:ext cx="252000" cy="252000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A31020-C899-BB95-BC95-072BB867BCA0}"/>
              </a:ext>
            </a:extLst>
          </p:cNvPr>
          <p:cNvSpPr>
            <a:spLocks noChangeAspect="1"/>
          </p:cNvSpPr>
          <p:nvPr/>
        </p:nvSpPr>
        <p:spPr>
          <a:xfrm>
            <a:off x="1766831" y="2078021"/>
            <a:ext cx="252000" cy="252000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AB23BA-8753-4394-ADF4-64E85F98173C}"/>
              </a:ext>
            </a:extLst>
          </p:cNvPr>
          <p:cNvSpPr>
            <a:spLocks noChangeAspect="1"/>
          </p:cNvSpPr>
          <p:nvPr/>
        </p:nvSpPr>
        <p:spPr>
          <a:xfrm>
            <a:off x="1804561" y="906413"/>
            <a:ext cx="252000" cy="252000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F6A3D3A-0FD8-135D-5732-08597A35FC41}"/>
              </a:ext>
            </a:extLst>
          </p:cNvPr>
          <p:cNvSpPr>
            <a:spLocks noChangeAspect="1"/>
          </p:cNvSpPr>
          <p:nvPr/>
        </p:nvSpPr>
        <p:spPr>
          <a:xfrm>
            <a:off x="1955543" y="805774"/>
            <a:ext cx="107999" cy="107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5A8B69-4C16-EAB2-1331-624B994EFE69}"/>
              </a:ext>
            </a:extLst>
          </p:cNvPr>
          <p:cNvSpPr/>
          <p:nvPr/>
        </p:nvSpPr>
        <p:spPr>
          <a:xfrm rot="356676">
            <a:off x="2415793" y="20754"/>
            <a:ext cx="414834" cy="271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43BF2D-9E40-22F1-3D0E-8BE4923ACB22}"/>
              </a:ext>
            </a:extLst>
          </p:cNvPr>
          <p:cNvSpPr/>
          <p:nvPr/>
        </p:nvSpPr>
        <p:spPr>
          <a:xfrm rot="274714">
            <a:off x="2483740" y="50220"/>
            <a:ext cx="414834" cy="295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D8A0DB-D87D-1EB7-1003-5547A6C14640}"/>
              </a:ext>
            </a:extLst>
          </p:cNvPr>
          <p:cNvSpPr>
            <a:spLocks noChangeAspect="1"/>
          </p:cNvSpPr>
          <p:nvPr/>
        </p:nvSpPr>
        <p:spPr>
          <a:xfrm>
            <a:off x="762612" y="977023"/>
            <a:ext cx="317804" cy="317804"/>
          </a:xfrm>
          <a:prstGeom prst="ellipse">
            <a:avLst/>
          </a:prstGeom>
          <a:solidFill>
            <a:srgbClr val="909090"/>
          </a:solidFill>
          <a:ln>
            <a:solidFill>
              <a:srgbClr val="1E1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9F4C44-AF1A-9D2E-8BAC-853048C8776F}"/>
              </a:ext>
            </a:extLst>
          </p:cNvPr>
          <p:cNvSpPr>
            <a:spLocks noChangeAspect="1"/>
          </p:cNvSpPr>
          <p:nvPr/>
        </p:nvSpPr>
        <p:spPr>
          <a:xfrm>
            <a:off x="1079600" y="1004639"/>
            <a:ext cx="252000" cy="252000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835800-0E93-BCD0-3FDE-130ED7AE34E2}"/>
              </a:ext>
            </a:extLst>
          </p:cNvPr>
          <p:cNvSpPr>
            <a:spLocks noChangeAspect="1"/>
          </p:cNvSpPr>
          <p:nvPr/>
        </p:nvSpPr>
        <p:spPr>
          <a:xfrm>
            <a:off x="790910" y="1278424"/>
            <a:ext cx="107999" cy="107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6AFF1D-F80E-4BB7-8DFE-AA56EC5133E4}"/>
              </a:ext>
            </a:extLst>
          </p:cNvPr>
          <p:cNvSpPr>
            <a:spLocks noChangeAspect="1"/>
          </p:cNvSpPr>
          <p:nvPr/>
        </p:nvSpPr>
        <p:spPr>
          <a:xfrm>
            <a:off x="849288" y="864175"/>
            <a:ext cx="107999" cy="107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75E2B-FD9F-FFC8-0044-52EF08B8AA8A}"/>
              </a:ext>
            </a:extLst>
          </p:cNvPr>
          <p:cNvSpPr>
            <a:spLocks noChangeAspect="1"/>
          </p:cNvSpPr>
          <p:nvPr/>
        </p:nvSpPr>
        <p:spPr>
          <a:xfrm>
            <a:off x="666223" y="1011169"/>
            <a:ext cx="107999" cy="107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D247E1-E598-220D-517A-AF3031FF6731}"/>
              </a:ext>
            </a:extLst>
          </p:cNvPr>
          <p:cNvSpPr>
            <a:spLocks noChangeAspect="1"/>
          </p:cNvSpPr>
          <p:nvPr/>
        </p:nvSpPr>
        <p:spPr>
          <a:xfrm>
            <a:off x="1267097" y="935419"/>
            <a:ext cx="107999" cy="1079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EA29D0-1DAE-8329-66B1-B76B5451D526}"/>
              </a:ext>
            </a:extLst>
          </p:cNvPr>
          <p:cNvSpPr>
            <a:spLocks noChangeAspect="1"/>
          </p:cNvSpPr>
          <p:nvPr/>
        </p:nvSpPr>
        <p:spPr>
          <a:xfrm>
            <a:off x="784066" y="2046474"/>
            <a:ext cx="317804" cy="317804"/>
          </a:xfrm>
          <a:prstGeom prst="ellipse">
            <a:avLst/>
          </a:prstGeom>
          <a:solidFill>
            <a:srgbClr val="909090"/>
          </a:solidFill>
          <a:ln>
            <a:solidFill>
              <a:srgbClr val="1E1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3821A-45AB-D5EA-7DBB-F3D415FAAFC6}"/>
              </a:ext>
            </a:extLst>
          </p:cNvPr>
          <p:cNvSpPr>
            <a:spLocks noChangeAspect="1"/>
          </p:cNvSpPr>
          <p:nvPr/>
        </p:nvSpPr>
        <p:spPr>
          <a:xfrm>
            <a:off x="1101054" y="2074091"/>
            <a:ext cx="252000" cy="252000"/>
          </a:xfrm>
          <a:prstGeom prst="ellipse">
            <a:avLst/>
          </a:prstGeom>
          <a:solidFill>
            <a:srgbClr val="FF0C0D"/>
          </a:solidFill>
          <a:ln>
            <a:solidFill>
              <a:srgbClr val="0B12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3E395-AE5C-AC38-F2C2-7A874B3EBC12}"/>
              </a:ext>
            </a:extLst>
          </p:cNvPr>
          <p:cNvSpPr txBox="1"/>
          <p:nvPr/>
        </p:nvSpPr>
        <p:spPr>
          <a:xfrm>
            <a:off x="1971278" y="2386486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da-DK" sz="10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10FED-308A-26E2-D34E-9FC9C49C0D67}"/>
              </a:ext>
            </a:extLst>
          </p:cNvPr>
          <p:cNvSpPr txBox="1"/>
          <p:nvPr/>
        </p:nvSpPr>
        <p:spPr>
          <a:xfrm>
            <a:off x="1848254" y="1435697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HCOOH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2B142-2A8F-C350-3C20-A7203C597F9C}"/>
              </a:ext>
            </a:extLst>
          </p:cNvPr>
          <p:cNvSpPr txBox="1"/>
          <p:nvPr/>
        </p:nvSpPr>
        <p:spPr>
          <a:xfrm>
            <a:off x="666521" y="1435697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da-DK" sz="10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2E3F-F77B-AB92-52E0-27FB04CF8239}"/>
              </a:ext>
            </a:extLst>
          </p:cNvPr>
          <p:cNvSpPr txBox="1"/>
          <p:nvPr/>
        </p:nvSpPr>
        <p:spPr>
          <a:xfrm>
            <a:off x="804377" y="2386486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B528C-BBD2-44AE-1CEF-9FF643C1591D}"/>
              </a:ext>
            </a:extLst>
          </p:cNvPr>
          <p:cNvSpPr txBox="1"/>
          <p:nvPr/>
        </p:nvSpPr>
        <p:spPr>
          <a:xfrm>
            <a:off x="1249607" y="1736150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C4839A-7983-1DA7-F769-E7EFB3D5871C}"/>
              </a:ext>
            </a:extLst>
          </p:cNvPr>
          <p:cNvSpPr/>
          <p:nvPr/>
        </p:nvSpPr>
        <p:spPr>
          <a:xfrm>
            <a:off x="573537" y="732798"/>
            <a:ext cx="2059850" cy="9568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59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79FC81-CBD3-F36D-2D11-F6F65C1FEC7B}"/>
              </a:ext>
            </a:extLst>
          </p:cNvPr>
          <p:cNvSpPr/>
          <p:nvPr/>
        </p:nvSpPr>
        <p:spPr>
          <a:xfrm>
            <a:off x="573537" y="1736717"/>
            <a:ext cx="2059850" cy="9568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5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1EF48-2C7B-AB3D-7A6C-9D3D05B77F52}"/>
              </a:ext>
            </a:extLst>
          </p:cNvPr>
          <p:cNvSpPr txBox="1"/>
          <p:nvPr/>
        </p:nvSpPr>
        <p:spPr>
          <a:xfrm>
            <a:off x="1373447" y="734399"/>
            <a:ext cx="4379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endParaRPr lang="da-DK" sz="105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D7FD37-A85B-C8EA-23A2-231E5F7C6C62}"/>
              </a:ext>
            </a:extLst>
          </p:cNvPr>
          <p:cNvCxnSpPr/>
          <p:nvPr/>
        </p:nvCxnSpPr>
        <p:spPr>
          <a:xfrm>
            <a:off x="1592417" y="1532489"/>
            <a:ext cx="0" cy="251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6</cp:revision>
  <dcterms:created xsi:type="dcterms:W3CDTF">2023-08-16T15:21:32Z</dcterms:created>
  <dcterms:modified xsi:type="dcterms:W3CDTF">2023-10-21T19:52:26Z</dcterms:modified>
</cp:coreProperties>
</file>