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80" d="100"/>
          <a:sy n="180" d="100"/>
        </p:scale>
        <p:origin x="28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66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1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2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96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3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9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3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71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40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407-EFD8-744A-A277-707F8C0A394B}" type="datetimeFigureOut">
              <a:rPr lang="da-DK" smtClean="0"/>
              <a:t>18.09.2023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9A8B-D24B-E747-9030-41C9577EE2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6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different colors&#10;&#10;Description automatically generated">
            <a:extLst>
              <a:ext uri="{FF2B5EF4-FFF2-40B4-BE49-F238E27FC236}">
                <a16:creationId xmlns:a16="http://schemas.microsoft.com/office/drawing/2014/main" id="{77ADBEAA-A7D6-AB67-E7FC-5B4E8D0C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" y="7088"/>
            <a:ext cx="3583194" cy="25014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D8EA9-4084-3A4A-10A7-022D5AE2D5D2}"/>
              </a:ext>
            </a:extLst>
          </p:cNvPr>
          <p:cNvCxnSpPr/>
          <p:nvPr/>
        </p:nvCxnSpPr>
        <p:spPr>
          <a:xfrm>
            <a:off x="1649137" y="726026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752CA8-CF29-43FB-B402-5DB027C76E76}"/>
              </a:ext>
            </a:extLst>
          </p:cNvPr>
          <p:cNvCxnSpPr>
            <a:cxnSpLocks/>
          </p:cNvCxnSpPr>
          <p:nvPr/>
        </p:nvCxnSpPr>
        <p:spPr>
          <a:xfrm flipH="1">
            <a:off x="1627365" y="726026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59F2B-E92A-30A6-6638-D98D942D03FC}"/>
              </a:ext>
            </a:extLst>
          </p:cNvPr>
          <p:cNvCxnSpPr/>
          <p:nvPr/>
        </p:nvCxnSpPr>
        <p:spPr>
          <a:xfrm>
            <a:off x="2063806" y="942222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1AEB8D-1074-5B37-FBD6-C2BAAFBBC2AD}"/>
              </a:ext>
            </a:extLst>
          </p:cNvPr>
          <p:cNvCxnSpPr>
            <a:cxnSpLocks/>
          </p:cNvCxnSpPr>
          <p:nvPr/>
        </p:nvCxnSpPr>
        <p:spPr>
          <a:xfrm flipH="1">
            <a:off x="2042034" y="942222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ED0B83-25E7-1EA3-8D47-E97DEDD3A003}"/>
              </a:ext>
            </a:extLst>
          </p:cNvPr>
          <p:cNvCxnSpPr/>
          <p:nvPr/>
        </p:nvCxnSpPr>
        <p:spPr>
          <a:xfrm>
            <a:off x="2042034" y="1519924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AB8B8A-05F9-B694-02C4-DBF3CF6B05FE}"/>
              </a:ext>
            </a:extLst>
          </p:cNvPr>
          <p:cNvCxnSpPr>
            <a:cxnSpLocks/>
          </p:cNvCxnSpPr>
          <p:nvPr/>
        </p:nvCxnSpPr>
        <p:spPr>
          <a:xfrm flipH="1">
            <a:off x="2020262" y="1519924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1D7CB2-3D7A-21F2-79F2-AFF89EC6EDE1}"/>
              </a:ext>
            </a:extLst>
          </p:cNvPr>
          <p:cNvCxnSpPr/>
          <p:nvPr/>
        </p:nvCxnSpPr>
        <p:spPr>
          <a:xfrm>
            <a:off x="1631699" y="1685188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75B584-0937-18ED-6AAE-024D92506114}"/>
              </a:ext>
            </a:extLst>
          </p:cNvPr>
          <p:cNvCxnSpPr>
            <a:cxnSpLocks/>
          </p:cNvCxnSpPr>
          <p:nvPr/>
        </p:nvCxnSpPr>
        <p:spPr>
          <a:xfrm flipH="1">
            <a:off x="1609927" y="1685188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D553C3-10B0-E6A2-EE10-0C56B2DB84AD}"/>
              </a:ext>
            </a:extLst>
          </p:cNvPr>
          <p:cNvCxnSpPr/>
          <p:nvPr/>
        </p:nvCxnSpPr>
        <p:spPr>
          <a:xfrm>
            <a:off x="1178332" y="1470308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33B69F-0357-7A5A-D7C2-C1136E917669}"/>
              </a:ext>
            </a:extLst>
          </p:cNvPr>
          <p:cNvCxnSpPr>
            <a:cxnSpLocks/>
          </p:cNvCxnSpPr>
          <p:nvPr/>
        </p:nvCxnSpPr>
        <p:spPr>
          <a:xfrm flipH="1">
            <a:off x="1156560" y="1470308"/>
            <a:ext cx="136800" cy="1368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</cp:revision>
  <dcterms:created xsi:type="dcterms:W3CDTF">2023-09-18T12:40:55Z</dcterms:created>
  <dcterms:modified xsi:type="dcterms:W3CDTF">2023-09-18T13:17:57Z</dcterms:modified>
</cp:coreProperties>
</file>