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399088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40" d="100"/>
          <a:sy n="140" d="100"/>
        </p:scale>
        <p:origin x="24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32" y="871910"/>
            <a:ext cx="4589225" cy="1854811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886" y="2798250"/>
            <a:ext cx="4049316" cy="1286282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5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7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3723" y="283648"/>
            <a:ext cx="1164178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188" y="283648"/>
            <a:ext cx="3425046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72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91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76" y="1328214"/>
            <a:ext cx="4656713" cy="221615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76" y="3565334"/>
            <a:ext cx="4656713" cy="1165423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53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188" y="1418240"/>
            <a:ext cx="229461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3289" y="1418240"/>
            <a:ext cx="229461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01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91" y="283649"/>
            <a:ext cx="4656713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91" y="1306014"/>
            <a:ext cx="2284067" cy="64005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91" y="1946072"/>
            <a:ext cx="228406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3288" y="1306014"/>
            <a:ext cx="2295316" cy="64005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3288" y="1946072"/>
            <a:ext cx="229531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4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320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91" y="355177"/>
            <a:ext cx="1741346" cy="124311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316" y="767084"/>
            <a:ext cx="2733288" cy="3786085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91" y="1598295"/>
            <a:ext cx="1741346" cy="2961039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65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91" y="355177"/>
            <a:ext cx="1741346" cy="124311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316" y="767084"/>
            <a:ext cx="2733288" cy="3786085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91" y="1598295"/>
            <a:ext cx="1741346" cy="2961039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88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188" y="283649"/>
            <a:ext cx="4656713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88" y="1418240"/>
            <a:ext cx="4656713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187" y="4937943"/>
            <a:ext cx="121479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0967-0C6D-9140-9AD6-E2BDA6A79087}" type="datetimeFigureOut">
              <a:rPr lang="da-DK" smtClean="0"/>
              <a:t>19.09.2023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448" y="4937943"/>
            <a:ext cx="182219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3106" y="4937943"/>
            <a:ext cx="121479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4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and white circle pattern&#10;&#10;Description automatically generated">
            <a:extLst>
              <a:ext uri="{FF2B5EF4-FFF2-40B4-BE49-F238E27FC236}">
                <a16:creationId xmlns:a16="http://schemas.microsoft.com/office/drawing/2014/main" id="{C83424AD-FB67-5A32-C41D-AD8239B9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90" y="608181"/>
            <a:ext cx="4238397" cy="1551616"/>
          </a:xfrm>
          <a:prstGeom prst="rect">
            <a:avLst/>
          </a:prstGeom>
        </p:spPr>
      </p:pic>
      <p:pic>
        <p:nvPicPr>
          <p:cNvPr id="5" name="Picture 4" descr="A yellow and white circle pattern&#10;&#10;Description automatically generated">
            <a:extLst>
              <a:ext uri="{FF2B5EF4-FFF2-40B4-BE49-F238E27FC236}">
                <a16:creationId xmlns:a16="http://schemas.microsoft.com/office/drawing/2014/main" id="{F394F270-93AA-B7F6-B513-B506BB25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90" y="2198576"/>
            <a:ext cx="4238397" cy="1508513"/>
          </a:xfrm>
          <a:prstGeom prst="rect">
            <a:avLst/>
          </a:prstGeom>
        </p:spPr>
      </p:pic>
      <p:pic>
        <p:nvPicPr>
          <p:cNvPr id="6" name="Picture 5" descr="A colorful pattern of circles&#10;&#10;Description automatically generated with medium confidence">
            <a:extLst>
              <a:ext uri="{FF2B5EF4-FFF2-40B4-BE49-F238E27FC236}">
                <a16:creationId xmlns:a16="http://schemas.microsoft.com/office/drawing/2014/main" id="{0788D0E3-046A-261C-41BF-D563C02D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91" y="3745856"/>
            <a:ext cx="4238397" cy="1581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B4342-F5F2-3FFA-AD8C-A5F4DCC3DA4B}"/>
                  </a:ext>
                </a:extLst>
              </p:cNvPr>
              <p:cNvSpPr txBox="1"/>
              <p:nvPr/>
            </p:nvSpPr>
            <p:spPr>
              <a:xfrm>
                <a:off x="18370" y="3852130"/>
                <a:ext cx="21406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High-Entropy Alloy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</m:oMath>
                  </m:oMathPara>
                </a14:m>
                <a:endParaRPr lang="da-DK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B4342-F5F2-3FFA-AD8C-A5F4DCC3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" y="3852130"/>
                <a:ext cx="2140629" cy="507831"/>
              </a:xfrm>
              <a:prstGeom prst="rect">
                <a:avLst/>
              </a:prstGeom>
              <a:blipFill>
                <a:blip r:embed="rId5"/>
                <a:stretch>
                  <a:fillRect l="-1183" t="-2439" b="-24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0BAA9-DBD6-D327-7E74-BD4574EFD5E4}"/>
                  </a:ext>
                </a:extLst>
              </p:cNvPr>
              <p:cNvSpPr txBox="1"/>
              <p:nvPr/>
            </p:nvSpPr>
            <p:spPr>
              <a:xfrm>
                <a:off x="18370" y="2194154"/>
                <a:ext cx="200297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Bimetallic alloy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0.14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0.86</m:t>
                          </m:r>
                        </m:sub>
                      </m:sSub>
                    </m:oMath>
                  </m:oMathPara>
                </a14:m>
                <a:endParaRPr lang="da-DK" sz="12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0BAA9-DBD6-D327-7E74-BD4574EF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" y="2194154"/>
                <a:ext cx="2002971" cy="507831"/>
              </a:xfrm>
              <a:prstGeom prst="rect">
                <a:avLst/>
              </a:prstGeom>
              <a:blipFill>
                <a:blip r:embed="rId6"/>
                <a:stretch>
                  <a:fillRect l="-1258" t="-2439" b="-487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A012BA-EEA4-8747-EC8E-E9F92A234A17}"/>
                  </a:ext>
                </a:extLst>
              </p:cNvPr>
              <p:cNvSpPr txBox="1"/>
              <p:nvPr/>
            </p:nvSpPr>
            <p:spPr>
              <a:xfrm>
                <a:off x="18370" y="591215"/>
                <a:ext cx="21406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Single-site structure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0.33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0.67</m:t>
                          </m:r>
                        </m:sub>
                      </m:sSub>
                    </m:oMath>
                  </m:oMathPara>
                </a14:m>
                <a:endParaRPr lang="da-DK" sz="12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A012BA-EEA4-8747-EC8E-E9F92A234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" y="591215"/>
                <a:ext cx="2140629" cy="507831"/>
              </a:xfrm>
              <a:prstGeom prst="rect">
                <a:avLst/>
              </a:prstGeom>
              <a:blipFill>
                <a:blip r:embed="rId7"/>
                <a:stretch>
                  <a:fillRect l="-1183" t="-2439" b="-24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5AF5C-FCC9-85EC-DE1B-CF69C5B023C3}"/>
                  </a:ext>
                </a:extLst>
              </p:cNvPr>
              <p:cNvSpPr txBox="1"/>
              <p:nvPr/>
            </p:nvSpPr>
            <p:spPr>
              <a:xfrm>
                <a:off x="-3280796" y="2531098"/>
                <a:ext cx="295054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5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da-DK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a-DK" sz="15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da-DK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a-DK" sz="15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da-DK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a-DK" sz="15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a-DK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a-DK" sz="15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a-DK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a-DK" sz="15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+structure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5AF5C-FCC9-85EC-DE1B-CF69C5B0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0796" y="2531098"/>
                <a:ext cx="2950549" cy="230832"/>
              </a:xfrm>
              <a:prstGeom prst="rect">
                <a:avLst/>
              </a:prstGeom>
              <a:blipFill>
                <a:blip r:embed="rId8"/>
                <a:stretch>
                  <a:fillRect l="-2137" t="-26316" b="-473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51D09B6-B6A8-388A-252E-0BCDFEB45C7A}"/>
              </a:ext>
            </a:extLst>
          </p:cNvPr>
          <p:cNvSpPr txBox="1"/>
          <p:nvPr/>
        </p:nvSpPr>
        <p:spPr>
          <a:xfrm>
            <a:off x="1074128" y="-1562"/>
            <a:ext cx="3250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surfaces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stoichiometry, structure and dimensions</a:t>
            </a: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57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5</cp:revision>
  <dcterms:created xsi:type="dcterms:W3CDTF">2023-09-19T17:39:57Z</dcterms:created>
  <dcterms:modified xsi:type="dcterms:W3CDTF">2023-09-19T17:54:41Z</dcterms:modified>
</cp:coreProperties>
</file>