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166350" cy="19497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48"/>
  </p:normalViewPr>
  <p:slideViewPr>
    <p:cSldViewPr snapToGrid="0">
      <p:cViewPr>
        <p:scale>
          <a:sx n="120" d="100"/>
          <a:sy n="120" d="100"/>
        </p:scale>
        <p:origin x="256" y="-9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476" y="3190941"/>
            <a:ext cx="8641398" cy="6788079"/>
          </a:xfrm>
        </p:spPr>
        <p:txBody>
          <a:bodyPr anchor="b"/>
          <a:lstStyle>
            <a:lvl1pPr algn="ctr">
              <a:defRPr sz="667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794" y="10240794"/>
            <a:ext cx="7624763" cy="4707423"/>
          </a:xfrm>
        </p:spPr>
        <p:txBody>
          <a:bodyPr/>
          <a:lstStyle>
            <a:lvl1pPr marL="0" indent="0" algn="ctr">
              <a:buNone/>
              <a:defRPr sz="2668"/>
            </a:lvl1pPr>
            <a:lvl2pPr marL="508315" indent="0" algn="ctr">
              <a:buNone/>
              <a:defRPr sz="2224"/>
            </a:lvl2pPr>
            <a:lvl3pPr marL="1016630" indent="0" algn="ctr">
              <a:buNone/>
              <a:defRPr sz="2001"/>
            </a:lvl3pPr>
            <a:lvl4pPr marL="1524945" indent="0" algn="ctr">
              <a:buNone/>
              <a:defRPr sz="1779"/>
            </a:lvl4pPr>
            <a:lvl5pPr marL="2033260" indent="0" algn="ctr">
              <a:buNone/>
              <a:defRPr sz="1779"/>
            </a:lvl5pPr>
            <a:lvl6pPr marL="2541575" indent="0" algn="ctr">
              <a:buNone/>
              <a:defRPr sz="1779"/>
            </a:lvl6pPr>
            <a:lvl7pPr marL="3049890" indent="0" algn="ctr">
              <a:buNone/>
              <a:defRPr sz="1779"/>
            </a:lvl7pPr>
            <a:lvl8pPr marL="3558205" indent="0" algn="ctr">
              <a:buNone/>
              <a:defRPr sz="1779"/>
            </a:lvl8pPr>
            <a:lvl9pPr marL="4066520" indent="0" algn="ctr">
              <a:buNone/>
              <a:defRPr sz="177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5918-652B-574A-8F65-A77BE4C837AD}" type="datetimeFigureOut">
              <a:rPr lang="da-DK" smtClean="0"/>
              <a:t>29.10.2023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9B64-75A3-6D48-BBF9-5507F25B8D2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707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5918-652B-574A-8F65-A77BE4C837AD}" type="datetimeFigureOut">
              <a:rPr lang="da-DK" smtClean="0"/>
              <a:t>29.10.2023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9B64-75A3-6D48-BBF9-5507F25B8D2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462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5295" y="1038071"/>
            <a:ext cx="2192119" cy="1652337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937" y="1038071"/>
            <a:ext cx="6449278" cy="1652337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5918-652B-574A-8F65-A77BE4C837AD}" type="datetimeFigureOut">
              <a:rPr lang="da-DK" smtClean="0"/>
              <a:t>29.10.2023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9B64-75A3-6D48-BBF9-5507F25B8D2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492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5918-652B-574A-8F65-A77BE4C837AD}" type="datetimeFigureOut">
              <a:rPr lang="da-DK" smtClean="0"/>
              <a:t>29.10.2023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9B64-75A3-6D48-BBF9-5507F25B8D2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170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2" y="4860884"/>
            <a:ext cx="8768477" cy="8110490"/>
          </a:xfrm>
        </p:spPr>
        <p:txBody>
          <a:bodyPr anchor="b"/>
          <a:lstStyle>
            <a:lvl1pPr>
              <a:defRPr sz="667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642" y="13048103"/>
            <a:ext cx="8768477" cy="4265115"/>
          </a:xfrm>
        </p:spPr>
        <p:txBody>
          <a:bodyPr/>
          <a:lstStyle>
            <a:lvl1pPr marL="0" indent="0">
              <a:buNone/>
              <a:defRPr sz="2668">
                <a:solidFill>
                  <a:schemeClr val="tx1"/>
                </a:solidFill>
              </a:defRPr>
            </a:lvl1pPr>
            <a:lvl2pPr marL="508315" indent="0">
              <a:buNone/>
              <a:defRPr sz="2224">
                <a:solidFill>
                  <a:schemeClr val="tx1">
                    <a:tint val="75000"/>
                  </a:schemeClr>
                </a:solidFill>
              </a:defRPr>
            </a:lvl2pPr>
            <a:lvl3pPr marL="1016630" indent="0">
              <a:buNone/>
              <a:defRPr sz="2001">
                <a:solidFill>
                  <a:schemeClr val="tx1">
                    <a:tint val="75000"/>
                  </a:schemeClr>
                </a:solidFill>
              </a:defRPr>
            </a:lvl3pPr>
            <a:lvl4pPr marL="1524945" indent="0">
              <a:buNone/>
              <a:defRPr sz="1779">
                <a:solidFill>
                  <a:schemeClr val="tx1">
                    <a:tint val="75000"/>
                  </a:schemeClr>
                </a:solidFill>
              </a:defRPr>
            </a:lvl4pPr>
            <a:lvl5pPr marL="2033260" indent="0">
              <a:buNone/>
              <a:defRPr sz="1779">
                <a:solidFill>
                  <a:schemeClr val="tx1">
                    <a:tint val="75000"/>
                  </a:schemeClr>
                </a:solidFill>
              </a:defRPr>
            </a:lvl5pPr>
            <a:lvl6pPr marL="2541575" indent="0">
              <a:buNone/>
              <a:defRPr sz="1779">
                <a:solidFill>
                  <a:schemeClr val="tx1">
                    <a:tint val="75000"/>
                  </a:schemeClr>
                </a:solidFill>
              </a:defRPr>
            </a:lvl6pPr>
            <a:lvl7pPr marL="3049890" indent="0">
              <a:buNone/>
              <a:defRPr sz="1779">
                <a:solidFill>
                  <a:schemeClr val="tx1">
                    <a:tint val="75000"/>
                  </a:schemeClr>
                </a:solidFill>
              </a:defRPr>
            </a:lvl7pPr>
            <a:lvl8pPr marL="3558205" indent="0">
              <a:buNone/>
              <a:defRPr sz="1779">
                <a:solidFill>
                  <a:schemeClr val="tx1">
                    <a:tint val="75000"/>
                  </a:schemeClr>
                </a:solidFill>
              </a:defRPr>
            </a:lvl8pPr>
            <a:lvl9pPr marL="4066520" indent="0">
              <a:buNone/>
              <a:defRPr sz="17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5918-652B-574A-8F65-A77BE4C837AD}" type="datetimeFigureOut">
              <a:rPr lang="da-DK" smtClean="0"/>
              <a:t>29.10.2023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9B64-75A3-6D48-BBF9-5507F25B8D2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509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936" y="5190353"/>
            <a:ext cx="4320699" cy="123710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6715" y="5190353"/>
            <a:ext cx="4320699" cy="123710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5918-652B-574A-8F65-A77BE4C837AD}" type="datetimeFigureOut">
              <a:rPr lang="da-DK" smtClean="0"/>
              <a:t>29.10.2023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9B64-75A3-6D48-BBF9-5507F25B8D2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276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261" y="1038075"/>
            <a:ext cx="8768477" cy="376864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262" y="4779640"/>
            <a:ext cx="4300842" cy="2342428"/>
          </a:xfrm>
        </p:spPr>
        <p:txBody>
          <a:bodyPr anchor="b"/>
          <a:lstStyle>
            <a:lvl1pPr marL="0" indent="0">
              <a:buNone/>
              <a:defRPr sz="2668" b="1"/>
            </a:lvl1pPr>
            <a:lvl2pPr marL="508315" indent="0">
              <a:buNone/>
              <a:defRPr sz="2224" b="1"/>
            </a:lvl2pPr>
            <a:lvl3pPr marL="1016630" indent="0">
              <a:buNone/>
              <a:defRPr sz="2001" b="1"/>
            </a:lvl3pPr>
            <a:lvl4pPr marL="1524945" indent="0">
              <a:buNone/>
              <a:defRPr sz="1779" b="1"/>
            </a:lvl4pPr>
            <a:lvl5pPr marL="2033260" indent="0">
              <a:buNone/>
              <a:defRPr sz="1779" b="1"/>
            </a:lvl5pPr>
            <a:lvl6pPr marL="2541575" indent="0">
              <a:buNone/>
              <a:defRPr sz="1779" b="1"/>
            </a:lvl6pPr>
            <a:lvl7pPr marL="3049890" indent="0">
              <a:buNone/>
              <a:defRPr sz="1779" b="1"/>
            </a:lvl7pPr>
            <a:lvl8pPr marL="3558205" indent="0">
              <a:buNone/>
              <a:defRPr sz="1779" b="1"/>
            </a:lvl8pPr>
            <a:lvl9pPr marL="4066520" indent="0">
              <a:buNone/>
              <a:defRPr sz="177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262" y="7122068"/>
            <a:ext cx="4300842" cy="104754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6715" y="4779640"/>
            <a:ext cx="4322023" cy="2342428"/>
          </a:xfrm>
        </p:spPr>
        <p:txBody>
          <a:bodyPr anchor="b"/>
          <a:lstStyle>
            <a:lvl1pPr marL="0" indent="0">
              <a:buNone/>
              <a:defRPr sz="2668" b="1"/>
            </a:lvl1pPr>
            <a:lvl2pPr marL="508315" indent="0">
              <a:buNone/>
              <a:defRPr sz="2224" b="1"/>
            </a:lvl2pPr>
            <a:lvl3pPr marL="1016630" indent="0">
              <a:buNone/>
              <a:defRPr sz="2001" b="1"/>
            </a:lvl3pPr>
            <a:lvl4pPr marL="1524945" indent="0">
              <a:buNone/>
              <a:defRPr sz="1779" b="1"/>
            </a:lvl4pPr>
            <a:lvl5pPr marL="2033260" indent="0">
              <a:buNone/>
              <a:defRPr sz="1779" b="1"/>
            </a:lvl5pPr>
            <a:lvl6pPr marL="2541575" indent="0">
              <a:buNone/>
              <a:defRPr sz="1779" b="1"/>
            </a:lvl6pPr>
            <a:lvl7pPr marL="3049890" indent="0">
              <a:buNone/>
              <a:defRPr sz="1779" b="1"/>
            </a:lvl7pPr>
            <a:lvl8pPr marL="3558205" indent="0">
              <a:buNone/>
              <a:defRPr sz="1779" b="1"/>
            </a:lvl8pPr>
            <a:lvl9pPr marL="4066520" indent="0">
              <a:buNone/>
              <a:defRPr sz="177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6715" y="7122068"/>
            <a:ext cx="4322023" cy="104754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5918-652B-574A-8F65-A77BE4C837AD}" type="datetimeFigureOut">
              <a:rPr lang="da-DK" smtClean="0"/>
              <a:t>29.10.2023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9B64-75A3-6D48-BBF9-5507F25B8D2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834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5918-652B-574A-8F65-A77BE4C837AD}" type="datetimeFigureOut">
              <a:rPr lang="da-DK" smtClean="0"/>
              <a:t>29.10.2023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9B64-75A3-6D48-BBF9-5507F25B8D2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639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5918-652B-574A-8F65-A77BE4C837AD}" type="datetimeFigureOut">
              <a:rPr lang="da-DK" smtClean="0"/>
              <a:t>29.10.2023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9B64-75A3-6D48-BBF9-5507F25B8D2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28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261" y="1299845"/>
            <a:ext cx="3278912" cy="4549458"/>
          </a:xfrm>
        </p:spPr>
        <p:txBody>
          <a:bodyPr anchor="b"/>
          <a:lstStyle>
            <a:lvl1pPr>
              <a:defRPr sz="355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2023" y="2807308"/>
            <a:ext cx="5146715" cy="13855987"/>
          </a:xfrm>
        </p:spPr>
        <p:txBody>
          <a:bodyPr/>
          <a:lstStyle>
            <a:lvl1pPr>
              <a:defRPr sz="3558"/>
            </a:lvl1pPr>
            <a:lvl2pPr>
              <a:defRPr sz="3113"/>
            </a:lvl2pPr>
            <a:lvl3pPr>
              <a:defRPr sz="2668"/>
            </a:lvl3pPr>
            <a:lvl4pPr>
              <a:defRPr sz="2224"/>
            </a:lvl4pPr>
            <a:lvl5pPr>
              <a:defRPr sz="2224"/>
            </a:lvl5pPr>
            <a:lvl6pPr>
              <a:defRPr sz="2224"/>
            </a:lvl6pPr>
            <a:lvl7pPr>
              <a:defRPr sz="2224"/>
            </a:lvl7pPr>
            <a:lvl8pPr>
              <a:defRPr sz="2224"/>
            </a:lvl8pPr>
            <a:lvl9pPr>
              <a:defRPr sz="222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261" y="5849303"/>
            <a:ext cx="3278912" cy="10836556"/>
          </a:xfrm>
        </p:spPr>
        <p:txBody>
          <a:bodyPr/>
          <a:lstStyle>
            <a:lvl1pPr marL="0" indent="0">
              <a:buNone/>
              <a:defRPr sz="1779"/>
            </a:lvl1pPr>
            <a:lvl2pPr marL="508315" indent="0">
              <a:buNone/>
              <a:defRPr sz="1557"/>
            </a:lvl2pPr>
            <a:lvl3pPr marL="1016630" indent="0">
              <a:buNone/>
              <a:defRPr sz="1334"/>
            </a:lvl3pPr>
            <a:lvl4pPr marL="1524945" indent="0">
              <a:buNone/>
              <a:defRPr sz="1112"/>
            </a:lvl4pPr>
            <a:lvl5pPr marL="2033260" indent="0">
              <a:buNone/>
              <a:defRPr sz="1112"/>
            </a:lvl5pPr>
            <a:lvl6pPr marL="2541575" indent="0">
              <a:buNone/>
              <a:defRPr sz="1112"/>
            </a:lvl6pPr>
            <a:lvl7pPr marL="3049890" indent="0">
              <a:buNone/>
              <a:defRPr sz="1112"/>
            </a:lvl7pPr>
            <a:lvl8pPr marL="3558205" indent="0">
              <a:buNone/>
              <a:defRPr sz="1112"/>
            </a:lvl8pPr>
            <a:lvl9pPr marL="4066520" indent="0">
              <a:buNone/>
              <a:defRPr sz="11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5918-652B-574A-8F65-A77BE4C837AD}" type="datetimeFigureOut">
              <a:rPr lang="da-DK" smtClean="0"/>
              <a:t>29.10.2023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9B64-75A3-6D48-BBF9-5507F25B8D2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276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261" y="1299845"/>
            <a:ext cx="3278912" cy="4549458"/>
          </a:xfrm>
        </p:spPr>
        <p:txBody>
          <a:bodyPr anchor="b"/>
          <a:lstStyle>
            <a:lvl1pPr>
              <a:defRPr sz="355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22023" y="2807308"/>
            <a:ext cx="5146715" cy="13855987"/>
          </a:xfrm>
        </p:spPr>
        <p:txBody>
          <a:bodyPr anchor="t"/>
          <a:lstStyle>
            <a:lvl1pPr marL="0" indent="0">
              <a:buNone/>
              <a:defRPr sz="3558"/>
            </a:lvl1pPr>
            <a:lvl2pPr marL="508315" indent="0">
              <a:buNone/>
              <a:defRPr sz="3113"/>
            </a:lvl2pPr>
            <a:lvl3pPr marL="1016630" indent="0">
              <a:buNone/>
              <a:defRPr sz="2668"/>
            </a:lvl3pPr>
            <a:lvl4pPr marL="1524945" indent="0">
              <a:buNone/>
              <a:defRPr sz="2224"/>
            </a:lvl4pPr>
            <a:lvl5pPr marL="2033260" indent="0">
              <a:buNone/>
              <a:defRPr sz="2224"/>
            </a:lvl5pPr>
            <a:lvl6pPr marL="2541575" indent="0">
              <a:buNone/>
              <a:defRPr sz="2224"/>
            </a:lvl6pPr>
            <a:lvl7pPr marL="3049890" indent="0">
              <a:buNone/>
              <a:defRPr sz="2224"/>
            </a:lvl7pPr>
            <a:lvl8pPr marL="3558205" indent="0">
              <a:buNone/>
              <a:defRPr sz="2224"/>
            </a:lvl8pPr>
            <a:lvl9pPr marL="4066520" indent="0">
              <a:buNone/>
              <a:defRPr sz="222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261" y="5849303"/>
            <a:ext cx="3278912" cy="10836556"/>
          </a:xfrm>
        </p:spPr>
        <p:txBody>
          <a:bodyPr/>
          <a:lstStyle>
            <a:lvl1pPr marL="0" indent="0">
              <a:buNone/>
              <a:defRPr sz="1779"/>
            </a:lvl1pPr>
            <a:lvl2pPr marL="508315" indent="0">
              <a:buNone/>
              <a:defRPr sz="1557"/>
            </a:lvl2pPr>
            <a:lvl3pPr marL="1016630" indent="0">
              <a:buNone/>
              <a:defRPr sz="1334"/>
            </a:lvl3pPr>
            <a:lvl4pPr marL="1524945" indent="0">
              <a:buNone/>
              <a:defRPr sz="1112"/>
            </a:lvl4pPr>
            <a:lvl5pPr marL="2033260" indent="0">
              <a:buNone/>
              <a:defRPr sz="1112"/>
            </a:lvl5pPr>
            <a:lvl6pPr marL="2541575" indent="0">
              <a:buNone/>
              <a:defRPr sz="1112"/>
            </a:lvl6pPr>
            <a:lvl7pPr marL="3049890" indent="0">
              <a:buNone/>
              <a:defRPr sz="1112"/>
            </a:lvl7pPr>
            <a:lvl8pPr marL="3558205" indent="0">
              <a:buNone/>
              <a:defRPr sz="1112"/>
            </a:lvl8pPr>
            <a:lvl9pPr marL="4066520" indent="0">
              <a:buNone/>
              <a:defRPr sz="11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5918-652B-574A-8F65-A77BE4C837AD}" type="datetimeFigureOut">
              <a:rPr lang="da-DK" smtClean="0"/>
              <a:t>29.10.2023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9B64-75A3-6D48-BBF9-5507F25B8D2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379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937" y="1038075"/>
            <a:ext cx="8768477" cy="3768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937" y="5190353"/>
            <a:ext cx="8768477" cy="1237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936" y="18071460"/>
            <a:ext cx="2287429" cy="1038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55918-652B-574A-8F65-A77BE4C837AD}" type="datetimeFigureOut">
              <a:rPr lang="da-DK" smtClean="0"/>
              <a:t>29.10.2023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7604" y="18071460"/>
            <a:ext cx="3431143" cy="1038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9985" y="18071460"/>
            <a:ext cx="2287429" cy="1038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59B64-75A3-6D48-BBF9-5507F25B8D2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886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16630" rtl="0" eaLnBrk="1" latinLnBrk="0" hangingPunct="1">
        <a:lnSpc>
          <a:spcPct val="90000"/>
        </a:lnSpc>
        <a:spcBef>
          <a:spcPct val="0"/>
        </a:spcBef>
        <a:buNone/>
        <a:defRPr sz="48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4157" indent="-254157" algn="l" defTabSz="1016630" rtl="0" eaLnBrk="1" latinLnBrk="0" hangingPunct="1">
        <a:lnSpc>
          <a:spcPct val="90000"/>
        </a:lnSpc>
        <a:spcBef>
          <a:spcPts val="1112"/>
        </a:spcBef>
        <a:buFont typeface="Arial" panose="020B0604020202020204" pitchFamily="34" charset="0"/>
        <a:buChar char="•"/>
        <a:defRPr sz="3113" kern="1200">
          <a:solidFill>
            <a:schemeClr val="tx1"/>
          </a:solidFill>
          <a:latin typeface="+mn-lt"/>
          <a:ea typeface="+mn-ea"/>
          <a:cs typeface="+mn-cs"/>
        </a:defRPr>
      </a:lvl1pPr>
      <a:lvl2pPr marL="762472" indent="-254157" algn="l" defTabSz="101663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668" kern="1200">
          <a:solidFill>
            <a:schemeClr val="tx1"/>
          </a:solidFill>
          <a:latin typeface="+mn-lt"/>
          <a:ea typeface="+mn-ea"/>
          <a:cs typeface="+mn-cs"/>
        </a:defRPr>
      </a:lvl2pPr>
      <a:lvl3pPr marL="1270787" indent="-254157" algn="l" defTabSz="101663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224" kern="1200">
          <a:solidFill>
            <a:schemeClr val="tx1"/>
          </a:solidFill>
          <a:latin typeface="+mn-lt"/>
          <a:ea typeface="+mn-ea"/>
          <a:cs typeface="+mn-cs"/>
        </a:defRPr>
      </a:lvl3pPr>
      <a:lvl4pPr marL="1779102" indent="-254157" algn="l" defTabSz="101663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4pPr>
      <a:lvl5pPr marL="2287417" indent="-254157" algn="l" defTabSz="101663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5pPr>
      <a:lvl6pPr marL="2795732" indent="-254157" algn="l" defTabSz="101663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6pPr>
      <a:lvl7pPr marL="3304047" indent="-254157" algn="l" defTabSz="101663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7pPr>
      <a:lvl8pPr marL="3812362" indent="-254157" algn="l" defTabSz="101663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8pPr>
      <a:lvl9pPr marL="4320677" indent="-254157" algn="l" defTabSz="101663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663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1pPr>
      <a:lvl2pPr marL="508315" algn="l" defTabSz="101663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2pPr>
      <a:lvl3pPr marL="1016630" algn="l" defTabSz="101663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3pPr>
      <a:lvl4pPr marL="1524945" algn="l" defTabSz="101663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4pPr>
      <a:lvl5pPr marL="2033260" algn="l" defTabSz="101663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5pPr>
      <a:lvl6pPr marL="2541575" algn="l" defTabSz="101663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6pPr>
      <a:lvl7pPr marL="3049890" algn="l" defTabSz="101663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7pPr>
      <a:lvl8pPr marL="3558205" algn="l" defTabSz="101663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8pPr>
      <a:lvl9pPr marL="4066520" algn="l" defTabSz="101663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F32BAF-F8D9-4B3D-7EBA-E96DD249DA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500" y="15100"/>
            <a:ext cx="5077500" cy="4874400"/>
          </a:xfrm>
          <a:prstGeom prst="rect">
            <a:avLst/>
          </a:prstGeom>
        </p:spPr>
      </p:pic>
      <p:pic>
        <p:nvPicPr>
          <p:cNvPr id="7" name="Picture 6" descr="A graph of a graph with a line graph&#10;&#10;Description automatically generated with medium confidence">
            <a:extLst>
              <a:ext uri="{FF2B5EF4-FFF2-40B4-BE49-F238E27FC236}">
                <a16:creationId xmlns:a16="http://schemas.microsoft.com/office/drawing/2014/main" id="{86F447FE-4DFB-42D3-F66A-CCD03E45E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150" y="0"/>
            <a:ext cx="5029200" cy="4889500"/>
          </a:xfrm>
          <a:prstGeom prst="rect">
            <a:avLst/>
          </a:prstGeom>
        </p:spPr>
      </p:pic>
      <p:pic>
        <p:nvPicPr>
          <p:cNvPr id="9" name="Picture 8" descr="A graph of a graph with lines and a line graph&#10;&#10;Description automatically generated with medium confidence">
            <a:extLst>
              <a:ext uri="{FF2B5EF4-FFF2-40B4-BE49-F238E27FC236}">
                <a16:creationId xmlns:a16="http://schemas.microsoft.com/office/drawing/2014/main" id="{FDC0E057-DD09-4ABB-3862-FC3B8F1E7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150" y="4873625"/>
            <a:ext cx="5029200" cy="4889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4571E5-9E8F-2B59-CFC3-C60E6CD0375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2500" y="4886325"/>
            <a:ext cx="5080000" cy="4876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FC2068-9A2A-94B0-2C0A-9A76AC4E86B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-2500" y="9759950"/>
            <a:ext cx="5080000" cy="4876800"/>
          </a:xfrm>
          <a:prstGeom prst="rect">
            <a:avLst/>
          </a:prstGeom>
        </p:spPr>
      </p:pic>
      <p:pic>
        <p:nvPicPr>
          <p:cNvPr id="15" name="Picture 14" descr="A graph of a graph&#10;&#10;Description automatically generated">
            <a:extLst>
              <a:ext uri="{FF2B5EF4-FFF2-40B4-BE49-F238E27FC236}">
                <a16:creationId xmlns:a16="http://schemas.microsoft.com/office/drawing/2014/main" id="{0FDBE82A-F165-CEA5-365C-166FE4A11B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7150" y="9747250"/>
            <a:ext cx="5029200" cy="4889500"/>
          </a:xfrm>
          <a:prstGeom prst="rect">
            <a:avLst/>
          </a:prstGeom>
        </p:spPr>
      </p:pic>
      <p:pic>
        <p:nvPicPr>
          <p:cNvPr id="17" name="Picture 16" descr="A graph of a graph&#10;&#10;Description automatically generated">
            <a:extLst>
              <a:ext uri="{FF2B5EF4-FFF2-40B4-BE49-F238E27FC236}">
                <a16:creationId xmlns:a16="http://schemas.microsoft.com/office/drawing/2014/main" id="{82F618B3-BB57-B1AE-851B-89B7B047A1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7150" y="14620875"/>
            <a:ext cx="5029200" cy="4889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8ABBF7B-B65F-A333-731F-3D2D4CE35A50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-2500" y="14633575"/>
            <a:ext cx="5080000" cy="4876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4AED7DC-A4BC-5AD0-8101-917036A7BF48}"/>
              </a:ext>
            </a:extLst>
          </p:cNvPr>
          <p:cNvSpPr txBox="1"/>
          <p:nvPr/>
        </p:nvSpPr>
        <p:spPr>
          <a:xfrm>
            <a:off x="158750" y="-1428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ADAFA3-E9F7-1B43-C82D-FEF9FF5C7944}"/>
              </a:ext>
            </a:extLst>
          </p:cNvPr>
          <p:cNvSpPr txBox="1"/>
          <p:nvPr/>
        </p:nvSpPr>
        <p:spPr>
          <a:xfrm>
            <a:off x="4978401" y="-1587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0BC4B4-577F-8966-2CB9-3E09039F82A8}"/>
              </a:ext>
            </a:extLst>
          </p:cNvPr>
          <p:cNvSpPr txBox="1"/>
          <p:nvPr/>
        </p:nvSpPr>
        <p:spPr>
          <a:xfrm>
            <a:off x="158750" y="486011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D13C4B-A718-683A-BA5D-ACD3A8212C1A}"/>
              </a:ext>
            </a:extLst>
          </p:cNvPr>
          <p:cNvSpPr txBox="1"/>
          <p:nvPr/>
        </p:nvSpPr>
        <p:spPr>
          <a:xfrm>
            <a:off x="4978401" y="4860113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A8E451-24CD-D7A0-5C52-C93267192481}"/>
              </a:ext>
            </a:extLst>
          </p:cNvPr>
          <p:cNvSpPr txBox="1"/>
          <p:nvPr/>
        </p:nvSpPr>
        <p:spPr>
          <a:xfrm>
            <a:off x="158750" y="958487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D4DA8-01D3-86C5-E8A9-10BACFE2A316}"/>
              </a:ext>
            </a:extLst>
          </p:cNvPr>
          <p:cNvSpPr txBox="1"/>
          <p:nvPr/>
        </p:nvSpPr>
        <p:spPr>
          <a:xfrm>
            <a:off x="4978401" y="9617075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33369B-D423-1EDB-ECAB-5E851736513F}"/>
              </a:ext>
            </a:extLst>
          </p:cNvPr>
          <p:cNvSpPr txBox="1"/>
          <p:nvPr/>
        </p:nvSpPr>
        <p:spPr>
          <a:xfrm>
            <a:off x="158750" y="1452256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A412AB-CEBC-7275-2C23-656C082A0999}"/>
              </a:ext>
            </a:extLst>
          </p:cNvPr>
          <p:cNvSpPr txBox="1"/>
          <p:nvPr/>
        </p:nvSpPr>
        <p:spPr>
          <a:xfrm>
            <a:off x="4978401" y="14577766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3535586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</TotalTime>
  <Words>8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Nørgaard Weng</dc:creator>
  <cp:lastModifiedBy>Marcus Nørgaard Weng</cp:lastModifiedBy>
  <cp:revision>11</cp:revision>
  <dcterms:created xsi:type="dcterms:W3CDTF">2023-10-26T01:25:42Z</dcterms:created>
  <dcterms:modified xsi:type="dcterms:W3CDTF">2023-10-29T04:17:01Z</dcterms:modified>
</cp:coreProperties>
</file>