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7594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300"/>
    <a:srgbClr val="1B981B"/>
    <a:srgbClr val="056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/>
    <p:restoredTop sz="94720"/>
  </p:normalViewPr>
  <p:slideViewPr>
    <p:cSldViewPr snapToGrid="0">
      <p:cViewPr>
        <p:scale>
          <a:sx n="180" d="100"/>
          <a:sy n="180" d="100"/>
        </p:scale>
        <p:origin x="1848" y="272"/>
      </p:cViewPr>
      <p:guideLst/>
    </p:cSldViewPr>
  </p:slideViewPr>
  <p:notesTextViewPr>
    <p:cViewPr>
      <p:scale>
        <a:sx n="1" d="1"/>
        <a:sy n="1" d="1"/>
      </p:scale>
      <p:origin x="0" y="-13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C947-2A07-8441-81D9-42FB9F55DB14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95F1-9535-FF4E-BE23-C3E65FA944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4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1pPr>
    <a:lvl2pPr marL="27641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2pPr>
    <a:lvl3pPr marL="55282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3pPr>
    <a:lvl4pPr marL="829241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4pPr>
    <a:lvl5pPr marL="110565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5pPr>
    <a:lvl6pPr marL="138206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6pPr>
    <a:lvl7pPr marL="1658479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7pPr>
    <a:lvl8pPr marL="193489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8pPr>
    <a:lvl9pPr marL="2211307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Top:</a:t>
            </a:r>
          </a:p>
          <a:p>
            <a:pPr marL="0" marR="0" lvl="0" indent="0" algn="l" defTabSz="552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 vs CHE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 to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endParaRPr lang="da-D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  <a:p>
            <a:r>
              <a:rPr lang="da-DK" dirty="0" err="1"/>
              <a:t>Mid</a:t>
            </a:r>
            <a:r>
              <a:rPr lang="da-DK" dirty="0"/>
              <a:t>: </a:t>
            </a:r>
          </a:p>
          <a:p>
            <a:r>
              <a:rPr lang="da-DK" dirty="0"/>
              <a:t>Too low binding energy, resulting in </a:t>
            </a:r>
            <a:r>
              <a:rPr lang="da-DK" dirty="0" err="1"/>
              <a:t>either</a:t>
            </a:r>
            <a:r>
              <a:rPr lang="da-DK" dirty="0"/>
              <a:t> a </a:t>
            </a:r>
            <a:r>
              <a:rPr lang="da-DK" dirty="0" err="1"/>
              <a:t>too</a:t>
            </a:r>
            <a:r>
              <a:rPr lang="da-DK" dirty="0"/>
              <a:t> small U or the energy has to </a:t>
            </a:r>
            <a:r>
              <a:rPr lang="da-DK" dirty="0" err="1"/>
              <a:t>increase</a:t>
            </a:r>
            <a:r>
              <a:rPr lang="da-DK" dirty="0"/>
              <a:t> from COOH to CO2, </a:t>
            </a:r>
            <a:r>
              <a:rPr lang="da-DK" dirty="0" err="1"/>
              <a:t>making</a:t>
            </a:r>
            <a:r>
              <a:rPr lang="da-DK" dirty="0"/>
              <a:t> it not go forwards.</a:t>
            </a:r>
          </a:p>
          <a:p>
            <a:endParaRPr lang="da-DK" dirty="0"/>
          </a:p>
          <a:p>
            <a:r>
              <a:rPr lang="da-DK" dirty="0" err="1"/>
              <a:t>Bot</a:t>
            </a:r>
            <a:r>
              <a:rPr lang="da-DK" dirty="0"/>
              <a:t>:</a:t>
            </a:r>
          </a:p>
          <a:p>
            <a:r>
              <a:rPr lang="da-DK" dirty="0"/>
              <a:t>Too high binding energy, resulting in the U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 small </a:t>
            </a:r>
            <a:r>
              <a:rPr lang="da-DK" dirty="0" err="1"/>
              <a:t>again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Det laveste potentiale, hvor det går ned ad bakke</a:t>
            </a:r>
          </a:p>
          <a:p>
            <a:endParaRPr lang="da-DK" dirty="0"/>
          </a:p>
          <a:p>
            <a:r>
              <a:rPr lang="da-DK" dirty="0"/>
              <a:t>Figurtekst:</a:t>
            </a:r>
          </a:p>
          <a:p>
            <a:endParaRPr lang="da-DK" dirty="0"/>
          </a:p>
          <a:p>
            <a:r>
              <a:rPr lang="da-DK" dirty="0"/>
              <a:t>Bold streger er Gibbs </a:t>
            </a:r>
            <a:r>
              <a:rPr lang="da-DK" dirty="0" err="1"/>
              <a:t>Free</a:t>
            </a:r>
            <a:r>
              <a:rPr lang="da-DK" dirty="0"/>
              <a:t> Energies før potentialet er lagt til med CHE</a:t>
            </a:r>
          </a:p>
          <a:p>
            <a:r>
              <a:rPr lang="da-DK" dirty="0" err="1"/>
              <a:t>Dashed</a:t>
            </a:r>
            <a:r>
              <a:rPr lang="da-DK" dirty="0"/>
              <a:t> er inklusivt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95F1-9535-FF4E-BE23-C3E65FA9449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4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4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6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3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8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2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2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39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12A40-2070-4AA8-3610-17F8AFC0FFBC}"/>
              </a:ext>
            </a:extLst>
          </p:cNvPr>
          <p:cNvSpPr/>
          <p:nvPr/>
        </p:nvSpPr>
        <p:spPr>
          <a:xfrm>
            <a:off x="715921" y="301427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/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blipFill>
                <a:blip r:embed="rId3"/>
                <a:stretch>
                  <a:fillRect r="-42857" b="-731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/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blipFill>
                <a:blip r:embed="rId4"/>
                <a:stretch>
                  <a:fillRect l="-4762" r="-4762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/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blipFill>
                <a:blip r:embed="rId5"/>
                <a:stretch>
                  <a:fillRect l="-3000" r="-400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/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blipFill>
                <a:blip r:embed="rId6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5172D-E3F1-0C3E-CF95-CB54F25520E8}"/>
              </a:ext>
            </a:extLst>
          </p:cNvPr>
          <p:cNvCxnSpPr>
            <a:cxnSpLocks/>
          </p:cNvCxnSpPr>
          <p:nvPr/>
        </p:nvCxnSpPr>
        <p:spPr>
          <a:xfrm flipV="1">
            <a:off x="1289883" y="211520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E1421-0820-6C09-B618-9DA0C0B2A4AC}"/>
              </a:ext>
            </a:extLst>
          </p:cNvPr>
          <p:cNvCxnSpPr>
            <a:cxnSpLocks/>
          </p:cNvCxnSpPr>
          <p:nvPr/>
        </p:nvCxnSpPr>
        <p:spPr>
          <a:xfrm flipV="1">
            <a:off x="2882896" y="211166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7A7D21-6A84-7FE7-B25A-1D0756BF3400}"/>
              </a:ext>
            </a:extLst>
          </p:cNvPr>
          <p:cNvCxnSpPr>
            <a:cxnSpLocks/>
          </p:cNvCxnSpPr>
          <p:nvPr/>
        </p:nvCxnSpPr>
        <p:spPr>
          <a:xfrm flipV="1">
            <a:off x="4475908" y="211520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46FC6-93B6-2645-EA35-6BBDECB9FACE}"/>
              </a:ext>
            </a:extLst>
          </p:cNvPr>
          <p:cNvCxnSpPr>
            <a:cxnSpLocks/>
          </p:cNvCxnSpPr>
          <p:nvPr/>
        </p:nvCxnSpPr>
        <p:spPr>
          <a:xfrm>
            <a:off x="978189" y="596734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FA066C-2E0A-6A76-CC5D-04E039EA33F3}"/>
              </a:ext>
            </a:extLst>
          </p:cNvPr>
          <p:cNvCxnSpPr>
            <a:cxnSpLocks/>
          </p:cNvCxnSpPr>
          <p:nvPr/>
        </p:nvCxnSpPr>
        <p:spPr>
          <a:xfrm>
            <a:off x="2571202" y="129671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0BED21-2005-2F97-4F0D-C895A2375B13}"/>
              </a:ext>
            </a:extLst>
          </p:cNvPr>
          <p:cNvCxnSpPr>
            <a:cxnSpLocks/>
          </p:cNvCxnSpPr>
          <p:nvPr/>
        </p:nvCxnSpPr>
        <p:spPr>
          <a:xfrm>
            <a:off x="4139204" y="1968328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6EC40C-DA84-5030-0BD5-0E3DC931590D}"/>
              </a:ext>
            </a:extLst>
          </p:cNvPr>
          <p:cNvCxnSpPr>
            <a:cxnSpLocks/>
          </p:cNvCxnSpPr>
          <p:nvPr/>
        </p:nvCxnSpPr>
        <p:spPr>
          <a:xfrm>
            <a:off x="2571200" y="5982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63C6B-55BC-F83C-669B-916A89EF403A}"/>
              </a:ext>
            </a:extLst>
          </p:cNvPr>
          <p:cNvCxnSpPr>
            <a:cxnSpLocks/>
          </p:cNvCxnSpPr>
          <p:nvPr/>
        </p:nvCxnSpPr>
        <p:spPr>
          <a:xfrm>
            <a:off x="4139204" y="598294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097094-392D-7B84-76F7-EBC6392A53C5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5378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56D606-47CE-1DF9-9DE2-244D65A9A2A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1253757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36D97A-5A45-8D43-BA98-1618178A814E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19253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/>
              <p:nvPr/>
            </p:nvSpPr>
            <p:spPr>
              <a:xfrm>
                <a:off x="561946" y="512096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6" y="512096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l="-30000" r="-20000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EE9B651A-82AE-9066-359D-06DA7A26C7EB}"/>
              </a:ext>
            </a:extLst>
          </p:cNvPr>
          <p:cNvSpPr/>
          <p:nvPr/>
        </p:nvSpPr>
        <p:spPr>
          <a:xfrm>
            <a:off x="715921" y="2973244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/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/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/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E8D41-444F-8D9A-55C0-A5D137A0B304}"/>
              </a:ext>
            </a:extLst>
          </p:cNvPr>
          <p:cNvCxnSpPr>
            <a:cxnSpLocks/>
          </p:cNvCxnSpPr>
          <p:nvPr/>
        </p:nvCxnSpPr>
        <p:spPr>
          <a:xfrm flipV="1">
            <a:off x="1289883" y="478702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624B9F-98EB-86EC-0635-DE572621A510}"/>
              </a:ext>
            </a:extLst>
          </p:cNvPr>
          <p:cNvCxnSpPr>
            <a:cxnSpLocks/>
          </p:cNvCxnSpPr>
          <p:nvPr/>
        </p:nvCxnSpPr>
        <p:spPr>
          <a:xfrm flipV="1">
            <a:off x="2882896" y="478347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CD7EB5-39E8-DD77-4CAB-25E6E6CD0054}"/>
              </a:ext>
            </a:extLst>
          </p:cNvPr>
          <p:cNvCxnSpPr>
            <a:cxnSpLocks/>
          </p:cNvCxnSpPr>
          <p:nvPr/>
        </p:nvCxnSpPr>
        <p:spPr>
          <a:xfrm flipV="1">
            <a:off x="4475908" y="4787023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CF18A8-8C56-01C9-6A60-C1C0FAEF8645}"/>
              </a:ext>
            </a:extLst>
          </p:cNvPr>
          <p:cNvCxnSpPr>
            <a:cxnSpLocks/>
          </p:cNvCxnSpPr>
          <p:nvPr/>
        </p:nvCxnSpPr>
        <p:spPr>
          <a:xfrm>
            <a:off x="978189" y="3268551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A943F9-221F-F32B-BE08-134EF81F975B}"/>
              </a:ext>
            </a:extLst>
          </p:cNvPr>
          <p:cNvCxnSpPr>
            <a:cxnSpLocks/>
          </p:cNvCxnSpPr>
          <p:nvPr/>
        </p:nvCxnSpPr>
        <p:spPr>
          <a:xfrm>
            <a:off x="2571202" y="4347747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F7F61A-2646-940F-0B2E-B2906E658E1F}"/>
              </a:ext>
            </a:extLst>
          </p:cNvPr>
          <p:cNvCxnSpPr>
            <a:cxnSpLocks/>
          </p:cNvCxnSpPr>
          <p:nvPr/>
        </p:nvCxnSpPr>
        <p:spPr>
          <a:xfrm>
            <a:off x="4139204" y="4640145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17E2A-2466-FE34-9AAC-B41DC2C01707}"/>
              </a:ext>
            </a:extLst>
          </p:cNvPr>
          <p:cNvCxnSpPr>
            <a:cxnSpLocks/>
          </p:cNvCxnSpPr>
          <p:nvPr/>
        </p:nvCxnSpPr>
        <p:spPr>
          <a:xfrm>
            <a:off x="2571200" y="40391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F2AD4-FDA9-8F15-9200-3F74297672A0}"/>
              </a:ext>
            </a:extLst>
          </p:cNvPr>
          <p:cNvCxnSpPr>
            <a:cxnSpLocks/>
          </p:cNvCxnSpPr>
          <p:nvPr/>
        </p:nvCxnSpPr>
        <p:spPr>
          <a:xfrm>
            <a:off x="4139204" y="4039195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155DFD-8B16-AF8A-4820-C64F59E04BB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3225598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C81455-AA0A-2EE5-5B28-D4C843BC87F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4304794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769DB4-DD9B-9E20-0408-6FECCD856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459719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/>
              <p:nvPr/>
            </p:nvSpPr>
            <p:spPr>
              <a:xfrm>
                <a:off x="561946" y="3183912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6" y="3183912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l="-30000" r="-20000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F2843-3436-C058-1B84-442EEE2A4C9F}"/>
              </a:ext>
            </a:extLst>
          </p:cNvPr>
          <p:cNvCxnSpPr>
            <a:cxnSpLocks/>
          </p:cNvCxnSpPr>
          <p:nvPr/>
        </p:nvCxnSpPr>
        <p:spPr>
          <a:xfrm flipV="1">
            <a:off x="2873648" y="617998"/>
            <a:ext cx="0" cy="643272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FEDE79-F786-462A-CC5A-F780ADD3A6E4}"/>
              </a:ext>
            </a:extLst>
          </p:cNvPr>
          <p:cNvCxnSpPr>
            <a:cxnSpLocks/>
          </p:cNvCxnSpPr>
          <p:nvPr/>
        </p:nvCxnSpPr>
        <p:spPr>
          <a:xfrm flipV="1">
            <a:off x="4471479" y="625086"/>
            <a:ext cx="0" cy="131807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/>
              <p:nvPr/>
            </p:nvSpPr>
            <p:spPr>
              <a:xfrm>
                <a:off x="2934349" y="878230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49" y="878230"/>
                <a:ext cx="135806" cy="169277"/>
              </a:xfrm>
              <a:prstGeom prst="rect">
                <a:avLst/>
              </a:prstGeom>
              <a:blipFill>
                <a:blip r:embed="rId11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/>
              <p:nvPr/>
            </p:nvSpPr>
            <p:spPr>
              <a:xfrm>
                <a:off x="4514249" y="1200648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249" y="1200648"/>
                <a:ext cx="244811" cy="169277"/>
              </a:xfrm>
              <a:prstGeom prst="rect">
                <a:avLst/>
              </a:prstGeom>
              <a:blipFill>
                <a:blip r:embed="rId12"/>
                <a:stretch>
                  <a:fillRect l="-10000" r="-10000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08D951-FED3-FFE6-F4A5-7EBB1B720E85}"/>
              </a:ext>
            </a:extLst>
          </p:cNvPr>
          <p:cNvCxnSpPr>
            <a:cxnSpLocks/>
          </p:cNvCxnSpPr>
          <p:nvPr/>
        </p:nvCxnSpPr>
        <p:spPr>
          <a:xfrm flipV="1">
            <a:off x="2868399" y="4053371"/>
            <a:ext cx="0" cy="273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/>
              <p:nvPr/>
            </p:nvSpPr>
            <p:spPr>
              <a:xfrm>
                <a:off x="2898328" y="4115715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28" y="4115715"/>
                <a:ext cx="135806" cy="169277"/>
              </a:xfrm>
              <a:prstGeom prst="rect">
                <a:avLst/>
              </a:prstGeom>
              <a:blipFill>
                <a:blip r:embed="rId13"/>
                <a:stretch>
                  <a:fillRect l="-16667" r="-8333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2B055C-A839-707C-2516-63B6BA01CF97}"/>
              </a:ext>
            </a:extLst>
          </p:cNvPr>
          <p:cNvCxnSpPr>
            <a:cxnSpLocks/>
          </p:cNvCxnSpPr>
          <p:nvPr/>
        </p:nvCxnSpPr>
        <p:spPr>
          <a:xfrm flipV="1">
            <a:off x="4472607" y="4068192"/>
            <a:ext cx="0" cy="536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/>
              <p:nvPr/>
            </p:nvSpPr>
            <p:spPr>
              <a:xfrm>
                <a:off x="4502697" y="4266446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97" y="4266446"/>
                <a:ext cx="244811" cy="169277"/>
              </a:xfrm>
              <a:prstGeom prst="rect">
                <a:avLst/>
              </a:prstGeom>
              <a:blipFill>
                <a:blip r:embed="rId14"/>
                <a:stretch>
                  <a:fillRect l="-10000" t="-7143" r="-10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62A4D6-AFC3-7896-1838-72183A380279}"/>
              </a:ext>
            </a:extLst>
          </p:cNvPr>
          <p:cNvCxnSpPr>
            <a:cxnSpLocks/>
          </p:cNvCxnSpPr>
          <p:nvPr/>
        </p:nvCxnSpPr>
        <p:spPr>
          <a:xfrm>
            <a:off x="4139203" y="3261462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CECD9-F1DF-9DAE-E522-2CDBB900C3D4}"/>
              </a:ext>
            </a:extLst>
          </p:cNvPr>
          <p:cNvSpPr/>
          <p:nvPr/>
        </p:nvSpPr>
        <p:spPr>
          <a:xfrm>
            <a:off x="715921" y="5551421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/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/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/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FF01A6-6419-C176-F6AE-1AC146D0CCEC}"/>
              </a:ext>
            </a:extLst>
          </p:cNvPr>
          <p:cNvCxnSpPr>
            <a:cxnSpLocks/>
          </p:cNvCxnSpPr>
          <p:nvPr/>
        </p:nvCxnSpPr>
        <p:spPr>
          <a:xfrm flipV="1">
            <a:off x="1289883" y="736519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A36B74-1940-0603-FD0D-620894F8ABC4}"/>
              </a:ext>
            </a:extLst>
          </p:cNvPr>
          <p:cNvCxnSpPr>
            <a:cxnSpLocks/>
          </p:cNvCxnSpPr>
          <p:nvPr/>
        </p:nvCxnSpPr>
        <p:spPr>
          <a:xfrm flipV="1">
            <a:off x="2882896" y="736165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741BEB-03A4-F02F-C6E1-1AC458A61C0B}"/>
              </a:ext>
            </a:extLst>
          </p:cNvPr>
          <p:cNvCxnSpPr>
            <a:cxnSpLocks/>
          </p:cNvCxnSpPr>
          <p:nvPr/>
        </p:nvCxnSpPr>
        <p:spPr>
          <a:xfrm flipV="1">
            <a:off x="4475908" y="7365200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E2EC8B-705C-8343-C079-595D08A7BBC5}"/>
              </a:ext>
            </a:extLst>
          </p:cNvPr>
          <p:cNvCxnSpPr>
            <a:cxnSpLocks/>
          </p:cNvCxnSpPr>
          <p:nvPr/>
        </p:nvCxnSpPr>
        <p:spPr>
          <a:xfrm>
            <a:off x="978189" y="5846728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8F0E82-C9B0-E92D-E57B-787C2B61905D}"/>
              </a:ext>
            </a:extLst>
          </p:cNvPr>
          <p:cNvCxnSpPr>
            <a:cxnSpLocks/>
          </p:cNvCxnSpPr>
          <p:nvPr/>
        </p:nvCxnSpPr>
        <p:spPr>
          <a:xfrm>
            <a:off x="2571202" y="6217098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64206-A56E-8696-73C8-415BBB75861C}"/>
              </a:ext>
            </a:extLst>
          </p:cNvPr>
          <p:cNvCxnSpPr>
            <a:cxnSpLocks/>
          </p:cNvCxnSpPr>
          <p:nvPr/>
        </p:nvCxnSpPr>
        <p:spPr>
          <a:xfrm>
            <a:off x="4139204" y="7218322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82FF8E-DEC1-F088-033B-B01B2240969B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8037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D1A787-8B71-26CB-075D-0B57713849C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617414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0E0008-F093-04B4-AF66-7EF48FF6CA2C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717536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/>
              <p:nvPr/>
            </p:nvSpPr>
            <p:spPr>
              <a:xfrm>
                <a:off x="561946" y="5758383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6" y="5758383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l="-30000" r="-20000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8ED5B4-40B0-4864-CCB8-7CF2DB86376C}"/>
              </a:ext>
            </a:extLst>
          </p:cNvPr>
          <p:cNvCxnSpPr>
            <a:cxnSpLocks/>
          </p:cNvCxnSpPr>
          <p:nvPr/>
        </p:nvCxnSpPr>
        <p:spPr>
          <a:xfrm flipV="1">
            <a:off x="2868399" y="5874662"/>
            <a:ext cx="0" cy="309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/>
              <p:nvPr/>
            </p:nvSpPr>
            <p:spPr>
              <a:xfrm>
                <a:off x="2929100" y="5963730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00" y="5963730"/>
                <a:ext cx="135806" cy="169277"/>
              </a:xfrm>
              <a:prstGeom prst="rect">
                <a:avLst/>
              </a:prstGeom>
              <a:blipFill>
                <a:blip r:embed="rId15"/>
                <a:stretch>
                  <a:fillRect l="-16667" r="-16667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423B7F-D05E-EF4B-7004-0AAB9CD8A127}"/>
              </a:ext>
            </a:extLst>
          </p:cNvPr>
          <p:cNvCxnSpPr>
            <a:cxnSpLocks/>
          </p:cNvCxnSpPr>
          <p:nvPr/>
        </p:nvCxnSpPr>
        <p:spPr>
          <a:xfrm flipH="1" flipV="1">
            <a:off x="4474185" y="6504176"/>
            <a:ext cx="70" cy="680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/>
              <p:nvPr/>
            </p:nvSpPr>
            <p:spPr>
              <a:xfrm>
                <a:off x="4523188" y="6753885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88" y="6753885"/>
                <a:ext cx="244811" cy="169277"/>
              </a:xfrm>
              <a:prstGeom prst="rect">
                <a:avLst/>
              </a:prstGeom>
              <a:blipFill>
                <a:blip r:embed="rId16"/>
                <a:stretch>
                  <a:fillRect l="-15000" r="-10000" b="-4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B8D5E8-8FF8-9168-C15D-2E640DF9312B}"/>
              </a:ext>
            </a:extLst>
          </p:cNvPr>
          <p:cNvCxnSpPr>
            <a:cxnSpLocks/>
          </p:cNvCxnSpPr>
          <p:nvPr/>
        </p:nvCxnSpPr>
        <p:spPr>
          <a:xfrm>
            <a:off x="2571199" y="5846729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900573-7769-95F2-77CD-E8A20B7AFA88}"/>
              </a:ext>
            </a:extLst>
          </p:cNvPr>
          <p:cNvCxnSpPr>
            <a:cxnSpLocks/>
          </p:cNvCxnSpPr>
          <p:nvPr/>
        </p:nvCxnSpPr>
        <p:spPr>
          <a:xfrm>
            <a:off x="4139203" y="6470507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F6AABA6-FAC2-3BC8-D3C2-DAF9AD6A7A50}"/>
              </a:ext>
            </a:extLst>
          </p:cNvPr>
          <p:cNvSpPr txBox="1"/>
          <p:nvPr/>
        </p:nvSpPr>
        <p:spPr>
          <a:xfrm>
            <a:off x="1863595" y="4824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formate binding energy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C76C1A-30BB-6E46-0CC4-FF5587BFC0D3}"/>
              </a:ext>
            </a:extLst>
          </p:cNvPr>
          <p:cNvCxnSpPr/>
          <p:nvPr/>
        </p:nvCxnSpPr>
        <p:spPr>
          <a:xfrm>
            <a:off x="4464391" y="5875083"/>
            <a:ext cx="0" cy="54803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32B36A-2F83-F954-6463-0D7597BFCDCD}"/>
              </a:ext>
            </a:extLst>
          </p:cNvPr>
          <p:cNvCxnSpPr>
            <a:cxnSpLocks/>
          </p:cNvCxnSpPr>
          <p:nvPr/>
        </p:nvCxnSpPr>
        <p:spPr>
          <a:xfrm>
            <a:off x="4139203" y="5846728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ADA5ED1-CB1C-BD71-7022-0C840946E161}"/>
              </a:ext>
            </a:extLst>
          </p:cNvPr>
          <p:cNvSpPr txBox="1"/>
          <p:nvPr/>
        </p:nvSpPr>
        <p:spPr>
          <a:xfrm>
            <a:off x="1960941" y="2697674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 formate binding energy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E35E3E-5AD7-10A1-0076-12875BF4EA4D}"/>
              </a:ext>
            </a:extLst>
          </p:cNvPr>
          <p:cNvSpPr txBox="1"/>
          <p:nvPr/>
        </p:nvSpPr>
        <p:spPr>
          <a:xfrm>
            <a:off x="1960940" y="529098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high formate binding energy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E96EC24-CC2B-71CA-195B-B55CF2F429CE}"/>
              </a:ext>
            </a:extLst>
          </p:cNvPr>
          <p:cNvCxnSpPr>
            <a:cxnSpLocks/>
          </p:cNvCxnSpPr>
          <p:nvPr/>
        </p:nvCxnSpPr>
        <p:spPr>
          <a:xfrm>
            <a:off x="4472607" y="3269602"/>
            <a:ext cx="0" cy="7452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/>
              <p:nvPr/>
            </p:nvSpPr>
            <p:spPr>
              <a:xfrm>
                <a:off x="4304561" y="3541019"/>
                <a:ext cx="810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𝑂𝑃</m:t>
                          </m:r>
                        </m:sub>
                      </m:sSub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61" y="3541019"/>
                <a:ext cx="810870" cy="261610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1AF0B4E1-EA87-CB98-0BA5-09776F53AB1E}"/>
              </a:ext>
            </a:extLst>
          </p:cNvPr>
          <p:cNvSpPr txBox="1"/>
          <p:nvPr/>
        </p:nvSpPr>
        <p:spPr>
          <a:xfrm>
            <a:off x="226258" y="778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/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blipFill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/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/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blipFill>
                <a:blip r:embed="rId2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/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blipFill>
                <a:blip r:embed="rId21"/>
                <a:stretch>
                  <a:fillRect r="-42857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/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blipFill>
                <a:blip r:embed="rId22"/>
                <a:stretch>
                  <a:fillRect r="-42857" b="-97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0CFB95F4-ACB4-5B9F-D391-952100F48C89}"/>
              </a:ext>
            </a:extLst>
          </p:cNvPr>
          <p:cNvSpPr txBox="1"/>
          <p:nvPr/>
        </p:nvSpPr>
        <p:spPr>
          <a:xfrm>
            <a:off x="197044" y="2834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BA0B84A-F8EC-4B94-E89B-57CE9FF56656}"/>
              </a:ext>
            </a:extLst>
          </p:cNvPr>
          <p:cNvSpPr txBox="1"/>
          <p:nvPr/>
        </p:nvSpPr>
        <p:spPr>
          <a:xfrm>
            <a:off x="188068" y="545501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/>
              <p:nvPr/>
            </p:nvSpPr>
            <p:spPr>
              <a:xfrm>
                <a:off x="4276985" y="6019142"/>
                <a:ext cx="810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𝑂𝑃</m:t>
                          </m:r>
                        </m:sub>
                      </m:sSub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85" y="6019142"/>
                <a:ext cx="810870" cy="261610"/>
              </a:xfrm>
              <a:prstGeom prst="rect">
                <a:avLst/>
              </a:prstGeom>
              <a:blipFill>
                <a:blip r:embed="rId2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9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7395</TotalTime>
  <Words>185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50</cp:revision>
  <dcterms:created xsi:type="dcterms:W3CDTF">2023-08-30T12:44:25Z</dcterms:created>
  <dcterms:modified xsi:type="dcterms:W3CDTF">2023-09-04T16:00:21Z</dcterms:modified>
</cp:coreProperties>
</file>