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96" d="100"/>
          <a:sy n="196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3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9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53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9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505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39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46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012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4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57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40F9-E478-B741-B696-826DF3A210E9}" type="datetimeFigureOut">
              <a:rPr lang="da-DK" smtClean="0"/>
              <a:t>17.10.2023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BA67-CC0F-6D47-B0F5-D69AFE6DF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59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689F0-3051-EA52-16C7-AF0EBAC8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3715053" cy="3600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339E6-85D8-5805-3AC6-91FF69CE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44623" y="0"/>
            <a:ext cx="3715053" cy="3600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63B9C9-D7D6-AEA9-119C-43B8F4AA8367}"/>
              </a:ext>
            </a:extLst>
          </p:cNvPr>
          <p:cNvSpPr txBox="1"/>
          <p:nvPr/>
        </p:nvSpPr>
        <p:spPr>
          <a:xfrm>
            <a:off x="79829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7CB3A-5FFE-F091-DF27-AD344425FD34}"/>
              </a:ext>
            </a:extLst>
          </p:cNvPr>
          <p:cNvSpPr txBox="1"/>
          <p:nvPr/>
        </p:nvSpPr>
        <p:spPr>
          <a:xfrm>
            <a:off x="3909937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299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3</cp:revision>
  <dcterms:created xsi:type="dcterms:W3CDTF">2023-10-14T21:04:17Z</dcterms:created>
  <dcterms:modified xsi:type="dcterms:W3CDTF">2023-10-17T03:25:38Z</dcterms:modified>
</cp:coreProperties>
</file>