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46799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155" d="100"/>
          <a:sy n="155" d="100"/>
        </p:scale>
        <p:origin x="2568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589241"/>
            <a:ext cx="3977958" cy="1253490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1891070"/>
            <a:ext cx="3509963" cy="869275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0967-0C6D-9140-9AD6-E2BDA6A79087}" type="datetimeFigureOut">
              <a:rPr lang="da-DK" smtClean="0"/>
              <a:t>31.10.2023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EE59-635E-1448-9299-7E06D39E20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663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0967-0C6D-9140-9AD6-E2BDA6A79087}" type="datetimeFigureOut">
              <a:rPr lang="da-DK" smtClean="0"/>
              <a:t>31.10.2023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EE59-635E-1448-9299-7E06D39E20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021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191691"/>
            <a:ext cx="1009114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191691"/>
            <a:ext cx="2968843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0967-0C6D-9140-9AD6-E2BDA6A79087}" type="datetimeFigureOut">
              <a:rPr lang="da-DK" smtClean="0"/>
              <a:t>31.10.2023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EE59-635E-1448-9299-7E06D39E20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39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0967-0C6D-9140-9AD6-E2BDA6A79087}" type="datetimeFigureOut">
              <a:rPr lang="da-DK" smtClean="0"/>
              <a:t>31.10.2023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EE59-635E-1448-9299-7E06D39E20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092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897613"/>
            <a:ext cx="4036457" cy="1497687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2409469"/>
            <a:ext cx="4036457" cy="787598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/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0967-0C6D-9140-9AD6-E2BDA6A79087}" type="datetimeFigureOut">
              <a:rPr lang="da-DK" smtClean="0"/>
              <a:t>31.10.2023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EE59-635E-1448-9299-7E06D39E20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673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958453"/>
            <a:ext cx="1988979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958453"/>
            <a:ext cx="1988979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0967-0C6D-9140-9AD6-E2BDA6A79087}" type="datetimeFigureOut">
              <a:rPr lang="da-DK" smtClean="0"/>
              <a:t>31.10.2023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EE59-635E-1448-9299-7E06D39E20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102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91691"/>
            <a:ext cx="4036457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882610"/>
            <a:ext cx="1979838" cy="43255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1315164"/>
            <a:ext cx="1979838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882610"/>
            <a:ext cx="1989588" cy="43255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1315164"/>
            <a:ext cx="1989588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0967-0C6D-9140-9AD6-E2BDA6A79087}" type="datetimeFigureOut">
              <a:rPr lang="da-DK" smtClean="0"/>
              <a:t>31.10.2023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EE59-635E-1448-9299-7E06D39E20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730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0967-0C6D-9140-9AD6-E2BDA6A79087}" type="datetimeFigureOut">
              <a:rPr lang="da-DK" smtClean="0"/>
              <a:t>31.10.2023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EE59-635E-1448-9299-7E06D39E20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899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0967-0C6D-9140-9AD6-E2BDA6A79087}" type="datetimeFigureOut">
              <a:rPr lang="da-DK" smtClean="0"/>
              <a:t>31.10.2023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EE59-635E-1448-9299-7E06D39E20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5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40030"/>
            <a:ext cx="1509406" cy="840105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518399"/>
            <a:ext cx="2369225" cy="2558653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080135"/>
            <a:ext cx="1509406" cy="2001084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0967-0C6D-9140-9AD6-E2BDA6A79087}" type="datetimeFigureOut">
              <a:rPr lang="da-DK" smtClean="0"/>
              <a:t>31.10.2023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EE59-635E-1448-9299-7E06D39E20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876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40030"/>
            <a:ext cx="1509406" cy="840105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518399"/>
            <a:ext cx="2369225" cy="2558653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080135"/>
            <a:ext cx="1509406" cy="2001084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0967-0C6D-9140-9AD6-E2BDA6A79087}" type="datetimeFigureOut">
              <a:rPr lang="da-DK" smtClean="0"/>
              <a:t>31.10.2023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EE59-635E-1448-9299-7E06D39E20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308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191691"/>
            <a:ext cx="403645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958453"/>
            <a:ext cx="403645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3337084"/>
            <a:ext cx="10529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60967-0C6D-9140-9AD6-E2BDA6A79087}" type="datetimeFigureOut">
              <a:rPr lang="da-DK" smtClean="0"/>
              <a:t>31.10.2023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3337084"/>
            <a:ext cx="1579483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3337084"/>
            <a:ext cx="10529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CEE59-635E-1448-9299-7E06D39E20E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580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yellow and white circle pattern&#10;&#10;Description automatically generated">
            <a:extLst>
              <a:ext uri="{FF2B5EF4-FFF2-40B4-BE49-F238E27FC236}">
                <a16:creationId xmlns:a16="http://schemas.microsoft.com/office/drawing/2014/main" id="{C83424AD-FB67-5A32-C41D-AD8239B91F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65" t="-22192" r="1" b="-20790"/>
          <a:stretch/>
        </p:blipFill>
        <p:spPr>
          <a:xfrm>
            <a:off x="2352293" y="755566"/>
            <a:ext cx="1983557" cy="2164405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6" name="Picture 5" descr="A colorful pattern of circles&#10;&#10;Description automatically generated with medium confidence">
            <a:extLst>
              <a:ext uri="{FF2B5EF4-FFF2-40B4-BE49-F238E27FC236}">
                <a16:creationId xmlns:a16="http://schemas.microsoft.com/office/drawing/2014/main" id="{0788D0E3-046A-261C-41BF-D563C02DE6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-14563" r="50360" b="-9473"/>
          <a:stretch/>
        </p:blipFill>
        <p:spPr>
          <a:xfrm>
            <a:off x="299404" y="819242"/>
            <a:ext cx="2103909" cy="1961965"/>
          </a:xfrm>
          <a:prstGeom prst="rect">
            <a:avLst/>
          </a:prstGeom>
          <a:effectLst>
            <a:softEdge rad="107306"/>
          </a:effectLst>
        </p:spPr>
      </p:pic>
      <p:sp>
        <p:nvSpPr>
          <p:cNvPr id="3" name="U-turn Arrow 2">
            <a:extLst>
              <a:ext uri="{FF2B5EF4-FFF2-40B4-BE49-F238E27FC236}">
                <a16:creationId xmlns:a16="http://schemas.microsoft.com/office/drawing/2014/main" id="{8C3868AF-3CCB-A3F7-F724-8489C5CAE821}"/>
              </a:ext>
            </a:extLst>
          </p:cNvPr>
          <p:cNvSpPr/>
          <p:nvPr/>
        </p:nvSpPr>
        <p:spPr>
          <a:xfrm flipH="1" flipV="1">
            <a:off x="1757136" y="1778131"/>
            <a:ext cx="1292353" cy="251999"/>
          </a:xfrm>
          <a:prstGeom prst="uturnArrow">
            <a:avLst>
              <a:gd name="adj1" fmla="val 6814"/>
              <a:gd name="adj2" fmla="val 25000"/>
              <a:gd name="adj3" fmla="val 40607"/>
              <a:gd name="adj4" fmla="val 50000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B02755-CA27-065F-C36B-87D7AF2DF5ED}"/>
              </a:ext>
            </a:extLst>
          </p:cNvPr>
          <p:cNvGrpSpPr>
            <a:grpSpLocks noChangeAspect="1"/>
          </p:cNvGrpSpPr>
          <p:nvPr/>
        </p:nvGrpSpPr>
        <p:grpSpPr>
          <a:xfrm>
            <a:off x="1553279" y="1459637"/>
            <a:ext cx="509619" cy="197280"/>
            <a:chOff x="1005903" y="995644"/>
            <a:chExt cx="820962" cy="31780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CA290C3-0D67-37F3-B812-C564467FCE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59851" y="995644"/>
              <a:ext cx="317805" cy="317805"/>
            </a:xfrm>
            <a:prstGeom prst="ellipse">
              <a:avLst/>
            </a:prstGeom>
            <a:solidFill>
              <a:srgbClr val="909090"/>
            </a:solidFill>
            <a:ln>
              <a:solidFill>
                <a:srgbClr val="1E1C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4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AAEDC37-E01E-C855-7659-86C63731E2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4866" y="1027190"/>
              <a:ext cx="251999" cy="251999"/>
            </a:xfrm>
            <a:prstGeom prst="ellipse">
              <a:avLst/>
            </a:prstGeom>
            <a:solidFill>
              <a:srgbClr val="FF0C0D"/>
            </a:solidFill>
            <a:ln>
              <a:solidFill>
                <a:srgbClr val="0B12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49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9FE731A-89E6-5301-FB33-C55602FAE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5903" y="1027190"/>
              <a:ext cx="251999" cy="251999"/>
            </a:xfrm>
            <a:prstGeom prst="ellipse">
              <a:avLst/>
            </a:prstGeom>
            <a:solidFill>
              <a:srgbClr val="FF0C0D"/>
            </a:solidFill>
            <a:ln>
              <a:solidFill>
                <a:srgbClr val="0B12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49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36287DD-ACF9-3F8B-F66B-3E9109A82175}"/>
              </a:ext>
            </a:extLst>
          </p:cNvPr>
          <p:cNvGrpSpPr>
            <a:grpSpLocks noChangeAspect="1"/>
          </p:cNvGrpSpPr>
          <p:nvPr/>
        </p:nvGrpSpPr>
        <p:grpSpPr>
          <a:xfrm>
            <a:off x="2817170" y="1269705"/>
            <a:ext cx="464637" cy="421551"/>
            <a:chOff x="3051583" y="754267"/>
            <a:chExt cx="730685" cy="66292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4C711D3-B7D5-BE99-1DE2-567394F59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6566" y="986150"/>
              <a:ext cx="317805" cy="317805"/>
            </a:xfrm>
            <a:prstGeom prst="ellipse">
              <a:avLst/>
            </a:prstGeom>
            <a:solidFill>
              <a:srgbClr val="909090"/>
            </a:solidFill>
            <a:ln>
              <a:solidFill>
                <a:srgbClr val="1E1C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4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2E6DF2B-217F-788B-F860-CA14CFDC5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269" y="862267"/>
              <a:ext cx="251999" cy="251999"/>
            </a:xfrm>
            <a:prstGeom prst="ellipse">
              <a:avLst/>
            </a:prstGeom>
            <a:solidFill>
              <a:srgbClr val="FF0C0D"/>
            </a:solidFill>
            <a:ln>
              <a:solidFill>
                <a:srgbClr val="0B12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49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5142B0-4D6F-5D61-408E-0FF14569B7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5205" y="130919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4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03AF59-D1AC-88A5-6A48-C9FC391577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51583" y="854906"/>
              <a:ext cx="251999" cy="251999"/>
            </a:xfrm>
            <a:prstGeom prst="ellipse">
              <a:avLst/>
            </a:prstGeom>
            <a:solidFill>
              <a:srgbClr val="FF0C0D"/>
            </a:solidFill>
            <a:ln>
              <a:solidFill>
                <a:srgbClr val="0B12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49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3A21CA4-E9F6-786D-0EFE-BE14A4F3B7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2565" y="754267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49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81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Nørgaard Weng</dc:creator>
  <cp:lastModifiedBy>Marcus Nørgaard Weng</cp:lastModifiedBy>
  <cp:revision>11</cp:revision>
  <dcterms:created xsi:type="dcterms:W3CDTF">2023-09-19T17:39:57Z</dcterms:created>
  <dcterms:modified xsi:type="dcterms:W3CDTF">2023-10-31T04:11:02Z</dcterms:modified>
</cp:coreProperties>
</file>