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26B4-07A9-EDB3-C0C2-6DF4651C7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97771-3EF2-CB77-E493-CCC56164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33B2-A253-7ED2-2E7F-825228F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B666-8719-AEA4-6810-D3841F0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7AC0-9906-7042-B533-2B05C8F9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6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6F0-976A-4A2C-0896-D9500DAF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99C2-45DE-CBFA-F198-F16F40C6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767E-7CB3-CEA7-7202-0A45B979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181C-DE75-7EAF-7CFC-6CE0EE76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6692-7296-3C50-C075-1D92867F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69EDC-ABFF-EB01-19D4-16376D19D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90A64-9BB8-8CCC-16F5-159054C0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D6E5-6E0C-D731-F2E8-BFAFCA29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9956-CF6E-3E32-A92A-19DD77E1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39E-6B37-ABE0-EF07-270582D9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339-417A-AD6C-7980-E0CC38AE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1F13-8E41-99E1-ED3B-E761F6BC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4DC2-FD39-04F4-1CD4-235E5300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A9F4-484C-EBCD-E2D8-C5E568D7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CFE8-A5C7-F95C-541F-B2E987F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DD8B-2399-9A19-6D96-D64EA889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BE4B4-C1EF-A02D-9298-833B5CDF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44A0-00B9-3F76-725E-499F59FC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D1EB-48AA-8351-D2B4-5F11AD8E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EAE8-835F-62AD-5F85-FAD8CA06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275-67F6-571B-6C30-437649D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E472-4273-18DD-2F15-75E79639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5CE1-C826-5D67-C42D-ECEC1946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885E-70F5-0179-AAC7-3B53766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6FBB-1570-1218-B330-6BF5B192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33B6-8149-F4C4-41FD-E11B3338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FC8B-1400-3211-F912-5FE08BF1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929D-D612-411D-A751-B71D526E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847F-2B4A-E37E-4B8D-CB4C7124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017BC-FE45-C522-1160-BBCCAA20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5D73C-1DC8-D584-3544-4875AAD06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B1539-E919-E5E2-9E04-BFA839FE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E86C9-3CD9-625D-87A9-882A29E9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AB77B-8D04-0F0F-7702-161706DD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18DD-8750-E86A-3C70-B717E9BB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CD4B-D6E9-C9C3-4E2A-7335A709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41B4C-E13E-CB30-467D-F4F74EE9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C2032-2525-7ADE-9032-762B94E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74BA2-1F66-6A47-AB17-6AB05AF5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BFA22-B22B-8C2C-A15C-C83BACF6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9ED34-0CF8-8869-DC54-41D7B4FF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8C81-BDED-DFB0-17D6-C7DEFB13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BC54-BC3E-F9D1-2694-C126C03B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7884-CC99-FDCE-8DFA-0B50E2ED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7DDC-81FE-A8A0-831D-CEB284CF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30283-4AA8-6AFA-A649-7B8B5C35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B084-C6D2-1606-32E7-5CD6E1E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27B3-1F0B-E272-197A-8CAA4B0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BB209-C132-D6FB-0A21-89B93D25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2FD3-5BF6-1DE9-0C83-16E6BDC6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5107-3394-C70F-B9CC-DF36D1A6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D914B-990B-2D86-4324-DE6D29A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93681-5C08-EA04-F15D-DAD262A4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0C664-AB6C-4647-16C2-D72F18C0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25A-4A52-1C8B-989F-D9C32DD6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22CBE-E86C-EFE4-5C6B-74613794C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7081-9D59-DB90-A5D1-70B65F34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5ED8-E3C1-FA67-BD7A-66B15359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ebrafish: the rising star of animal models – Speaking of Research">
            <a:extLst>
              <a:ext uri="{FF2B5EF4-FFF2-40B4-BE49-F238E27FC236}">
                <a16:creationId xmlns:a16="http://schemas.microsoft.com/office/drawing/2014/main" id="{FCB925AC-60D9-D0EA-5F7F-FC9D586E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37800" r="1403" b="5294"/>
          <a:stretch/>
        </p:blipFill>
        <p:spPr bwMode="auto">
          <a:xfrm>
            <a:off x="1587888" y="1120852"/>
            <a:ext cx="9041105" cy="39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5BA4336-C5B6-0B34-42AB-3FADD0025290}"/>
              </a:ext>
            </a:extLst>
          </p:cNvPr>
          <p:cNvGrpSpPr/>
          <p:nvPr/>
        </p:nvGrpSpPr>
        <p:grpSpPr>
          <a:xfrm>
            <a:off x="2031766" y="1593178"/>
            <a:ext cx="8390423" cy="2549398"/>
            <a:chOff x="2031766" y="1593178"/>
            <a:chExt cx="8390423" cy="254939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51AB23-CFB3-4B13-BA7C-B87AE614CD04}"/>
                </a:ext>
              </a:extLst>
            </p:cNvPr>
            <p:cNvSpPr/>
            <p:nvPr/>
          </p:nvSpPr>
          <p:spPr>
            <a:xfrm>
              <a:off x="2034073" y="2090057"/>
              <a:ext cx="4074368" cy="678025"/>
            </a:xfrm>
            <a:custGeom>
              <a:avLst/>
              <a:gdLst>
                <a:gd name="connsiteX0" fmla="*/ 0 w 4074368"/>
                <a:gd name="connsiteY0" fmla="*/ 678025 h 678025"/>
                <a:gd name="connsiteX1" fmla="*/ 93307 w 4074368"/>
                <a:gd name="connsiteY1" fmla="*/ 559837 h 678025"/>
                <a:gd name="connsiteX2" fmla="*/ 478972 w 4074368"/>
                <a:gd name="connsiteY2" fmla="*/ 379445 h 678025"/>
                <a:gd name="connsiteX3" fmla="*/ 1169437 w 4074368"/>
                <a:gd name="connsiteY3" fmla="*/ 199053 h 678025"/>
                <a:gd name="connsiteX4" fmla="*/ 2021633 w 4074368"/>
                <a:gd name="connsiteY4" fmla="*/ 74645 h 678025"/>
                <a:gd name="connsiteX5" fmla="*/ 2867609 w 4074368"/>
                <a:gd name="connsiteY5" fmla="*/ 0 h 678025"/>
                <a:gd name="connsiteX6" fmla="*/ 3632719 w 4074368"/>
                <a:gd name="connsiteY6" fmla="*/ 24882 h 678025"/>
                <a:gd name="connsiteX7" fmla="*/ 4074368 w 4074368"/>
                <a:gd name="connsiteY7" fmla="*/ 49763 h 67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4368" h="678025">
                  <a:moveTo>
                    <a:pt x="0" y="678025"/>
                  </a:moveTo>
                  <a:cubicBezTo>
                    <a:pt x="6739" y="643812"/>
                    <a:pt x="13478" y="609600"/>
                    <a:pt x="93307" y="559837"/>
                  </a:cubicBezTo>
                  <a:cubicBezTo>
                    <a:pt x="173136" y="510074"/>
                    <a:pt x="299617" y="439576"/>
                    <a:pt x="478972" y="379445"/>
                  </a:cubicBezTo>
                  <a:cubicBezTo>
                    <a:pt x="658327" y="319314"/>
                    <a:pt x="912327" y="249853"/>
                    <a:pt x="1169437" y="199053"/>
                  </a:cubicBezTo>
                  <a:cubicBezTo>
                    <a:pt x="1426547" y="148253"/>
                    <a:pt x="1738604" y="107820"/>
                    <a:pt x="2021633" y="74645"/>
                  </a:cubicBezTo>
                  <a:cubicBezTo>
                    <a:pt x="2304662" y="41469"/>
                    <a:pt x="2599095" y="8294"/>
                    <a:pt x="2867609" y="0"/>
                  </a:cubicBezTo>
                  <a:lnTo>
                    <a:pt x="3632719" y="24882"/>
                  </a:lnTo>
                  <a:cubicBezTo>
                    <a:pt x="3833845" y="33176"/>
                    <a:pt x="3954106" y="41469"/>
                    <a:pt x="4074368" y="4976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EC25C1-C1B1-222F-443D-BF9254AFB6D7}"/>
                </a:ext>
              </a:extLst>
            </p:cNvPr>
            <p:cNvSpPr/>
            <p:nvPr/>
          </p:nvSpPr>
          <p:spPr>
            <a:xfrm>
              <a:off x="6089780" y="1716833"/>
              <a:ext cx="1250302" cy="404326"/>
            </a:xfrm>
            <a:custGeom>
              <a:avLst/>
              <a:gdLst>
                <a:gd name="connsiteX0" fmla="*/ 0 w 1250302"/>
                <a:gd name="connsiteY0" fmla="*/ 404326 h 404326"/>
                <a:gd name="connsiteX1" fmla="*/ 634481 w 1250302"/>
                <a:gd name="connsiteY1" fmla="*/ 136849 h 404326"/>
                <a:gd name="connsiteX2" fmla="*/ 1250302 w 1250302"/>
                <a:gd name="connsiteY2" fmla="*/ 0 h 40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0302" h="404326">
                  <a:moveTo>
                    <a:pt x="0" y="404326"/>
                  </a:moveTo>
                  <a:cubicBezTo>
                    <a:pt x="213048" y="304281"/>
                    <a:pt x="426097" y="204237"/>
                    <a:pt x="634481" y="136849"/>
                  </a:cubicBezTo>
                  <a:cubicBezTo>
                    <a:pt x="842865" y="69461"/>
                    <a:pt x="1046583" y="34730"/>
                    <a:pt x="1250302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68F52DF-B1CA-FAE7-8BE1-70A5D274FC6D}"/>
                </a:ext>
              </a:extLst>
            </p:cNvPr>
            <p:cNvSpPr/>
            <p:nvPr/>
          </p:nvSpPr>
          <p:spPr>
            <a:xfrm>
              <a:off x="7321420" y="1723053"/>
              <a:ext cx="301579" cy="720915"/>
            </a:xfrm>
            <a:custGeom>
              <a:avLst/>
              <a:gdLst>
                <a:gd name="connsiteX0" fmla="*/ 0 w 301579"/>
                <a:gd name="connsiteY0" fmla="*/ 0 h 720915"/>
                <a:gd name="connsiteX1" fmla="*/ 236376 w 301579"/>
                <a:gd name="connsiteY1" fmla="*/ 180392 h 720915"/>
                <a:gd name="connsiteX2" fmla="*/ 286139 w 301579"/>
                <a:gd name="connsiteY2" fmla="*/ 329682 h 720915"/>
                <a:gd name="connsiteX3" fmla="*/ 292360 w 301579"/>
                <a:gd name="connsiteY3" fmla="*/ 503853 h 720915"/>
                <a:gd name="connsiteX4" fmla="*/ 167951 w 301579"/>
                <a:gd name="connsiteY4" fmla="*/ 709127 h 720915"/>
                <a:gd name="connsiteX5" fmla="*/ 192833 w 301579"/>
                <a:gd name="connsiteY5" fmla="*/ 678025 h 7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579" h="720915">
                  <a:moveTo>
                    <a:pt x="0" y="0"/>
                  </a:moveTo>
                  <a:cubicBezTo>
                    <a:pt x="94343" y="62722"/>
                    <a:pt x="188686" y="125445"/>
                    <a:pt x="236376" y="180392"/>
                  </a:cubicBezTo>
                  <a:cubicBezTo>
                    <a:pt x="284066" y="235339"/>
                    <a:pt x="276808" y="275772"/>
                    <a:pt x="286139" y="329682"/>
                  </a:cubicBezTo>
                  <a:cubicBezTo>
                    <a:pt x="295470" y="383592"/>
                    <a:pt x="312058" y="440612"/>
                    <a:pt x="292360" y="503853"/>
                  </a:cubicBezTo>
                  <a:cubicBezTo>
                    <a:pt x="272662" y="567094"/>
                    <a:pt x="184539" y="680098"/>
                    <a:pt x="167951" y="709127"/>
                  </a:cubicBezTo>
                  <a:cubicBezTo>
                    <a:pt x="151363" y="738156"/>
                    <a:pt x="172098" y="708090"/>
                    <a:pt x="192833" y="678025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6E6595-EC71-11E6-9972-D5F43F20B009}"/>
                </a:ext>
              </a:extLst>
            </p:cNvPr>
            <p:cNvSpPr/>
            <p:nvPr/>
          </p:nvSpPr>
          <p:spPr>
            <a:xfrm>
              <a:off x="7508033" y="1593178"/>
              <a:ext cx="2914156" cy="1884377"/>
            </a:xfrm>
            <a:custGeom>
              <a:avLst/>
              <a:gdLst>
                <a:gd name="connsiteX0" fmla="*/ 0 w 2914156"/>
                <a:gd name="connsiteY0" fmla="*/ 832781 h 1884377"/>
                <a:gd name="connsiteX1" fmla="*/ 640702 w 2914156"/>
                <a:gd name="connsiteY1" fmla="*/ 845222 h 1884377"/>
                <a:gd name="connsiteX2" fmla="*/ 1007706 w 2914156"/>
                <a:gd name="connsiteY2" fmla="*/ 876324 h 1884377"/>
                <a:gd name="connsiteX3" fmla="*/ 1803918 w 2914156"/>
                <a:gd name="connsiteY3" fmla="*/ 428455 h 1884377"/>
                <a:gd name="connsiteX4" fmla="*/ 2301551 w 2914156"/>
                <a:gd name="connsiteY4" fmla="*/ 98773 h 1884377"/>
                <a:gd name="connsiteX5" fmla="*/ 2593910 w 2914156"/>
                <a:gd name="connsiteY5" fmla="*/ 5467 h 1884377"/>
                <a:gd name="connsiteX6" fmla="*/ 2724538 w 2914156"/>
                <a:gd name="connsiteY6" fmla="*/ 98773 h 1884377"/>
                <a:gd name="connsiteX7" fmla="*/ 2332653 w 2914156"/>
                <a:gd name="connsiteY7" fmla="*/ 801679 h 1884377"/>
                <a:gd name="connsiteX8" fmla="*/ 2251787 w 2914156"/>
                <a:gd name="connsiteY8" fmla="*/ 1038055 h 1884377"/>
                <a:gd name="connsiteX9" fmla="*/ 2625012 w 2914156"/>
                <a:gd name="connsiteY9" fmla="*/ 1305532 h 1884377"/>
                <a:gd name="connsiteX10" fmla="*/ 2904930 w 2914156"/>
                <a:gd name="connsiteY10" fmla="*/ 1628993 h 1884377"/>
                <a:gd name="connsiteX11" fmla="*/ 2792963 w 2914156"/>
                <a:gd name="connsiteY11" fmla="*/ 1852928 h 1884377"/>
                <a:gd name="connsiteX12" fmla="*/ 2276669 w 2914156"/>
                <a:gd name="connsiteY12" fmla="*/ 1871589 h 1884377"/>
                <a:gd name="connsiteX13" fmla="*/ 1891004 w 2914156"/>
                <a:gd name="connsiteY13" fmla="*/ 1747181 h 1884377"/>
                <a:gd name="connsiteX14" fmla="*/ 951722 w 2914156"/>
                <a:gd name="connsiteY14" fmla="*/ 1691198 h 188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4156" h="1884377">
                  <a:moveTo>
                    <a:pt x="0" y="832781"/>
                  </a:moveTo>
                  <a:lnTo>
                    <a:pt x="640702" y="845222"/>
                  </a:lnTo>
                  <a:cubicBezTo>
                    <a:pt x="808653" y="852479"/>
                    <a:pt x="813837" y="945785"/>
                    <a:pt x="1007706" y="876324"/>
                  </a:cubicBezTo>
                  <a:cubicBezTo>
                    <a:pt x="1201575" y="806863"/>
                    <a:pt x="1588277" y="558047"/>
                    <a:pt x="1803918" y="428455"/>
                  </a:cubicBezTo>
                  <a:cubicBezTo>
                    <a:pt x="2019559" y="298863"/>
                    <a:pt x="2169886" y="169271"/>
                    <a:pt x="2301551" y="98773"/>
                  </a:cubicBezTo>
                  <a:cubicBezTo>
                    <a:pt x="2433216" y="28275"/>
                    <a:pt x="2523412" y="5467"/>
                    <a:pt x="2593910" y="5467"/>
                  </a:cubicBezTo>
                  <a:cubicBezTo>
                    <a:pt x="2664408" y="5467"/>
                    <a:pt x="2768081" y="-33929"/>
                    <a:pt x="2724538" y="98773"/>
                  </a:cubicBezTo>
                  <a:cubicBezTo>
                    <a:pt x="2680995" y="231475"/>
                    <a:pt x="2411445" y="645132"/>
                    <a:pt x="2332653" y="801679"/>
                  </a:cubicBezTo>
                  <a:cubicBezTo>
                    <a:pt x="2253861" y="958226"/>
                    <a:pt x="2203061" y="954080"/>
                    <a:pt x="2251787" y="1038055"/>
                  </a:cubicBezTo>
                  <a:cubicBezTo>
                    <a:pt x="2300514" y="1122031"/>
                    <a:pt x="2516155" y="1207042"/>
                    <a:pt x="2625012" y="1305532"/>
                  </a:cubicBezTo>
                  <a:cubicBezTo>
                    <a:pt x="2733869" y="1404022"/>
                    <a:pt x="2876938" y="1537760"/>
                    <a:pt x="2904930" y="1628993"/>
                  </a:cubicBezTo>
                  <a:cubicBezTo>
                    <a:pt x="2932922" y="1720226"/>
                    <a:pt x="2897673" y="1812495"/>
                    <a:pt x="2792963" y="1852928"/>
                  </a:cubicBezTo>
                  <a:cubicBezTo>
                    <a:pt x="2688253" y="1893361"/>
                    <a:pt x="2426995" y="1889213"/>
                    <a:pt x="2276669" y="1871589"/>
                  </a:cubicBezTo>
                  <a:cubicBezTo>
                    <a:pt x="2126343" y="1853965"/>
                    <a:pt x="2111828" y="1777246"/>
                    <a:pt x="1891004" y="1747181"/>
                  </a:cubicBezTo>
                  <a:cubicBezTo>
                    <a:pt x="1670180" y="1717116"/>
                    <a:pt x="1310951" y="1704157"/>
                    <a:pt x="951722" y="1691198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904D83-80A6-B0DE-A7DF-34D7C1BD7305}"/>
                </a:ext>
              </a:extLst>
            </p:cNvPr>
            <p:cNvSpPr/>
            <p:nvPr/>
          </p:nvSpPr>
          <p:spPr>
            <a:xfrm>
              <a:off x="6270171" y="3284376"/>
              <a:ext cx="2226907" cy="858200"/>
            </a:xfrm>
            <a:custGeom>
              <a:avLst/>
              <a:gdLst>
                <a:gd name="connsiteX0" fmla="*/ 2226907 w 2226907"/>
                <a:gd name="connsiteY0" fmla="*/ 0 h 858200"/>
                <a:gd name="connsiteX1" fmla="*/ 1685731 w 2226907"/>
                <a:gd name="connsiteY1" fmla="*/ 541175 h 858200"/>
                <a:gd name="connsiteX2" fmla="*/ 926841 w 2226907"/>
                <a:gd name="connsiteY2" fmla="*/ 852195 h 858200"/>
                <a:gd name="connsiteX3" fmla="*/ 0 w 2226907"/>
                <a:gd name="connsiteY3" fmla="*/ 273697 h 85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907" h="858200">
                  <a:moveTo>
                    <a:pt x="2226907" y="0"/>
                  </a:moveTo>
                  <a:cubicBezTo>
                    <a:pt x="2064658" y="199571"/>
                    <a:pt x="1902409" y="399142"/>
                    <a:pt x="1685731" y="541175"/>
                  </a:cubicBezTo>
                  <a:cubicBezTo>
                    <a:pt x="1469053" y="683208"/>
                    <a:pt x="1207796" y="896775"/>
                    <a:pt x="926841" y="852195"/>
                  </a:cubicBezTo>
                  <a:cubicBezTo>
                    <a:pt x="645886" y="807615"/>
                    <a:pt x="322943" y="540656"/>
                    <a:pt x="0" y="27369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2231C8-0661-EC6A-C3A7-3EA5FF59B5D8}"/>
                </a:ext>
              </a:extLst>
            </p:cNvPr>
            <p:cNvSpPr/>
            <p:nvPr/>
          </p:nvSpPr>
          <p:spPr>
            <a:xfrm>
              <a:off x="5194041" y="3551853"/>
              <a:ext cx="1083468" cy="417476"/>
            </a:xfrm>
            <a:custGeom>
              <a:avLst/>
              <a:gdLst>
                <a:gd name="connsiteX0" fmla="*/ 1082351 w 1083468"/>
                <a:gd name="connsiteY0" fmla="*/ 0 h 417476"/>
                <a:gd name="connsiteX1" fmla="*/ 995265 w 1083468"/>
                <a:gd name="connsiteY1" fmla="*/ 205274 h 417476"/>
                <a:gd name="connsiteX2" fmla="*/ 522514 w 1083468"/>
                <a:gd name="connsiteY2" fmla="*/ 416767 h 417476"/>
                <a:gd name="connsiteX3" fmla="*/ 0 w 1083468"/>
                <a:gd name="connsiteY3" fmla="*/ 130629 h 41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468" h="417476">
                  <a:moveTo>
                    <a:pt x="1082351" y="0"/>
                  </a:moveTo>
                  <a:cubicBezTo>
                    <a:pt x="1085461" y="67906"/>
                    <a:pt x="1088571" y="135813"/>
                    <a:pt x="995265" y="205274"/>
                  </a:cubicBezTo>
                  <a:cubicBezTo>
                    <a:pt x="901959" y="274735"/>
                    <a:pt x="688391" y="429208"/>
                    <a:pt x="522514" y="416767"/>
                  </a:cubicBezTo>
                  <a:cubicBezTo>
                    <a:pt x="356637" y="404326"/>
                    <a:pt x="178318" y="267477"/>
                    <a:pt x="0" y="13062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E0772E-852D-A54C-1361-C2838B9003F9}"/>
                </a:ext>
              </a:extLst>
            </p:cNvPr>
            <p:cNvSpPr/>
            <p:nvPr/>
          </p:nvSpPr>
          <p:spPr>
            <a:xfrm>
              <a:off x="2031766" y="2716772"/>
              <a:ext cx="3187156" cy="1015791"/>
            </a:xfrm>
            <a:custGeom>
              <a:avLst/>
              <a:gdLst>
                <a:gd name="connsiteX0" fmla="*/ 3187156 w 3187156"/>
                <a:gd name="connsiteY0" fmla="*/ 978150 h 1015791"/>
                <a:gd name="connsiteX1" fmla="*/ 2645981 w 3187156"/>
                <a:gd name="connsiteY1" fmla="*/ 1015473 h 1015791"/>
                <a:gd name="connsiteX2" fmla="*/ 1289932 w 3187156"/>
                <a:gd name="connsiteY2" fmla="*/ 959489 h 1015791"/>
                <a:gd name="connsiteX3" fmla="*/ 599467 w 3187156"/>
                <a:gd name="connsiteY3" fmla="*/ 841301 h 1015791"/>
                <a:gd name="connsiteX4" fmla="*/ 126716 w 3187156"/>
                <a:gd name="connsiteY4" fmla="*/ 474297 h 1015791"/>
                <a:gd name="connsiteX5" fmla="*/ 8528 w 3187156"/>
                <a:gd name="connsiteY5" fmla="*/ 250363 h 1015791"/>
                <a:gd name="connsiteX6" fmla="*/ 8528 w 3187156"/>
                <a:gd name="connsiteY6" fmla="*/ 20208 h 1015791"/>
                <a:gd name="connsiteX7" fmla="*/ 2307 w 3187156"/>
                <a:gd name="connsiteY7" fmla="*/ 26428 h 101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156" h="1015791">
                  <a:moveTo>
                    <a:pt x="3187156" y="978150"/>
                  </a:moveTo>
                  <a:cubicBezTo>
                    <a:pt x="3074670" y="998366"/>
                    <a:pt x="2962185" y="1018583"/>
                    <a:pt x="2645981" y="1015473"/>
                  </a:cubicBezTo>
                  <a:cubicBezTo>
                    <a:pt x="2329777" y="1012363"/>
                    <a:pt x="1631018" y="988518"/>
                    <a:pt x="1289932" y="959489"/>
                  </a:cubicBezTo>
                  <a:cubicBezTo>
                    <a:pt x="948846" y="930460"/>
                    <a:pt x="793336" y="922166"/>
                    <a:pt x="599467" y="841301"/>
                  </a:cubicBezTo>
                  <a:cubicBezTo>
                    <a:pt x="405598" y="760436"/>
                    <a:pt x="225206" y="572787"/>
                    <a:pt x="126716" y="474297"/>
                  </a:cubicBezTo>
                  <a:cubicBezTo>
                    <a:pt x="28226" y="375807"/>
                    <a:pt x="28226" y="326045"/>
                    <a:pt x="8528" y="250363"/>
                  </a:cubicBezTo>
                  <a:cubicBezTo>
                    <a:pt x="-11170" y="174681"/>
                    <a:pt x="9565" y="57530"/>
                    <a:pt x="8528" y="20208"/>
                  </a:cubicBezTo>
                  <a:cubicBezTo>
                    <a:pt x="7491" y="-17114"/>
                    <a:pt x="4899" y="4657"/>
                    <a:pt x="2307" y="2642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A5528C-A118-209A-2B2F-181E1C14D7A3}"/>
                </a:ext>
              </a:extLst>
            </p:cNvPr>
            <p:cNvSpPr/>
            <p:nvPr/>
          </p:nvSpPr>
          <p:spPr>
            <a:xfrm>
              <a:off x="3576735" y="2985369"/>
              <a:ext cx="1055904" cy="522941"/>
            </a:xfrm>
            <a:custGeom>
              <a:avLst/>
              <a:gdLst>
                <a:gd name="connsiteX0" fmla="*/ 0 w 1055904"/>
                <a:gd name="connsiteY0" fmla="*/ 410974 h 522941"/>
                <a:gd name="connsiteX1" fmla="*/ 783771 w 1055904"/>
                <a:gd name="connsiteY1" fmla="*/ 12868 h 522941"/>
                <a:gd name="connsiteX2" fmla="*/ 1020147 w 1055904"/>
                <a:gd name="connsiteY2" fmla="*/ 118615 h 522941"/>
                <a:gd name="connsiteX3" fmla="*/ 1051249 w 1055904"/>
                <a:gd name="connsiteY3" fmla="*/ 330109 h 522941"/>
                <a:gd name="connsiteX4" fmla="*/ 982824 w 1055904"/>
                <a:gd name="connsiteY4" fmla="*/ 417194 h 522941"/>
                <a:gd name="connsiteX5" fmla="*/ 752669 w 1055904"/>
                <a:gd name="connsiteY5" fmla="*/ 522941 h 5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5904" h="522941">
                  <a:moveTo>
                    <a:pt x="0" y="410974"/>
                  </a:moveTo>
                  <a:cubicBezTo>
                    <a:pt x="306873" y="236284"/>
                    <a:pt x="613747" y="61594"/>
                    <a:pt x="783771" y="12868"/>
                  </a:cubicBezTo>
                  <a:cubicBezTo>
                    <a:pt x="953795" y="-35858"/>
                    <a:pt x="975567" y="65742"/>
                    <a:pt x="1020147" y="118615"/>
                  </a:cubicBezTo>
                  <a:cubicBezTo>
                    <a:pt x="1064727" y="171488"/>
                    <a:pt x="1057470" y="280346"/>
                    <a:pt x="1051249" y="330109"/>
                  </a:cubicBezTo>
                  <a:cubicBezTo>
                    <a:pt x="1045029" y="379872"/>
                    <a:pt x="1032587" y="385055"/>
                    <a:pt x="982824" y="417194"/>
                  </a:cubicBezTo>
                  <a:cubicBezTo>
                    <a:pt x="933061" y="449333"/>
                    <a:pt x="842865" y="486137"/>
                    <a:pt x="752669" y="522941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88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A3215-9993-93A8-2FB5-27BCAD6F3610}"/>
              </a:ext>
            </a:extLst>
          </p:cNvPr>
          <p:cNvGrpSpPr/>
          <p:nvPr/>
        </p:nvGrpSpPr>
        <p:grpSpPr>
          <a:xfrm>
            <a:off x="2045026" y="1593178"/>
            <a:ext cx="8415263" cy="2549397"/>
            <a:chOff x="2006926" y="1593178"/>
            <a:chExt cx="8415263" cy="25493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3630F-EA82-DC5F-7114-098C821C0CC6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9C31BDB-5ADA-DFC8-2644-048301545259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AEFA135-9DCD-9C93-0A39-4A0B8B61B865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538D04-8D38-48D1-D9AC-7BABB27B9533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001AEF3-6DBF-4634-ABC7-33A133D3EC0E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7FA0BBF-1254-E8DA-FF28-225614E91F49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7031F6-1AA9-C94B-CC46-4B88304EAC2C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31FE64-3B37-75A1-F7C3-D1A03B5CA289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dk1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86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A3215-9993-93A8-2FB5-27BCAD6F3610}"/>
              </a:ext>
            </a:extLst>
          </p:cNvPr>
          <p:cNvGrpSpPr/>
          <p:nvPr/>
        </p:nvGrpSpPr>
        <p:grpSpPr>
          <a:xfrm rot="19777833" flipH="1">
            <a:off x="2045026" y="1593178"/>
            <a:ext cx="8415263" cy="2549397"/>
            <a:chOff x="2006926" y="1593178"/>
            <a:chExt cx="8415263" cy="25493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3630F-EA82-DC5F-7114-098C821C0CC6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9C31BDB-5ADA-DFC8-2644-048301545259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AEFA135-9DCD-9C93-0A39-4A0B8B61B865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538D04-8D38-48D1-D9AC-7BABB27B9533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001AEF3-6DBF-4634-ABC7-33A133D3EC0E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7FA0BBF-1254-E8DA-FF28-225614E91F49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7031F6-1AA9-C94B-CC46-4B88304EAC2C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31FE64-3B37-75A1-F7C3-D1A03B5CA289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dk1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86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3AD59-784A-6CC6-8BF9-45A2AF25BF4E}"/>
              </a:ext>
            </a:extLst>
          </p:cNvPr>
          <p:cNvCxnSpPr>
            <a:cxnSpLocks/>
            <a:endCxn id="6" idx="9"/>
          </p:cNvCxnSpPr>
          <p:nvPr/>
        </p:nvCxnSpPr>
        <p:spPr>
          <a:xfrm flipV="1">
            <a:off x="2045024" y="2925422"/>
            <a:ext cx="8212173" cy="8186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FD4BF0-79ED-9EB5-A826-8119C63E2720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3054798" y="3647809"/>
            <a:ext cx="5167182" cy="6213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15FFB1-DC2D-805B-3FA2-44BBEBE02425}"/>
              </a:ext>
            </a:extLst>
          </p:cNvPr>
          <p:cNvCxnSpPr>
            <a:cxnSpLocks/>
          </p:cNvCxnSpPr>
          <p:nvPr/>
        </p:nvCxnSpPr>
        <p:spPr>
          <a:xfrm>
            <a:off x="6648279" y="1925571"/>
            <a:ext cx="972000" cy="171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8BF4F9-1E5D-4D91-1AAF-C6DE29649486}"/>
              </a:ext>
            </a:extLst>
          </p:cNvPr>
          <p:cNvCxnSpPr>
            <a:cxnSpLocks/>
          </p:cNvCxnSpPr>
          <p:nvPr/>
        </p:nvCxnSpPr>
        <p:spPr>
          <a:xfrm>
            <a:off x="9517380" y="1925571"/>
            <a:ext cx="685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45B929-1DCA-F80D-B5BE-9FDE88162A3D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90136" y="2227197"/>
            <a:ext cx="4508335" cy="5258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7C7918-BDAD-A22D-5D50-B6D7DC7AFC74}"/>
              </a:ext>
            </a:extLst>
          </p:cNvPr>
          <p:cNvCxnSpPr>
            <a:cxnSpLocks/>
          </p:cNvCxnSpPr>
          <p:nvPr/>
        </p:nvCxnSpPr>
        <p:spPr>
          <a:xfrm>
            <a:off x="8948373" y="2291891"/>
            <a:ext cx="10795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9172B6-52E5-E0BF-EC72-3BEE8BAB4E80}"/>
              </a:ext>
            </a:extLst>
          </p:cNvPr>
          <p:cNvCxnSpPr>
            <a:cxnSpLocks/>
          </p:cNvCxnSpPr>
          <p:nvPr/>
        </p:nvCxnSpPr>
        <p:spPr>
          <a:xfrm flipV="1">
            <a:off x="2240678" y="3322057"/>
            <a:ext cx="8280000" cy="3095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A0BB3-B290-7FCB-C232-4133D6972E21}"/>
              </a:ext>
            </a:extLst>
          </p:cNvPr>
          <p:cNvCxnSpPr>
            <a:cxnSpLocks/>
          </p:cNvCxnSpPr>
          <p:nvPr/>
        </p:nvCxnSpPr>
        <p:spPr>
          <a:xfrm flipV="1">
            <a:off x="2067473" y="2584101"/>
            <a:ext cx="7829446" cy="8728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A3215-9993-93A8-2FB5-27BCAD6F3610}"/>
              </a:ext>
            </a:extLst>
          </p:cNvPr>
          <p:cNvGrpSpPr/>
          <p:nvPr/>
        </p:nvGrpSpPr>
        <p:grpSpPr>
          <a:xfrm>
            <a:off x="2045026" y="1593178"/>
            <a:ext cx="8508674" cy="2601560"/>
            <a:chOff x="2006926" y="1593178"/>
            <a:chExt cx="8415263" cy="25493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3630F-EA82-DC5F-7114-098C821C0CC6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9C31BDB-5ADA-DFC8-2644-048301545259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AEFA135-9DCD-9C93-0A39-4A0B8B61B865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538D04-8D38-48D1-D9AC-7BABB27B9533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001AEF3-6DBF-4634-ABC7-33A133D3EC0E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7FA0BBF-1254-E8DA-FF28-225614E91F49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7031F6-1AA9-C94B-CC46-4B88304EAC2C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31FE64-3B37-75A1-F7C3-D1A03B5CA289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1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DA4C75B-17FD-1299-1902-C7FB86FB5C8A}"/>
              </a:ext>
            </a:extLst>
          </p:cNvPr>
          <p:cNvGrpSpPr/>
          <p:nvPr/>
        </p:nvGrpSpPr>
        <p:grpSpPr>
          <a:xfrm>
            <a:off x="1969536" y="1582405"/>
            <a:ext cx="8534401" cy="2668317"/>
            <a:chOff x="1969536" y="1582405"/>
            <a:chExt cx="8534401" cy="266831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EA4B5D-F3B2-E06D-9B42-67D31FC20F2D}"/>
                </a:ext>
              </a:extLst>
            </p:cNvPr>
            <p:cNvSpPr/>
            <p:nvPr/>
          </p:nvSpPr>
          <p:spPr>
            <a:xfrm>
              <a:off x="5426866" y="3603956"/>
              <a:ext cx="627733" cy="362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7C22E9-0B45-9054-4C4B-FF7C36A3F23D}"/>
                </a:ext>
              </a:extLst>
            </p:cNvPr>
            <p:cNvSpPr/>
            <p:nvPr/>
          </p:nvSpPr>
          <p:spPr>
            <a:xfrm>
              <a:off x="2304816" y="3172564"/>
              <a:ext cx="8147337" cy="229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E08717-45A5-0B6C-C336-1D02C8ABBDC8}"/>
                </a:ext>
              </a:extLst>
            </p:cNvPr>
            <p:cNvSpPr/>
            <p:nvPr/>
          </p:nvSpPr>
          <p:spPr>
            <a:xfrm flipV="1">
              <a:off x="1992395" y="3172564"/>
              <a:ext cx="428049" cy="256436"/>
            </a:xfrm>
            <a:prstGeom prst="triangle">
              <a:avLst>
                <a:gd name="adj" fmla="val 69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C551760-0A99-F07E-0983-DBAE2FA856AA}"/>
                </a:ext>
              </a:extLst>
            </p:cNvPr>
            <p:cNvSpPr/>
            <p:nvPr/>
          </p:nvSpPr>
          <p:spPr>
            <a:xfrm rot="10557318">
              <a:off x="5138442" y="3715688"/>
              <a:ext cx="639960" cy="2110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F6C3852-FD0C-7F55-2FD9-7EDC91BD3C08}"/>
                </a:ext>
              </a:extLst>
            </p:cNvPr>
            <p:cNvSpPr/>
            <p:nvPr/>
          </p:nvSpPr>
          <p:spPr>
            <a:xfrm rot="9339139">
              <a:off x="5758128" y="3700787"/>
              <a:ext cx="673210" cy="22668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F3E0-C363-7554-AEC1-299778DEA2B9}"/>
                </a:ext>
              </a:extLst>
            </p:cNvPr>
            <p:cNvSpPr/>
            <p:nvPr/>
          </p:nvSpPr>
          <p:spPr>
            <a:xfrm>
              <a:off x="6653438" y="3693380"/>
              <a:ext cx="1259056" cy="278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17AE57-F2A1-9749-769A-5308AFE47BAE}"/>
                </a:ext>
              </a:extLst>
            </p:cNvPr>
            <p:cNvSpPr/>
            <p:nvPr/>
          </p:nvSpPr>
          <p:spPr>
            <a:xfrm rot="20912094" flipV="1">
              <a:off x="6423930" y="3656402"/>
              <a:ext cx="393283" cy="3097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2457D8-5849-E5F7-BD74-9FBBDD0494D3}"/>
                </a:ext>
              </a:extLst>
            </p:cNvPr>
            <p:cNvSpPr/>
            <p:nvPr/>
          </p:nvSpPr>
          <p:spPr>
            <a:xfrm>
              <a:off x="3498850" y="3743545"/>
              <a:ext cx="1651000" cy="104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A15AE9-D5AB-BBE2-6D6E-DDA107BFBFAA}"/>
                </a:ext>
              </a:extLst>
            </p:cNvPr>
            <p:cNvSpPr/>
            <p:nvPr/>
          </p:nvSpPr>
          <p:spPr>
            <a:xfrm flipV="1">
              <a:off x="7830774" y="3659225"/>
              <a:ext cx="445378" cy="286074"/>
            </a:xfrm>
            <a:prstGeom prst="triangle">
              <a:avLst>
                <a:gd name="adj" fmla="val 265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EFE236-2AAD-0510-4937-B6B73D23E1B6}"/>
                </a:ext>
              </a:extLst>
            </p:cNvPr>
            <p:cNvSpPr/>
            <p:nvPr/>
          </p:nvSpPr>
          <p:spPr>
            <a:xfrm>
              <a:off x="2304816" y="2571084"/>
              <a:ext cx="7544291" cy="362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88622AB-6702-6E7A-FFE3-4BE86AB59F34}"/>
                </a:ext>
              </a:extLst>
            </p:cNvPr>
            <p:cNvSpPr/>
            <p:nvPr/>
          </p:nvSpPr>
          <p:spPr>
            <a:xfrm>
              <a:off x="1969536" y="2568726"/>
              <a:ext cx="450908" cy="312659"/>
            </a:xfrm>
            <a:prstGeom prst="triangle">
              <a:avLst>
                <a:gd name="adj" fmla="val 6549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400E33-08BE-FEB0-A153-516C812C707D}"/>
                </a:ext>
              </a:extLst>
            </p:cNvPr>
            <p:cNvSpPr/>
            <p:nvPr/>
          </p:nvSpPr>
          <p:spPr>
            <a:xfrm>
              <a:off x="6506678" y="1975218"/>
              <a:ext cx="1107102" cy="287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86AC84-E8F0-E5A9-C23E-E107A743B020}"/>
                </a:ext>
              </a:extLst>
            </p:cNvPr>
            <p:cNvSpPr/>
            <p:nvPr/>
          </p:nvSpPr>
          <p:spPr>
            <a:xfrm>
              <a:off x="4322901" y="2156208"/>
              <a:ext cx="3290879" cy="161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A6DFBDC-D83B-E87C-61F0-FC60E7F1293F}"/>
                </a:ext>
              </a:extLst>
            </p:cNvPr>
            <p:cNvSpPr/>
            <p:nvPr/>
          </p:nvSpPr>
          <p:spPr>
            <a:xfrm>
              <a:off x="6219126" y="1944720"/>
              <a:ext cx="735289" cy="25900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D02237-F566-4066-6F65-C6A26FF1C0C6}"/>
                </a:ext>
              </a:extLst>
            </p:cNvPr>
            <p:cNvSpPr/>
            <p:nvPr/>
          </p:nvSpPr>
          <p:spPr>
            <a:xfrm>
              <a:off x="9559351" y="2000356"/>
              <a:ext cx="418806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9231ADF-92F8-B224-F16F-95E19769BD82}"/>
                </a:ext>
              </a:extLst>
            </p:cNvPr>
            <p:cNvSpPr/>
            <p:nvPr/>
          </p:nvSpPr>
          <p:spPr>
            <a:xfrm flipV="1">
              <a:off x="9602513" y="1973374"/>
              <a:ext cx="559547" cy="386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31BBBBD-4A06-C883-756A-65F2ED314F32}"/>
                </a:ext>
              </a:extLst>
            </p:cNvPr>
            <p:cNvSpPr/>
            <p:nvPr/>
          </p:nvSpPr>
          <p:spPr>
            <a:xfrm>
              <a:off x="9033571" y="1892457"/>
              <a:ext cx="944586" cy="477383"/>
            </a:xfrm>
            <a:prstGeom prst="triangle">
              <a:avLst>
                <a:gd name="adj" fmla="val 7554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A28B675-BAAB-5177-24FC-75314BBF0E5C}"/>
                </a:ext>
              </a:extLst>
            </p:cNvPr>
            <p:cNvGrpSpPr/>
            <p:nvPr/>
          </p:nvGrpSpPr>
          <p:grpSpPr>
            <a:xfrm>
              <a:off x="1992397" y="1582405"/>
              <a:ext cx="8511540" cy="2668317"/>
              <a:chOff x="2042160" y="1526421"/>
              <a:chExt cx="8511540" cy="2668317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184ADB00-EBD4-12D2-619D-2C59F980AB82}"/>
                  </a:ext>
                </a:extLst>
              </p:cNvPr>
              <p:cNvSpPr/>
              <p:nvPr/>
            </p:nvSpPr>
            <p:spPr>
              <a:xfrm flipV="1">
                <a:off x="2284534" y="3348142"/>
                <a:ext cx="466285" cy="296455"/>
              </a:xfrm>
              <a:prstGeom prst="triangle">
                <a:avLst>
                  <a:gd name="adj" fmla="val 1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92103B3-FD22-A7A8-973E-E9CAE38D1F60}"/>
                  </a:ext>
                </a:extLst>
              </p:cNvPr>
              <p:cNvSpPr/>
              <p:nvPr/>
            </p:nvSpPr>
            <p:spPr>
              <a:xfrm>
                <a:off x="2354580" y="2202700"/>
                <a:ext cx="1456887" cy="342899"/>
              </a:xfrm>
              <a:prstGeom prst="triangle">
                <a:avLst>
                  <a:gd name="adj" fmla="val 1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80D5C0F-85DF-323F-634A-874A6E7F6311}"/>
                  </a:ext>
                </a:extLst>
              </p:cNvPr>
              <p:cNvSpPr/>
              <p:nvPr/>
            </p:nvSpPr>
            <p:spPr>
              <a:xfrm>
                <a:off x="2750819" y="3344661"/>
                <a:ext cx="5509261" cy="3429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2F6F9E-DEDE-0A8D-AD71-F10838700052}"/>
                  </a:ext>
                </a:extLst>
              </p:cNvPr>
              <p:cNvSpPr/>
              <p:nvPr/>
            </p:nvSpPr>
            <p:spPr>
              <a:xfrm>
                <a:off x="9136870" y="2208198"/>
                <a:ext cx="762000" cy="3429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769D55-BE6A-584C-3E9C-40BD3B1B5AAA}"/>
                  </a:ext>
                </a:extLst>
              </p:cNvPr>
              <p:cNvSpPr/>
              <p:nvPr/>
            </p:nvSpPr>
            <p:spPr>
              <a:xfrm>
                <a:off x="3811467" y="2202952"/>
                <a:ext cx="3852076" cy="3429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590C9F-5907-9866-65E8-4F58220365E4}"/>
                  </a:ext>
                </a:extLst>
              </p:cNvPr>
              <p:cNvSpPr/>
              <p:nvPr/>
            </p:nvSpPr>
            <p:spPr>
              <a:xfrm>
                <a:off x="2042160" y="2773680"/>
                <a:ext cx="8107680" cy="3429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D100A42-B4CB-E538-2C30-12B8E4995D89}"/>
                  </a:ext>
                </a:extLst>
              </p:cNvPr>
              <p:cNvSpPr/>
              <p:nvPr/>
            </p:nvSpPr>
            <p:spPr>
              <a:xfrm>
                <a:off x="8622632" y="2145380"/>
                <a:ext cx="589948" cy="405718"/>
              </a:xfrm>
              <a:prstGeom prst="triangle">
                <a:avLst>
                  <a:gd name="adj" fmla="val 1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0264623-3342-6673-58C6-7974E3321573}"/>
                  </a:ext>
                </a:extLst>
              </p:cNvPr>
              <p:cNvSpPr/>
              <p:nvPr/>
            </p:nvSpPr>
            <p:spPr>
              <a:xfrm flipV="1">
                <a:off x="9855674" y="2208198"/>
                <a:ext cx="225733" cy="285275"/>
              </a:xfrm>
              <a:prstGeom prst="triangle">
                <a:avLst>
                  <a:gd name="adj" fmla="val 61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A7E8F0A6-CEB1-AA55-1714-FB44BCC73934}"/>
                  </a:ext>
                </a:extLst>
              </p:cNvPr>
              <p:cNvSpPr/>
              <p:nvPr/>
            </p:nvSpPr>
            <p:spPr>
              <a:xfrm flipV="1">
                <a:off x="8260080" y="3344661"/>
                <a:ext cx="280612" cy="3429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FDF64F-5D9A-FFA0-9053-4805A525CA6D}"/>
                  </a:ext>
                </a:extLst>
              </p:cNvPr>
              <p:cNvSpPr/>
              <p:nvPr/>
            </p:nvSpPr>
            <p:spPr>
              <a:xfrm>
                <a:off x="9609114" y="3348576"/>
                <a:ext cx="944586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B73253BB-F80C-287C-586B-E3F837BAE112}"/>
                  </a:ext>
                </a:extLst>
              </p:cNvPr>
              <p:cNvSpPr/>
              <p:nvPr/>
            </p:nvSpPr>
            <p:spPr>
              <a:xfrm>
                <a:off x="10027920" y="2880360"/>
                <a:ext cx="457200" cy="236220"/>
              </a:xfrm>
              <a:prstGeom prst="triangle">
                <a:avLst>
                  <a:gd name="adj" fmla="val 1808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ADFB5C-3610-8998-7A3D-471CCCB589B6}"/>
                  </a:ext>
                </a:extLst>
              </p:cNvPr>
              <p:cNvSpPr/>
              <p:nvPr/>
            </p:nvSpPr>
            <p:spPr>
              <a:xfrm>
                <a:off x="6804660" y="3889316"/>
                <a:ext cx="1075877" cy="1286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: Top Corners Snipped 30">
                <a:extLst>
                  <a:ext uri="{FF2B5EF4-FFF2-40B4-BE49-F238E27FC236}">
                    <a16:creationId xmlns:a16="http://schemas.microsoft.com/office/drawing/2014/main" id="{99880436-C478-63D0-635A-F0BBD4FDA1FF}"/>
                  </a:ext>
                </a:extLst>
              </p:cNvPr>
              <p:cNvSpPr/>
              <p:nvPr/>
            </p:nvSpPr>
            <p:spPr>
              <a:xfrm flipV="1">
                <a:off x="6939259" y="3973623"/>
                <a:ext cx="817139" cy="182283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94DD2C-C736-B7CD-8357-31580133C40A}"/>
                  </a:ext>
                </a:extLst>
              </p:cNvPr>
              <p:cNvSpPr/>
              <p:nvPr/>
            </p:nvSpPr>
            <p:spPr>
              <a:xfrm>
                <a:off x="7565377" y="2472300"/>
                <a:ext cx="1247296" cy="732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64F3B0-FC24-BBD4-4223-5D72F43551DB}"/>
                  </a:ext>
                </a:extLst>
              </p:cNvPr>
              <p:cNvSpPr/>
              <p:nvPr/>
            </p:nvSpPr>
            <p:spPr>
              <a:xfrm>
                <a:off x="6655836" y="1854872"/>
                <a:ext cx="958901" cy="11608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6715047B-A887-3471-2808-4F4C1D6CE3E4}"/>
                  </a:ext>
                </a:extLst>
              </p:cNvPr>
              <p:cNvSpPr/>
              <p:nvPr/>
            </p:nvSpPr>
            <p:spPr>
              <a:xfrm>
                <a:off x="7004179" y="1715116"/>
                <a:ext cx="561197" cy="1574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6FE7022D-AB81-B4A0-E6BF-AFEDE5E0EE32}"/>
                  </a:ext>
                </a:extLst>
              </p:cNvPr>
              <p:cNvSpPr/>
              <p:nvPr/>
            </p:nvSpPr>
            <p:spPr>
              <a:xfrm>
                <a:off x="9524407" y="1584018"/>
                <a:ext cx="662533" cy="386938"/>
              </a:xfrm>
              <a:prstGeom prst="triangle">
                <a:avLst>
                  <a:gd name="adj" fmla="val 1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71CE4DD3-D118-DC73-E231-E0DE62D8691A}"/>
                  </a:ext>
                </a:extLst>
              </p:cNvPr>
              <p:cNvSpPr/>
              <p:nvPr/>
            </p:nvSpPr>
            <p:spPr>
              <a:xfrm rot="14002240" flipV="1">
                <a:off x="10046266" y="1516920"/>
                <a:ext cx="373488" cy="39248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D5035F5-C6A5-D714-A674-93E3D77C8FDA}"/>
                  </a:ext>
                </a:extLst>
              </p:cNvPr>
              <p:cNvSpPr/>
              <p:nvPr/>
            </p:nvSpPr>
            <p:spPr>
              <a:xfrm>
                <a:off x="5539739" y="3889315"/>
                <a:ext cx="564623" cy="843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DA3215-9993-93A8-2FB5-27BCAD6F3610}"/>
                  </a:ext>
                </a:extLst>
              </p:cNvPr>
              <p:cNvGrpSpPr/>
              <p:nvPr/>
            </p:nvGrpSpPr>
            <p:grpSpPr>
              <a:xfrm>
                <a:off x="2045026" y="1593178"/>
                <a:ext cx="8508674" cy="2601560"/>
                <a:chOff x="2006926" y="1593178"/>
                <a:chExt cx="8415263" cy="2549397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F2F3630F-EA82-DC5F-7114-098C821C0CC6}"/>
                    </a:ext>
                  </a:extLst>
                </p:cNvPr>
                <p:cNvGrpSpPr/>
                <p:nvPr/>
              </p:nvGrpSpPr>
              <p:grpSpPr>
                <a:xfrm>
                  <a:off x="2006927" y="1593178"/>
                  <a:ext cx="8415262" cy="2549397"/>
                  <a:chOff x="2050253" y="1593178"/>
                  <a:chExt cx="8371936" cy="2549397"/>
                </a:xfrm>
              </p:grpSpPr>
              <p:sp>
                <p:nvSpPr>
                  <p:cNvPr id="3" name="Freeform: Shape 2">
                    <a:extLst>
                      <a:ext uri="{FF2B5EF4-FFF2-40B4-BE49-F238E27FC236}">
                        <a16:creationId xmlns:a16="http://schemas.microsoft.com/office/drawing/2014/main" id="{F9C31BDB-5ADA-DFC8-2644-048301545259}"/>
                      </a:ext>
                    </a:extLst>
                  </p:cNvPr>
                  <p:cNvSpPr/>
                  <p:nvPr/>
                </p:nvSpPr>
                <p:spPr>
                  <a:xfrm>
                    <a:off x="2050253" y="2090057"/>
                    <a:ext cx="4058187" cy="626715"/>
                  </a:xfrm>
                  <a:custGeom>
                    <a:avLst/>
                    <a:gdLst>
                      <a:gd name="connsiteX0" fmla="*/ 0 w 4074368"/>
                      <a:gd name="connsiteY0" fmla="*/ 678025 h 678025"/>
                      <a:gd name="connsiteX1" fmla="*/ 93307 w 4074368"/>
                      <a:gd name="connsiteY1" fmla="*/ 559837 h 678025"/>
                      <a:gd name="connsiteX2" fmla="*/ 478972 w 4074368"/>
                      <a:gd name="connsiteY2" fmla="*/ 379445 h 678025"/>
                      <a:gd name="connsiteX3" fmla="*/ 1169437 w 4074368"/>
                      <a:gd name="connsiteY3" fmla="*/ 199053 h 678025"/>
                      <a:gd name="connsiteX4" fmla="*/ 2021633 w 4074368"/>
                      <a:gd name="connsiteY4" fmla="*/ 74645 h 678025"/>
                      <a:gd name="connsiteX5" fmla="*/ 2867609 w 4074368"/>
                      <a:gd name="connsiteY5" fmla="*/ 0 h 678025"/>
                      <a:gd name="connsiteX6" fmla="*/ 3632719 w 4074368"/>
                      <a:gd name="connsiteY6" fmla="*/ 24882 h 678025"/>
                      <a:gd name="connsiteX7" fmla="*/ 4074368 w 4074368"/>
                      <a:gd name="connsiteY7" fmla="*/ 49763 h 678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74368" h="678025">
                        <a:moveTo>
                          <a:pt x="0" y="678025"/>
                        </a:moveTo>
                        <a:cubicBezTo>
                          <a:pt x="6739" y="643812"/>
                          <a:pt x="13478" y="609600"/>
                          <a:pt x="93307" y="559837"/>
                        </a:cubicBezTo>
                        <a:cubicBezTo>
                          <a:pt x="173136" y="510074"/>
                          <a:pt x="299617" y="439576"/>
                          <a:pt x="478972" y="379445"/>
                        </a:cubicBezTo>
                        <a:cubicBezTo>
                          <a:pt x="658327" y="319314"/>
                          <a:pt x="912327" y="249853"/>
                          <a:pt x="1169437" y="199053"/>
                        </a:cubicBezTo>
                        <a:cubicBezTo>
                          <a:pt x="1426547" y="148253"/>
                          <a:pt x="1738604" y="107820"/>
                          <a:pt x="2021633" y="74645"/>
                        </a:cubicBezTo>
                        <a:cubicBezTo>
                          <a:pt x="2304662" y="41469"/>
                          <a:pt x="2599095" y="8294"/>
                          <a:pt x="2867609" y="0"/>
                        </a:cubicBezTo>
                        <a:lnTo>
                          <a:pt x="3632719" y="24882"/>
                        </a:lnTo>
                        <a:cubicBezTo>
                          <a:pt x="3833845" y="33176"/>
                          <a:pt x="3954106" y="41469"/>
                          <a:pt x="4074368" y="49763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" name="Freeform: Shape 3">
                    <a:extLst>
                      <a:ext uri="{FF2B5EF4-FFF2-40B4-BE49-F238E27FC236}">
                        <a16:creationId xmlns:a16="http://schemas.microsoft.com/office/drawing/2014/main" id="{DAEFA135-9DCD-9C93-0A39-4A0B8B61B865}"/>
                      </a:ext>
                    </a:extLst>
                  </p:cNvPr>
                  <p:cNvSpPr/>
                  <p:nvPr/>
                </p:nvSpPr>
                <p:spPr>
                  <a:xfrm>
                    <a:off x="6108441" y="1716833"/>
                    <a:ext cx="1201997" cy="417476"/>
                  </a:xfrm>
                  <a:custGeom>
                    <a:avLst/>
                    <a:gdLst>
                      <a:gd name="connsiteX0" fmla="*/ 0 w 1250302"/>
                      <a:gd name="connsiteY0" fmla="*/ 404326 h 404326"/>
                      <a:gd name="connsiteX1" fmla="*/ 634481 w 1250302"/>
                      <a:gd name="connsiteY1" fmla="*/ 136849 h 404326"/>
                      <a:gd name="connsiteX2" fmla="*/ 1250302 w 1250302"/>
                      <a:gd name="connsiteY2" fmla="*/ 0 h 404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50302" h="404326">
                        <a:moveTo>
                          <a:pt x="0" y="404326"/>
                        </a:moveTo>
                        <a:cubicBezTo>
                          <a:pt x="213048" y="304281"/>
                          <a:pt x="426097" y="204237"/>
                          <a:pt x="634481" y="136849"/>
                        </a:cubicBezTo>
                        <a:cubicBezTo>
                          <a:pt x="842865" y="69461"/>
                          <a:pt x="1046583" y="34730"/>
                          <a:pt x="1250302" y="0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Freeform: Shape 4">
                    <a:extLst>
                      <a:ext uri="{FF2B5EF4-FFF2-40B4-BE49-F238E27FC236}">
                        <a16:creationId xmlns:a16="http://schemas.microsoft.com/office/drawing/2014/main" id="{39538D04-8D38-48D1-D9AC-7BABB27B9533}"/>
                      </a:ext>
                    </a:extLst>
                  </p:cNvPr>
                  <p:cNvSpPr/>
                  <p:nvPr/>
                </p:nvSpPr>
                <p:spPr>
                  <a:xfrm>
                    <a:off x="7310438" y="1716834"/>
                    <a:ext cx="311943" cy="712041"/>
                  </a:xfrm>
                  <a:custGeom>
                    <a:avLst/>
                    <a:gdLst>
                      <a:gd name="connsiteX0" fmla="*/ 0 w 301579"/>
                      <a:gd name="connsiteY0" fmla="*/ 0 h 720915"/>
                      <a:gd name="connsiteX1" fmla="*/ 236376 w 301579"/>
                      <a:gd name="connsiteY1" fmla="*/ 180392 h 720915"/>
                      <a:gd name="connsiteX2" fmla="*/ 286139 w 301579"/>
                      <a:gd name="connsiteY2" fmla="*/ 329682 h 720915"/>
                      <a:gd name="connsiteX3" fmla="*/ 292360 w 301579"/>
                      <a:gd name="connsiteY3" fmla="*/ 503853 h 720915"/>
                      <a:gd name="connsiteX4" fmla="*/ 167951 w 301579"/>
                      <a:gd name="connsiteY4" fmla="*/ 709127 h 720915"/>
                      <a:gd name="connsiteX5" fmla="*/ 192833 w 301579"/>
                      <a:gd name="connsiteY5" fmla="*/ 678025 h 72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1579" h="720915">
                        <a:moveTo>
                          <a:pt x="0" y="0"/>
                        </a:moveTo>
                        <a:cubicBezTo>
                          <a:pt x="94343" y="62722"/>
                          <a:pt x="188686" y="125445"/>
                          <a:pt x="236376" y="180392"/>
                        </a:cubicBezTo>
                        <a:cubicBezTo>
                          <a:pt x="284066" y="235339"/>
                          <a:pt x="276808" y="275772"/>
                          <a:pt x="286139" y="329682"/>
                        </a:cubicBezTo>
                        <a:cubicBezTo>
                          <a:pt x="295470" y="383592"/>
                          <a:pt x="312058" y="440612"/>
                          <a:pt x="292360" y="503853"/>
                        </a:cubicBezTo>
                        <a:cubicBezTo>
                          <a:pt x="272662" y="567094"/>
                          <a:pt x="184539" y="680098"/>
                          <a:pt x="167951" y="709127"/>
                        </a:cubicBezTo>
                        <a:cubicBezTo>
                          <a:pt x="151363" y="738156"/>
                          <a:pt x="172098" y="708090"/>
                          <a:pt x="192833" y="678025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8001AEF3-6DBF-4634-ABC7-33A133D3EC0E}"/>
                      </a:ext>
                    </a:extLst>
                  </p:cNvPr>
                  <p:cNvSpPr/>
                  <p:nvPr/>
                </p:nvSpPr>
                <p:spPr>
                  <a:xfrm>
                    <a:off x="7481888" y="1593178"/>
                    <a:ext cx="2940301" cy="1884377"/>
                  </a:xfrm>
                  <a:custGeom>
                    <a:avLst/>
                    <a:gdLst>
                      <a:gd name="connsiteX0" fmla="*/ 0 w 2914156"/>
                      <a:gd name="connsiteY0" fmla="*/ 832781 h 1884377"/>
                      <a:gd name="connsiteX1" fmla="*/ 640702 w 2914156"/>
                      <a:gd name="connsiteY1" fmla="*/ 845222 h 1884377"/>
                      <a:gd name="connsiteX2" fmla="*/ 1007706 w 2914156"/>
                      <a:gd name="connsiteY2" fmla="*/ 876324 h 1884377"/>
                      <a:gd name="connsiteX3" fmla="*/ 1803918 w 2914156"/>
                      <a:gd name="connsiteY3" fmla="*/ 428455 h 1884377"/>
                      <a:gd name="connsiteX4" fmla="*/ 2301551 w 2914156"/>
                      <a:gd name="connsiteY4" fmla="*/ 98773 h 1884377"/>
                      <a:gd name="connsiteX5" fmla="*/ 2593910 w 2914156"/>
                      <a:gd name="connsiteY5" fmla="*/ 5467 h 1884377"/>
                      <a:gd name="connsiteX6" fmla="*/ 2724538 w 2914156"/>
                      <a:gd name="connsiteY6" fmla="*/ 98773 h 1884377"/>
                      <a:gd name="connsiteX7" fmla="*/ 2332653 w 2914156"/>
                      <a:gd name="connsiteY7" fmla="*/ 801679 h 1884377"/>
                      <a:gd name="connsiteX8" fmla="*/ 2251787 w 2914156"/>
                      <a:gd name="connsiteY8" fmla="*/ 1038055 h 1884377"/>
                      <a:gd name="connsiteX9" fmla="*/ 2625012 w 2914156"/>
                      <a:gd name="connsiteY9" fmla="*/ 1305532 h 1884377"/>
                      <a:gd name="connsiteX10" fmla="*/ 2904930 w 2914156"/>
                      <a:gd name="connsiteY10" fmla="*/ 1628993 h 1884377"/>
                      <a:gd name="connsiteX11" fmla="*/ 2792963 w 2914156"/>
                      <a:gd name="connsiteY11" fmla="*/ 1852928 h 1884377"/>
                      <a:gd name="connsiteX12" fmla="*/ 2276669 w 2914156"/>
                      <a:gd name="connsiteY12" fmla="*/ 1871589 h 1884377"/>
                      <a:gd name="connsiteX13" fmla="*/ 1891004 w 2914156"/>
                      <a:gd name="connsiteY13" fmla="*/ 1747181 h 1884377"/>
                      <a:gd name="connsiteX14" fmla="*/ 951722 w 2914156"/>
                      <a:gd name="connsiteY14" fmla="*/ 1691198 h 1884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914156" h="1884377">
                        <a:moveTo>
                          <a:pt x="0" y="832781"/>
                        </a:moveTo>
                        <a:lnTo>
                          <a:pt x="640702" y="845222"/>
                        </a:lnTo>
                        <a:cubicBezTo>
                          <a:pt x="808653" y="852479"/>
                          <a:pt x="813837" y="945785"/>
                          <a:pt x="1007706" y="876324"/>
                        </a:cubicBezTo>
                        <a:cubicBezTo>
                          <a:pt x="1201575" y="806863"/>
                          <a:pt x="1588277" y="558047"/>
                          <a:pt x="1803918" y="428455"/>
                        </a:cubicBezTo>
                        <a:cubicBezTo>
                          <a:pt x="2019559" y="298863"/>
                          <a:pt x="2169886" y="169271"/>
                          <a:pt x="2301551" y="98773"/>
                        </a:cubicBezTo>
                        <a:cubicBezTo>
                          <a:pt x="2433216" y="28275"/>
                          <a:pt x="2523412" y="5467"/>
                          <a:pt x="2593910" y="5467"/>
                        </a:cubicBezTo>
                        <a:cubicBezTo>
                          <a:pt x="2664408" y="5467"/>
                          <a:pt x="2768081" y="-33929"/>
                          <a:pt x="2724538" y="98773"/>
                        </a:cubicBezTo>
                        <a:cubicBezTo>
                          <a:pt x="2680995" y="231475"/>
                          <a:pt x="2411445" y="645132"/>
                          <a:pt x="2332653" y="801679"/>
                        </a:cubicBezTo>
                        <a:cubicBezTo>
                          <a:pt x="2253861" y="958226"/>
                          <a:pt x="2203061" y="954080"/>
                          <a:pt x="2251787" y="1038055"/>
                        </a:cubicBezTo>
                        <a:cubicBezTo>
                          <a:pt x="2300514" y="1122031"/>
                          <a:pt x="2516155" y="1207042"/>
                          <a:pt x="2625012" y="1305532"/>
                        </a:cubicBezTo>
                        <a:cubicBezTo>
                          <a:pt x="2733869" y="1404022"/>
                          <a:pt x="2876938" y="1537760"/>
                          <a:pt x="2904930" y="1628993"/>
                        </a:cubicBezTo>
                        <a:cubicBezTo>
                          <a:pt x="2932922" y="1720226"/>
                          <a:pt x="2897673" y="1812495"/>
                          <a:pt x="2792963" y="1852928"/>
                        </a:cubicBezTo>
                        <a:cubicBezTo>
                          <a:pt x="2688253" y="1893361"/>
                          <a:pt x="2426995" y="1889213"/>
                          <a:pt x="2276669" y="1871589"/>
                        </a:cubicBezTo>
                        <a:cubicBezTo>
                          <a:pt x="2126343" y="1853965"/>
                          <a:pt x="2111828" y="1777246"/>
                          <a:pt x="1891004" y="1747181"/>
                        </a:cubicBezTo>
                        <a:cubicBezTo>
                          <a:pt x="1670180" y="1717116"/>
                          <a:pt x="1310951" y="1704157"/>
                          <a:pt x="951722" y="1691198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A7FA0BBF-1254-E8DA-FF28-225614E91F49}"/>
                      </a:ext>
                    </a:extLst>
                  </p:cNvPr>
                  <p:cNvSpPr/>
                  <p:nvPr/>
                </p:nvSpPr>
                <p:spPr>
                  <a:xfrm>
                    <a:off x="6270172" y="3283744"/>
                    <a:ext cx="2171359" cy="858831"/>
                  </a:xfrm>
                  <a:custGeom>
                    <a:avLst/>
                    <a:gdLst>
                      <a:gd name="connsiteX0" fmla="*/ 2226907 w 2226907"/>
                      <a:gd name="connsiteY0" fmla="*/ 0 h 858200"/>
                      <a:gd name="connsiteX1" fmla="*/ 1685731 w 2226907"/>
                      <a:gd name="connsiteY1" fmla="*/ 541175 h 858200"/>
                      <a:gd name="connsiteX2" fmla="*/ 926841 w 2226907"/>
                      <a:gd name="connsiteY2" fmla="*/ 852195 h 858200"/>
                      <a:gd name="connsiteX3" fmla="*/ 0 w 2226907"/>
                      <a:gd name="connsiteY3" fmla="*/ 273697 h 85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26907" h="858200">
                        <a:moveTo>
                          <a:pt x="2226907" y="0"/>
                        </a:moveTo>
                        <a:cubicBezTo>
                          <a:pt x="2064658" y="199571"/>
                          <a:pt x="1902409" y="399142"/>
                          <a:pt x="1685731" y="541175"/>
                        </a:cubicBezTo>
                        <a:cubicBezTo>
                          <a:pt x="1469053" y="683208"/>
                          <a:pt x="1207796" y="896775"/>
                          <a:pt x="926841" y="852195"/>
                        </a:cubicBezTo>
                        <a:cubicBezTo>
                          <a:pt x="645886" y="807615"/>
                          <a:pt x="322943" y="540656"/>
                          <a:pt x="0" y="273697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537031F6-1AA9-C94B-CC46-4B88304EAC2C}"/>
                      </a:ext>
                    </a:extLst>
                  </p:cNvPr>
                  <p:cNvSpPr/>
                  <p:nvPr/>
                </p:nvSpPr>
                <p:spPr>
                  <a:xfrm>
                    <a:off x="5218921" y="3574255"/>
                    <a:ext cx="1058587" cy="395073"/>
                  </a:xfrm>
                  <a:custGeom>
                    <a:avLst/>
                    <a:gdLst>
                      <a:gd name="connsiteX0" fmla="*/ 1082351 w 1083468"/>
                      <a:gd name="connsiteY0" fmla="*/ 0 h 417476"/>
                      <a:gd name="connsiteX1" fmla="*/ 995265 w 1083468"/>
                      <a:gd name="connsiteY1" fmla="*/ 205274 h 417476"/>
                      <a:gd name="connsiteX2" fmla="*/ 522514 w 1083468"/>
                      <a:gd name="connsiteY2" fmla="*/ 416767 h 417476"/>
                      <a:gd name="connsiteX3" fmla="*/ 0 w 1083468"/>
                      <a:gd name="connsiteY3" fmla="*/ 130629 h 417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468" h="417476">
                        <a:moveTo>
                          <a:pt x="1082351" y="0"/>
                        </a:moveTo>
                        <a:cubicBezTo>
                          <a:pt x="1085461" y="67906"/>
                          <a:pt x="1088571" y="135813"/>
                          <a:pt x="995265" y="205274"/>
                        </a:cubicBezTo>
                        <a:cubicBezTo>
                          <a:pt x="901959" y="274735"/>
                          <a:pt x="688391" y="429208"/>
                          <a:pt x="522514" y="416767"/>
                        </a:cubicBezTo>
                        <a:cubicBezTo>
                          <a:pt x="356637" y="404326"/>
                          <a:pt x="178318" y="267477"/>
                          <a:pt x="0" y="130629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1031FE64-3B37-75A1-F7C3-D1A03B5CA289}"/>
                    </a:ext>
                  </a:extLst>
                </p:cNvPr>
                <p:cNvSpPr/>
                <p:nvPr/>
              </p:nvSpPr>
              <p:spPr>
                <a:xfrm>
                  <a:off x="2006926" y="2716772"/>
                  <a:ext cx="3185065" cy="1031316"/>
                </a:xfrm>
                <a:custGeom>
                  <a:avLst/>
                  <a:gdLst>
                    <a:gd name="connsiteX0" fmla="*/ 3191234 w 3191234"/>
                    <a:gd name="connsiteY0" fmla="*/ 953870 h 1013314"/>
                    <a:gd name="connsiteX1" fmla="*/ 2329462 w 3191234"/>
                    <a:gd name="connsiteY1" fmla="*/ 1013076 h 1013314"/>
                    <a:gd name="connsiteX2" fmla="*/ 1000621 w 3191234"/>
                    <a:gd name="connsiteY2" fmla="*/ 934135 h 1013314"/>
                    <a:gd name="connsiteX3" fmla="*/ 500662 w 3191234"/>
                    <a:gd name="connsiteY3" fmla="*/ 789410 h 1013314"/>
                    <a:gd name="connsiteX4" fmla="*/ 79643 w 3191234"/>
                    <a:gd name="connsiteY4" fmla="*/ 407862 h 1013314"/>
                    <a:gd name="connsiteX5" fmla="*/ 702 w 3191234"/>
                    <a:gd name="connsiteY5" fmla="*/ 0 h 1013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1234" h="1013314">
                      <a:moveTo>
                        <a:pt x="3191234" y="953870"/>
                      </a:moveTo>
                      <a:cubicBezTo>
                        <a:pt x="2942899" y="985117"/>
                        <a:pt x="2694564" y="1016365"/>
                        <a:pt x="2329462" y="1013076"/>
                      </a:cubicBezTo>
                      <a:cubicBezTo>
                        <a:pt x="1964360" y="1009787"/>
                        <a:pt x="1305421" y="971413"/>
                        <a:pt x="1000621" y="934135"/>
                      </a:cubicBezTo>
                      <a:cubicBezTo>
                        <a:pt x="695821" y="896857"/>
                        <a:pt x="654158" y="877122"/>
                        <a:pt x="500662" y="789410"/>
                      </a:cubicBezTo>
                      <a:cubicBezTo>
                        <a:pt x="347166" y="701698"/>
                        <a:pt x="162970" y="539430"/>
                        <a:pt x="79643" y="407862"/>
                      </a:cubicBezTo>
                      <a:cubicBezTo>
                        <a:pt x="-3684" y="276294"/>
                        <a:pt x="-1491" y="138147"/>
                        <a:pt x="702" y="0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45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EF23311-CD77-2136-B406-6C5B2086E142}"/>
              </a:ext>
            </a:extLst>
          </p:cNvPr>
          <p:cNvGrpSpPr/>
          <p:nvPr/>
        </p:nvGrpSpPr>
        <p:grpSpPr>
          <a:xfrm>
            <a:off x="2355468" y="-1212747"/>
            <a:ext cx="7200000" cy="8534401"/>
            <a:chOff x="2355468" y="-1212747"/>
            <a:chExt cx="7200000" cy="85344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B82C-6D48-AF48-C671-D5D6439E3CA2}"/>
                </a:ext>
              </a:extLst>
            </p:cNvPr>
            <p:cNvSpPr/>
            <p:nvPr/>
          </p:nvSpPr>
          <p:spPr>
            <a:xfrm>
              <a:off x="2355468" y="-312527"/>
              <a:ext cx="7200000" cy="72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DA4C75B-17FD-1299-1902-C7FB86FB5C8A}"/>
                </a:ext>
              </a:extLst>
            </p:cNvPr>
            <p:cNvGrpSpPr/>
            <p:nvPr/>
          </p:nvGrpSpPr>
          <p:grpSpPr>
            <a:xfrm rot="18841280" flipH="1">
              <a:off x="1951925" y="1720295"/>
              <a:ext cx="8534401" cy="2668317"/>
              <a:chOff x="1969536" y="1582405"/>
              <a:chExt cx="8534401" cy="26683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EA4B5D-F3B2-E06D-9B42-67D31FC20F2D}"/>
                  </a:ext>
                </a:extLst>
              </p:cNvPr>
              <p:cNvSpPr/>
              <p:nvPr/>
            </p:nvSpPr>
            <p:spPr>
              <a:xfrm>
                <a:off x="5426866" y="3603956"/>
                <a:ext cx="627733" cy="362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7C22E9-0B45-9054-4C4B-FF7C36A3F23D}"/>
                  </a:ext>
                </a:extLst>
              </p:cNvPr>
              <p:cNvSpPr/>
              <p:nvPr/>
            </p:nvSpPr>
            <p:spPr>
              <a:xfrm>
                <a:off x="2304816" y="3172564"/>
                <a:ext cx="8147337" cy="229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46E08717-45A5-0B6C-C336-1D02C8ABBDC8}"/>
                  </a:ext>
                </a:extLst>
              </p:cNvPr>
              <p:cNvSpPr/>
              <p:nvPr/>
            </p:nvSpPr>
            <p:spPr>
              <a:xfrm flipV="1">
                <a:off x="1992395" y="3172564"/>
                <a:ext cx="428049" cy="256436"/>
              </a:xfrm>
              <a:prstGeom prst="triangle">
                <a:avLst>
                  <a:gd name="adj" fmla="val 695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FC551760-0A99-F07E-0983-DBAE2FA856AA}"/>
                  </a:ext>
                </a:extLst>
              </p:cNvPr>
              <p:cNvSpPr/>
              <p:nvPr/>
            </p:nvSpPr>
            <p:spPr>
              <a:xfrm rot="10557318">
                <a:off x="5138442" y="3715688"/>
                <a:ext cx="639960" cy="21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F6C3852-FD0C-7F55-2FD9-7EDC91BD3C08}"/>
                  </a:ext>
                </a:extLst>
              </p:cNvPr>
              <p:cNvSpPr/>
              <p:nvPr/>
            </p:nvSpPr>
            <p:spPr>
              <a:xfrm rot="9339139">
                <a:off x="5758128" y="3700787"/>
                <a:ext cx="673210" cy="2266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D5AF3E0-C363-7554-AEC1-299778DEA2B9}"/>
                  </a:ext>
                </a:extLst>
              </p:cNvPr>
              <p:cNvSpPr/>
              <p:nvPr/>
            </p:nvSpPr>
            <p:spPr>
              <a:xfrm>
                <a:off x="6653438" y="3693380"/>
                <a:ext cx="1259056" cy="278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0B17AE57-F2A1-9749-769A-5308AFE47BAE}"/>
                  </a:ext>
                </a:extLst>
              </p:cNvPr>
              <p:cNvSpPr/>
              <p:nvPr/>
            </p:nvSpPr>
            <p:spPr>
              <a:xfrm rot="20912094" flipV="1">
                <a:off x="6423930" y="3656402"/>
                <a:ext cx="393283" cy="30972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2457D8-5849-E5F7-BD74-9FBBDD0494D3}"/>
                  </a:ext>
                </a:extLst>
              </p:cNvPr>
              <p:cNvSpPr/>
              <p:nvPr/>
            </p:nvSpPr>
            <p:spPr>
              <a:xfrm>
                <a:off x="3498850" y="3743545"/>
                <a:ext cx="1651000" cy="104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DDA15AE9-D5AB-BBE2-6D6E-DDA107BFBFAA}"/>
                  </a:ext>
                </a:extLst>
              </p:cNvPr>
              <p:cNvSpPr/>
              <p:nvPr/>
            </p:nvSpPr>
            <p:spPr>
              <a:xfrm flipV="1">
                <a:off x="7830774" y="3659225"/>
                <a:ext cx="445378" cy="286074"/>
              </a:xfrm>
              <a:prstGeom prst="triangle">
                <a:avLst>
                  <a:gd name="adj" fmla="val 265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EFE236-2AAD-0510-4937-B6B73D23E1B6}"/>
                  </a:ext>
                </a:extLst>
              </p:cNvPr>
              <p:cNvSpPr/>
              <p:nvPr/>
            </p:nvSpPr>
            <p:spPr>
              <a:xfrm>
                <a:off x="2304816" y="2571084"/>
                <a:ext cx="7544291" cy="362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88622AB-6702-6E7A-FFE3-4BE86AB59F34}"/>
                  </a:ext>
                </a:extLst>
              </p:cNvPr>
              <p:cNvSpPr/>
              <p:nvPr/>
            </p:nvSpPr>
            <p:spPr>
              <a:xfrm>
                <a:off x="1969536" y="2568726"/>
                <a:ext cx="450908" cy="312659"/>
              </a:xfrm>
              <a:prstGeom prst="triangle">
                <a:avLst>
                  <a:gd name="adj" fmla="val 6549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E400E33-08BE-FEB0-A153-516C812C707D}"/>
                  </a:ext>
                </a:extLst>
              </p:cNvPr>
              <p:cNvSpPr/>
              <p:nvPr/>
            </p:nvSpPr>
            <p:spPr>
              <a:xfrm>
                <a:off x="6506678" y="1975218"/>
                <a:ext cx="1107102" cy="2879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86AC84-E8F0-E5A9-C23E-E107A743B020}"/>
                  </a:ext>
                </a:extLst>
              </p:cNvPr>
              <p:cNvSpPr/>
              <p:nvPr/>
            </p:nvSpPr>
            <p:spPr>
              <a:xfrm>
                <a:off x="4322901" y="2156208"/>
                <a:ext cx="3290879" cy="161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EA6DFBDC-D83B-E87C-61F0-FC60E7F1293F}"/>
                  </a:ext>
                </a:extLst>
              </p:cNvPr>
              <p:cNvSpPr/>
              <p:nvPr/>
            </p:nvSpPr>
            <p:spPr>
              <a:xfrm>
                <a:off x="6219126" y="1944720"/>
                <a:ext cx="735289" cy="2590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D02237-F566-4066-6F65-C6A26FF1C0C6}"/>
                  </a:ext>
                </a:extLst>
              </p:cNvPr>
              <p:cNvSpPr/>
              <p:nvPr/>
            </p:nvSpPr>
            <p:spPr>
              <a:xfrm>
                <a:off x="9559351" y="2000356"/>
                <a:ext cx="418806" cy="33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E9231ADF-92F8-B224-F16F-95E19769BD82}"/>
                  </a:ext>
                </a:extLst>
              </p:cNvPr>
              <p:cNvSpPr/>
              <p:nvPr/>
            </p:nvSpPr>
            <p:spPr>
              <a:xfrm flipV="1">
                <a:off x="9602513" y="1973374"/>
                <a:ext cx="559547" cy="38693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31BBBBD-4A06-C883-756A-65F2ED314F32}"/>
                  </a:ext>
                </a:extLst>
              </p:cNvPr>
              <p:cNvSpPr/>
              <p:nvPr/>
            </p:nvSpPr>
            <p:spPr>
              <a:xfrm>
                <a:off x="9033571" y="1892457"/>
                <a:ext cx="944586" cy="477383"/>
              </a:xfrm>
              <a:prstGeom prst="triangle">
                <a:avLst>
                  <a:gd name="adj" fmla="val 7554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A28B675-BAAB-5177-24FC-75314BBF0E5C}"/>
                  </a:ext>
                </a:extLst>
              </p:cNvPr>
              <p:cNvGrpSpPr/>
              <p:nvPr/>
            </p:nvGrpSpPr>
            <p:grpSpPr>
              <a:xfrm>
                <a:off x="1992397" y="1582405"/>
                <a:ext cx="8511540" cy="2668317"/>
                <a:chOff x="2042160" y="1526421"/>
                <a:chExt cx="8511540" cy="2668317"/>
              </a:xfrm>
            </p:grpSpPr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184ADB00-EBD4-12D2-619D-2C59F980AB82}"/>
                    </a:ext>
                  </a:extLst>
                </p:cNvPr>
                <p:cNvSpPr/>
                <p:nvPr/>
              </p:nvSpPr>
              <p:spPr>
                <a:xfrm flipV="1">
                  <a:off x="2284534" y="3348142"/>
                  <a:ext cx="466285" cy="29645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E92103B3-FD22-A7A8-973E-E9CAE38D1F60}"/>
                    </a:ext>
                  </a:extLst>
                </p:cNvPr>
                <p:cNvSpPr/>
                <p:nvPr/>
              </p:nvSpPr>
              <p:spPr>
                <a:xfrm>
                  <a:off x="2354580" y="2202700"/>
                  <a:ext cx="1456887" cy="342899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80D5C0F-85DF-323F-634A-874A6E7F6311}"/>
                    </a:ext>
                  </a:extLst>
                </p:cNvPr>
                <p:cNvSpPr/>
                <p:nvPr/>
              </p:nvSpPr>
              <p:spPr>
                <a:xfrm>
                  <a:off x="2750819" y="3344661"/>
                  <a:ext cx="5509261" cy="342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E2F6F9E-DEDE-0A8D-AD71-F10838700052}"/>
                    </a:ext>
                  </a:extLst>
                </p:cNvPr>
                <p:cNvSpPr/>
                <p:nvPr/>
              </p:nvSpPr>
              <p:spPr>
                <a:xfrm>
                  <a:off x="9136870" y="2208198"/>
                  <a:ext cx="762000" cy="342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769D55-BE6A-584C-3E9C-40BD3B1B5AAA}"/>
                    </a:ext>
                  </a:extLst>
                </p:cNvPr>
                <p:cNvSpPr/>
                <p:nvPr/>
              </p:nvSpPr>
              <p:spPr>
                <a:xfrm>
                  <a:off x="3811467" y="2202952"/>
                  <a:ext cx="3852076" cy="342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590C9F-5907-9866-65E8-4F58220365E4}"/>
                    </a:ext>
                  </a:extLst>
                </p:cNvPr>
                <p:cNvSpPr/>
                <p:nvPr/>
              </p:nvSpPr>
              <p:spPr>
                <a:xfrm>
                  <a:off x="2042160" y="2773680"/>
                  <a:ext cx="8107680" cy="342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1D100A42-B4CB-E538-2C30-12B8E4995D89}"/>
                    </a:ext>
                  </a:extLst>
                </p:cNvPr>
                <p:cNvSpPr/>
                <p:nvPr/>
              </p:nvSpPr>
              <p:spPr>
                <a:xfrm>
                  <a:off x="8622632" y="2145380"/>
                  <a:ext cx="589948" cy="40571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E0264623-3342-6673-58C6-7974E3321573}"/>
                    </a:ext>
                  </a:extLst>
                </p:cNvPr>
                <p:cNvSpPr/>
                <p:nvPr/>
              </p:nvSpPr>
              <p:spPr>
                <a:xfrm flipV="1">
                  <a:off x="9855674" y="2208198"/>
                  <a:ext cx="225733" cy="285275"/>
                </a:xfrm>
                <a:prstGeom prst="triangle">
                  <a:avLst>
                    <a:gd name="adj" fmla="val 61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A7E8F0A6-CEB1-AA55-1714-FB44BCC73934}"/>
                    </a:ext>
                  </a:extLst>
                </p:cNvPr>
                <p:cNvSpPr/>
                <p:nvPr/>
              </p:nvSpPr>
              <p:spPr>
                <a:xfrm flipV="1">
                  <a:off x="8260080" y="3344661"/>
                  <a:ext cx="280612" cy="3429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EFDF64F-5D9A-FFA0-9053-4805A525CA6D}"/>
                    </a:ext>
                  </a:extLst>
                </p:cNvPr>
                <p:cNvSpPr/>
                <p:nvPr/>
              </p:nvSpPr>
              <p:spPr>
                <a:xfrm>
                  <a:off x="9609114" y="3348576"/>
                  <a:ext cx="944586" cy="10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B73253BB-F80C-287C-586B-E3F837BAE112}"/>
                    </a:ext>
                  </a:extLst>
                </p:cNvPr>
                <p:cNvSpPr/>
                <p:nvPr/>
              </p:nvSpPr>
              <p:spPr>
                <a:xfrm>
                  <a:off x="10027920" y="2880360"/>
                  <a:ext cx="457200" cy="236220"/>
                </a:xfrm>
                <a:prstGeom prst="triangle">
                  <a:avLst>
                    <a:gd name="adj" fmla="val 1808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ADFB5C-3610-8998-7A3D-471CCCB589B6}"/>
                    </a:ext>
                  </a:extLst>
                </p:cNvPr>
                <p:cNvSpPr/>
                <p:nvPr/>
              </p:nvSpPr>
              <p:spPr>
                <a:xfrm>
                  <a:off x="6804660" y="3889316"/>
                  <a:ext cx="1075877" cy="12863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: Top Corners Snipped 30">
                  <a:extLst>
                    <a:ext uri="{FF2B5EF4-FFF2-40B4-BE49-F238E27FC236}">
                      <a16:creationId xmlns:a16="http://schemas.microsoft.com/office/drawing/2014/main" id="{99880436-C478-63D0-635A-F0BBD4FDA1FF}"/>
                    </a:ext>
                  </a:extLst>
                </p:cNvPr>
                <p:cNvSpPr/>
                <p:nvPr/>
              </p:nvSpPr>
              <p:spPr>
                <a:xfrm flipV="1">
                  <a:off x="6939259" y="3973623"/>
                  <a:ext cx="817139" cy="182283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694DD2C-C736-B7CD-8357-31580133C40A}"/>
                    </a:ext>
                  </a:extLst>
                </p:cNvPr>
                <p:cNvSpPr/>
                <p:nvPr/>
              </p:nvSpPr>
              <p:spPr>
                <a:xfrm>
                  <a:off x="7565377" y="2472300"/>
                  <a:ext cx="1247296" cy="732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264F3B0-FC24-BBD4-4223-5D72F43551DB}"/>
                    </a:ext>
                  </a:extLst>
                </p:cNvPr>
                <p:cNvSpPr/>
                <p:nvPr/>
              </p:nvSpPr>
              <p:spPr>
                <a:xfrm>
                  <a:off x="6655836" y="1854872"/>
                  <a:ext cx="958901" cy="1160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6715047B-A887-3471-2808-4F4C1D6CE3E4}"/>
                    </a:ext>
                  </a:extLst>
                </p:cNvPr>
                <p:cNvSpPr/>
                <p:nvPr/>
              </p:nvSpPr>
              <p:spPr>
                <a:xfrm>
                  <a:off x="7004179" y="1715116"/>
                  <a:ext cx="561197" cy="1574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6FE7022D-AB81-B4A0-E6BF-AFEDE5E0EE32}"/>
                    </a:ext>
                  </a:extLst>
                </p:cNvPr>
                <p:cNvSpPr/>
                <p:nvPr/>
              </p:nvSpPr>
              <p:spPr>
                <a:xfrm>
                  <a:off x="9524407" y="1584018"/>
                  <a:ext cx="662533" cy="38693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71CE4DD3-D118-DC73-E231-E0DE62D8691A}"/>
                    </a:ext>
                  </a:extLst>
                </p:cNvPr>
                <p:cNvSpPr/>
                <p:nvPr/>
              </p:nvSpPr>
              <p:spPr>
                <a:xfrm rot="14002240" flipV="1">
                  <a:off x="10046266" y="1516920"/>
                  <a:ext cx="373488" cy="39248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D5035F5-C6A5-D714-A674-93E3D77C8FDA}"/>
                    </a:ext>
                  </a:extLst>
                </p:cNvPr>
                <p:cNvSpPr/>
                <p:nvPr/>
              </p:nvSpPr>
              <p:spPr>
                <a:xfrm>
                  <a:off x="5539739" y="3889315"/>
                  <a:ext cx="564623" cy="84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8DA3215-9993-93A8-2FB5-27BCAD6F3610}"/>
                    </a:ext>
                  </a:extLst>
                </p:cNvPr>
                <p:cNvGrpSpPr/>
                <p:nvPr/>
              </p:nvGrpSpPr>
              <p:grpSpPr>
                <a:xfrm>
                  <a:off x="2045026" y="1593178"/>
                  <a:ext cx="8508674" cy="2601560"/>
                  <a:chOff x="2006926" y="1593178"/>
                  <a:chExt cx="8415263" cy="2549397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F2F3630F-EA82-DC5F-7114-098C821C0CC6}"/>
                      </a:ext>
                    </a:extLst>
                  </p:cNvPr>
                  <p:cNvGrpSpPr/>
                  <p:nvPr/>
                </p:nvGrpSpPr>
                <p:grpSpPr>
                  <a:xfrm>
                    <a:off x="2006927" y="1593178"/>
                    <a:ext cx="8415262" cy="2549397"/>
                    <a:chOff x="2050253" y="1593178"/>
                    <a:chExt cx="8371936" cy="2549397"/>
                  </a:xfrm>
                </p:grpSpPr>
                <p:sp>
                  <p:nvSpPr>
                    <p:cNvPr id="3" name="Freeform: Shape 2">
                      <a:extLst>
                        <a:ext uri="{FF2B5EF4-FFF2-40B4-BE49-F238E27FC236}">
                          <a16:creationId xmlns:a16="http://schemas.microsoft.com/office/drawing/2014/main" id="{F9C31BDB-5ADA-DFC8-2644-048301545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0253" y="2090057"/>
                      <a:ext cx="4058187" cy="626715"/>
                    </a:xfrm>
                    <a:custGeom>
                      <a:avLst/>
                      <a:gdLst>
                        <a:gd name="connsiteX0" fmla="*/ 0 w 4074368"/>
                        <a:gd name="connsiteY0" fmla="*/ 678025 h 678025"/>
                        <a:gd name="connsiteX1" fmla="*/ 93307 w 4074368"/>
                        <a:gd name="connsiteY1" fmla="*/ 559837 h 678025"/>
                        <a:gd name="connsiteX2" fmla="*/ 478972 w 4074368"/>
                        <a:gd name="connsiteY2" fmla="*/ 379445 h 678025"/>
                        <a:gd name="connsiteX3" fmla="*/ 1169437 w 4074368"/>
                        <a:gd name="connsiteY3" fmla="*/ 199053 h 678025"/>
                        <a:gd name="connsiteX4" fmla="*/ 2021633 w 4074368"/>
                        <a:gd name="connsiteY4" fmla="*/ 74645 h 678025"/>
                        <a:gd name="connsiteX5" fmla="*/ 2867609 w 4074368"/>
                        <a:gd name="connsiteY5" fmla="*/ 0 h 678025"/>
                        <a:gd name="connsiteX6" fmla="*/ 3632719 w 4074368"/>
                        <a:gd name="connsiteY6" fmla="*/ 24882 h 678025"/>
                        <a:gd name="connsiteX7" fmla="*/ 4074368 w 4074368"/>
                        <a:gd name="connsiteY7" fmla="*/ 49763 h 678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74368" h="678025">
                          <a:moveTo>
                            <a:pt x="0" y="678025"/>
                          </a:moveTo>
                          <a:cubicBezTo>
                            <a:pt x="6739" y="643812"/>
                            <a:pt x="13478" y="609600"/>
                            <a:pt x="93307" y="559837"/>
                          </a:cubicBezTo>
                          <a:cubicBezTo>
                            <a:pt x="173136" y="510074"/>
                            <a:pt x="299617" y="439576"/>
                            <a:pt x="478972" y="379445"/>
                          </a:cubicBezTo>
                          <a:cubicBezTo>
                            <a:pt x="658327" y="319314"/>
                            <a:pt x="912327" y="249853"/>
                            <a:pt x="1169437" y="199053"/>
                          </a:cubicBezTo>
                          <a:cubicBezTo>
                            <a:pt x="1426547" y="148253"/>
                            <a:pt x="1738604" y="107820"/>
                            <a:pt x="2021633" y="74645"/>
                          </a:cubicBezTo>
                          <a:cubicBezTo>
                            <a:pt x="2304662" y="41469"/>
                            <a:pt x="2599095" y="8294"/>
                            <a:pt x="2867609" y="0"/>
                          </a:cubicBezTo>
                          <a:lnTo>
                            <a:pt x="3632719" y="24882"/>
                          </a:lnTo>
                          <a:cubicBezTo>
                            <a:pt x="3833845" y="33176"/>
                            <a:pt x="3954106" y="41469"/>
                            <a:pt x="4074368" y="49763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" name="Freeform: Shape 3">
                      <a:extLst>
                        <a:ext uri="{FF2B5EF4-FFF2-40B4-BE49-F238E27FC236}">
                          <a16:creationId xmlns:a16="http://schemas.microsoft.com/office/drawing/2014/main" id="{DAEFA135-9DCD-9C93-0A39-4A0B8B61B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441" y="1716833"/>
                      <a:ext cx="1201997" cy="417476"/>
                    </a:xfrm>
                    <a:custGeom>
                      <a:avLst/>
                      <a:gdLst>
                        <a:gd name="connsiteX0" fmla="*/ 0 w 1250302"/>
                        <a:gd name="connsiteY0" fmla="*/ 404326 h 404326"/>
                        <a:gd name="connsiteX1" fmla="*/ 634481 w 1250302"/>
                        <a:gd name="connsiteY1" fmla="*/ 136849 h 404326"/>
                        <a:gd name="connsiteX2" fmla="*/ 1250302 w 1250302"/>
                        <a:gd name="connsiteY2" fmla="*/ 0 h 4043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50302" h="404326">
                          <a:moveTo>
                            <a:pt x="0" y="404326"/>
                          </a:moveTo>
                          <a:cubicBezTo>
                            <a:pt x="213048" y="304281"/>
                            <a:pt x="426097" y="204237"/>
                            <a:pt x="634481" y="136849"/>
                          </a:cubicBezTo>
                          <a:cubicBezTo>
                            <a:pt x="842865" y="69461"/>
                            <a:pt x="1046583" y="34730"/>
                            <a:pt x="1250302" y="0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" name="Freeform: Shape 4">
                      <a:extLst>
                        <a:ext uri="{FF2B5EF4-FFF2-40B4-BE49-F238E27FC236}">
                          <a16:creationId xmlns:a16="http://schemas.microsoft.com/office/drawing/2014/main" id="{39538D04-8D38-48D1-D9AC-7BABB27B9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0438" y="1716834"/>
                      <a:ext cx="311943" cy="712041"/>
                    </a:xfrm>
                    <a:custGeom>
                      <a:avLst/>
                      <a:gdLst>
                        <a:gd name="connsiteX0" fmla="*/ 0 w 301579"/>
                        <a:gd name="connsiteY0" fmla="*/ 0 h 720915"/>
                        <a:gd name="connsiteX1" fmla="*/ 236376 w 301579"/>
                        <a:gd name="connsiteY1" fmla="*/ 180392 h 720915"/>
                        <a:gd name="connsiteX2" fmla="*/ 286139 w 301579"/>
                        <a:gd name="connsiteY2" fmla="*/ 329682 h 720915"/>
                        <a:gd name="connsiteX3" fmla="*/ 292360 w 301579"/>
                        <a:gd name="connsiteY3" fmla="*/ 503853 h 720915"/>
                        <a:gd name="connsiteX4" fmla="*/ 167951 w 301579"/>
                        <a:gd name="connsiteY4" fmla="*/ 709127 h 720915"/>
                        <a:gd name="connsiteX5" fmla="*/ 192833 w 301579"/>
                        <a:gd name="connsiteY5" fmla="*/ 678025 h 7209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1579" h="720915">
                          <a:moveTo>
                            <a:pt x="0" y="0"/>
                          </a:moveTo>
                          <a:cubicBezTo>
                            <a:pt x="94343" y="62722"/>
                            <a:pt x="188686" y="125445"/>
                            <a:pt x="236376" y="180392"/>
                          </a:cubicBezTo>
                          <a:cubicBezTo>
                            <a:pt x="284066" y="235339"/>
                            <a:pt x="276808" y="275772"/>
                            <a:pt x="286139" y="329682"/>
                          </a:cubicBezTo>
                          <a:cubicBezTo>
                            <a:pt x="295470" y="383592"/>
                            <a:pt x="312058" y="440612"/>
                            <a:pt x="292360" y="503853"/>
                          </a:cubicBezTo>
                          <a:cubicBezTo>
                            <a:pt x="272662" y="567094"/>
                            <a:pt x="184539" y="680098"/>
                            <a:pt x="167951" y="709127"/>
                          </a:cubicBezTo>
                          <a:cubicBezTo>
                            <a:pt x="151363" y="738156"/>
                            <a:pt x="172098" y="708090"/>
                            <a:pt x="192833" y="678025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" name="Freeform: Shape 5">
                      <a:extLst>
                        <a:ext uri="{FF2B5EF4-FFF2-40B4-BE49-F238E27FC236}">
                          <a16:creationId xmlns:a16="http://schemas.microsoft.com/office/drawing/2014/main" id="{8001AEF3-6DBF-4634-ABC7-33A133D3E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1888" y="1593178"/>
                      <a:ext cx="2940301" cy="1884377"/>
                    </a:xfrm>
                    <a:custGeom>
                      <a:avLst/>
                      <a:gdLst>
                        <a:gd name="connsiteX0" fmla="*/ 0 w 2914156"/>
                        <a:gd name="connsiteY0" fmla="*/ 832781 h 1884377"/>
                        <a:gd name="connsiteX1" fmla="*/ 640702 w 2914156"/>
                        <a:gd name="connsiteY1" fmla="*/ 845222 h 1884377"/>
                        <a:gd name="connsiteX2" fmla="*/ 1007706 w 2914156"/>
                        <a:gd name="connsiteY2" fmla="*/ 876324 h 1884377"/>
                        <a:gd name="connsiteX3" fmla="*/ 1803918 w 2914156"/>
                        <a:gd name="connsiteY3" fmla="*/ 428455 h 1884377"/>
                        <a:gd name="connsiteX4" fmla="*/ 2301551 w 2914156"/>
                        <a:gd name="connsiteY4" fmla="*/ 98773 h 1884377"/>
                        <a:gd name="connsiteX5" fmla="*/ 2593910 w 2914156"/>
                        <a:gd name="connsiteY5" fmla="*/ 5467 h 1884377"/>
                        <a:gd name="connsiteX6" fmla="*/ 2724538 w 2914156"/>
                        <a:gd name="connsiteY6" fmla="*/ 98773 h 1884377"/>
                        <a:gd name="connsiteX7" fmla="*/ 2332653 w 2914156"/>
                        <a:gd name="connsiteY7" fmla="*/ 801679 h 1884377"/>
                        <a:gd name="connsiteX8" fmla="*/ 2251787 w 2914156"/>
                        <a:gd name="connsiteY8" fmla="*/ 1038055 h 1884377"/>
                        <a:gd name="connsiteX9" fmla="*/ 2625012 w 2914156"/>
                        <a:gd name="connsiteY9" fmla="*/ 1305532 h 1884377"/>
                        <a:gd name="connsiteX10" fmla="*/ 2904930 w 2914156"/>
                        <a:gd name="connsiteY10" fmla="*/ 1628993 h 1884377"/>
                        <a:gd name="connsiteX11" fmla="*/ 2792963 w 2914156"/>
                        <a:gd name="connsiteY11" fmla="*/ 1852928 h 1884377"/>
                        <a:gd name="connsiteX12" fmla="*/ 2276669 w 2914156"/>
                        <a:gd name="connsiteY12" fmla="*/ 1871589 h 1884377"/>
                        <a:gd name="connsiteX13" fmla="*/ 1891004 w 2914156"/>
                        <a:gd name="connsiteY13" fmla="*/ 1747181 h 1884377"/>
                        <a:gd name="connsiteX14" fmla="*/ 951722 w 2914156"/>
                        <a:gd name="connsiteY14" fmla="*/ 1691198 h 1884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914156" h="1884377">
                          <a:moveTo>
                            <a:pt x="0" y="832781"/>
                          </a:moveTo>
                          <a:lnTo>
                            <a:pt x="640702" y="845222"/>
                          </a:lnTo>
                          <a:cubicBezTo>
                            <a:pt x="808653" y="852479"/>
                            <a:pt x="813837" y="945785"/>
                            <a:pt x="1007706" y="876324"/>
                          </a:cubicBezTo>
                          <a:cubicBezTo>
                            <a:pt x="1201575" y="806863"/>
                            <a:pt x="1588277" y="558047"/>
                            <a:pt x="1803918" y="428455"/>
                          </a:cubicBezTo>
                          <a:cubicBezTo>
                            <a:pt x="2019559" y="298863"/>
                            <a:pt x="2169886" y="169271"/>
                            <a:pt x="2301551" y="98773"/>
                          </a:cubicBezTo>
                          <a:cubicBezTo>
                            <a:pt x="2433216" y="28275"/>
                            <a:pt x="2523412" y="5467"/>
                            <a:pt x="2593910" y="5467"/>
                          </a:cubicBezTo>
                          <a:cubicBezTo>
                            <a:pt x="2664408" y="5467"/>
                            <a:pt x="2768081" y="-33929"/>
                            <a:pt x="2724538" y="98773"/>
                          </a:cubicBezTo>
                          <a:cubicBezTo>
                            <a:pt x="2680995" y="231475"/>
                            <a:pt x="2411445" y="645132"/>
                            <a:pt x="2332653" y="801679"/>
                          </a:cubicBezTo>
                          <a:cubicBezTo>
                            <a:pt x="2253861" y="958226"/>
                            <a:pt x="2203061" y="954080"/>
                            <a:pt x="2251787" y="1038055"/>
                          </a:cubicBezTo>
                          <a:cubicBezTo>
                            <a:pt x="2300514" y="1122031"/>
                            <a:pt x="2516155" y="1207042"/>
                            <a:pt x="2625012" y="1305532"/>
                          </a:cubicBezTo>
                          <a:cubicBezTo>
                            <a:pt x="2733869" y="1404022"/>
                            <a:pt x="2876938" y="1537760"/>
                            <a:pt x="2904930" y="1628993"/>
                          </a:cubicBezTo>
                          <a:cubicBezTo>
                            <a:pt x="2932922" y="1720226"/>
                            <a:pt x="2897673" y="1812495"/>
                            <a:pt x="2792963" y="1852928"/>
                          </a:cubicBezTo>
                          <a:cubicBezTo>
                            <a:pt x="2688253" y="1893361"/>
                            <a:pt x="2426995" y="1889213"/>
                            <a:pt x="2276669" y="1871589"/>
                          </a:cubicBezTo>
                          <a:cubicBezTo>
                            <a:pt x="2126343" y="1853965"/>
                            <a:pt x="2111828" y="1777246"/>
                            <a:pt x="1891004" y="1747181"/>
                          </a:cubicBezTo>
                          <a:cubicBezTo>
                            <a:pt x="1670180" y="1717116"/>
                            <a:pt x="1310951" y="1704157"/>
                            <a:pt x="951722" y="1691198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" name="Freeform: Shape 6">
                      <a:extLst>
                        <a:ext uri="{FF2B5EF4-FFF2-40B4-BE49-F238E27FC236}">
                          <a16:creationId xmlns:a16="http://schemas.microsoft.com/office/drawing/2014/main" id="{A7FA0BBF-1254-E8DA-FF28-225614E91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172" y="3283744"/>
                      <a:ext cx="2171359" cy="858831"/>
                    </a:xfrm>
                    <a:custGeom>
                      <a:avLst/>
                      <a:gdLst>
                        <a:gd name="connsiteX0" fmla="*/ 2226907 w 2226907"/>
                        <a:gd name="connsiteY0" fmla="*/ 0 h 858200"/>
                        <a:gd name="connsiteX1" fmla="*/ 1685731 w 2226907"/>
                        <a:gd name="connsiteY1" fmla="*/ 541175 h 858200"/>
                        <a:gd name="connsiteX2" fmla="*/ 926841 w 2226907"/>
                        <a:gd name="connsiteY2" fmla="*/ 852195 h 858200"/>
                        <a:gd name="connsiteX3" fmla="*/ 0 w 2226907"/>
                        <a:gd name="connsiteY3" fmla="*/ 273697 h 858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26907" h="858200">
                          <a:moveTo>
                            <a:pt x="2226907" y="0"/>
                          </a:moveTo>
                          <a:cubicBezTo>
                            <a:pt x="2064658" y="199571"/>
                            <a:pt x="1902409" y="399142"/>
                            <a:pt x="1685731" y="541175"/>
                          </a:cubicBezTo>
                          <a:cubicBezTo>
                            <a:pt x="1469053" y="683208"/>
                            <a:pt x="1207796" y="896775"/>
                            <a:pt x="926841" y="852195"/>
                          </a:cubicBezTo>
                          <a:cubicBezTo>
                            <a:pt x="645886" y="807615"/>
                            <a:pt x="322943" y="540656"/>
                            <a:pt x="0" y="273697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" name="Freeform: Shape 7">
                      <a:extLst>
                        <a:ext uri="{FF2B5EF4-FFF2-40B4-BE49-F238E27FC236}">
                          <a16:creationId xmlns:a16="http://schemas.microsoft.com/office/drawing/2014/main" id="{537031F6-1AA9-C94B-CC46-4B88304EA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8921" y="3574255"/>
                      <a:ext cx="1058587" cy="395073"/>
                    </a:xfrm>
                    <a:custGeom>
                      <a:avLst/>
                      <a:gdLst>
                        <a:gd name="connsiteX0" fmla="*/ 1082351 w 1083468"/>
                        <a:gd name="connsiteY0" fmla="*/ 0 h 417476"/>
                        <a:gd name="connsiteX1" fmla="*/ 995265 w 1083468"/>
                        <a:gd name="connsiteY1" fmla="*/ 205274 h 417476"/>
                        <a:gd name="connsiteX2" fmla="*/ 522514 w 1083468"/>
                        <a:gd name="connsiteY2" fmla="*/ 416767 h 417476"/>
                        <a:gd name="connsiteX3" fmla="*/ 0 w 1083468"/>
                        <a:gd name="connsiteY3" fmla="*/ 130629 h 417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83468" h="417476">
                          <a:moveTo>
                            <a:pt x="1082351" y="0"/>
                          </a:moveTo>
                          <a:cubicBezTo>
                            <a:pt x="1085461" y="67906"/>
                            <a:pt x="1088571" y="135813"/>
                            <a:pt x="995265" y="205274"/>
                          </a:cubicBezTo>
                          <a:cubicBezTo>
                            <a:pt x="901959" y="274735"/>
                            <a:pt x="688391" y="429208"/>
                            <a:pt x="522514" y="416767"/>
                          </a:cubicBezTo>
                          <a:cubicBezTo>
                            <a:pt x="356637" y="404326"/>
                            <a:pt x="178318" y="267477"/>
                            <a:pt x="0" y="130629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1031FE64-3B37-75A1-F7C3-D1A03B5CA289}"/>
                      </a:ext>
                    </a:extLst>
                  </p:cNvPr>
                  <p:cNvSpPr/>
                  <p:nvPr/>
                </p:nvSpPr>
                <p:spPr>
                  <a:xfrm>
                    <a:off x="2006926" y="2716772"/>
                    <a:ext cx="3185065" cy="1031316"/>
                  </a:xfrm>
                  <a:custGeom>
                    <a:avLst/>
                    <a:gdLst>
                      <a:gd name="connsiteX0" fmla="*/ 3191234 w 3191234"/>
                      <a:gd name="connsiteY0" fmla="*/ 953870 h 1013314"/>
                      <a:gd name="connsiteX1" fmla="*/ 2329462 w 3191234"/>
                      <a:gd name="connsiteY1" fmla="*/ 1013076 h 1013314"/>
                      <a:gd name="connsiteX2" fmla="*/ 1000621 w 3191234"/>
                      <a:gd name="connsiteY2" fmla="*/ 934135 h 1013314"/>
                      <a:gd name="connsiteX3" fmla="*/ 500662 w 3191234"/>
                      <a:gd name="connsiteY3" fmla="*/ 789410 h 1013314"/>
                      <a:gd name="connsiteX4" fmla="*/ 79643 w 3191234"/>
                      <a:gd name="connsiteY4" fmla="*/ 407862 h 1013314"/>
                      <a:gd name="connsiteX5" fmla="*/ 702 w 3191234"/>
                      <a:gd name="connsiteY5" fmla="*/ 0 h 1013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91234" h="1013314">
                        <a:moveTo>
                          <a:pt x="3191234" y="953870"/>
                        </a:moveTo>
                        <a:cubicBezTo>
                          <a:pt x="2942899" y="985117"/>
                          <a:pt x="2694564" y="1016365"/>
                          <a:pt x="2329462" y="1013076"/>
                        </a:cubicBezTo>
                        <a:cubicBezTo>
                          <a:pt x="1964360" y="1009787"/>
                          <a:pt x="1305421" y="971413"/>
                          <a:pt x="1000621" y="934135"/>
                        </a:cubicBezTo>
                        <a:cubicBezTo>
                          <a:pt x="695821" y="896857"/>
                          <a:pt x="654158" y="877122"/>
                          <a:pt x="500662" y="789410"/>
                        </a:cubicBezTo>
                        <a:cubicBezTo>
                          <a:pt x="347166" y="701698"/>
                          <a:pt x="162970" y="539430"/>
                          <a:pt x="79643" y="407862"/>
                        </a:cubicBezTo>
                        <a:cubicBezTo>
                          <a:pt x="-3684" y="276294"/>
                          <a:pt x="-1491" y="138147"/>
                          <a:pt x="702" y="0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899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EF23311-CD77-2136-B406-6C5B2086E142}"/>
              </a:ext>
            </a:extLst>
          </p:cNvPr>
          <p:cNvGrpSpPr/>
          <p:nvPr/>
        </p:nvGrpSpPr>
        <p:grpSpPr>
          <a:xfrm>
            <a:off x="2355468" y="-1212747"/>
            <a:ext cx="7200000" cy="8534401"/>
            <a:chOff x="2355468" y="-1212747"/>
            <a:chExt cx="7200000" cy="85344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B82C-6D48-AF48-C671-D5D6439E3CA2}"/>
                </a:ext>
              </a:extLst>
            </p:cNvPr>
            <p:cNvSpPr/>
            <p:nvPr/>
          </p:nvSpPr>
          <p:spPr>
            <a:xfrm>
              <a:off x="2355468" y="-312527"/>
              <a:ext cx="7200000" cy="72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DA4C75B-17FD-1299-1902-C7FB86FB5C8A}"/>
                </a:ext>
              </a:extLst>
            </p:cNvPr>
            <p:cNvGrpSpPr/>
            <p:nvPr/>
          </p:nvGrpSpPr>
          <p:grpSpPr>
            <a:xfrm rot="18841280" flipH="1">
              <a:off x="1951925" y="1720295"/>
              <a:ext cx="8534401" cy="2668317"/>
              <a:chOff x="1969536" y="1582405"/>
              <a:chExt cx="8534401" cy="26683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EA4B5D-F3B2-E06D-9B42-67D31FC20F2D}"/>
                  </a:ext>
                </a:extLst>
              </p:cNvPr>
              <p:cNvSpPr/>
              <p:nvPr/>
            </p:nvSpPr>
            <p:spPr>
              <a:xfrm>
                <a:off x="5426866" y="3603956"/>
                <a:ext cx="627733" cy="3621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7C22E9-0B45-9054-4C4B-FF7C36A3F23D}"/>
                  </a:ext>
                </a:extLst>
              </p:cNvPr>
              <p:cNvSpPr/>
              <p:nvPr/>
            </p:nvSpPr>
            <p:spPr>
              <a:xfrm>
                <a:off x="2304817" y="3156162"/>
                <a:ext cx="8147337" cy="2460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46E08717-45A5-0B6C-C336-1D02C8ABBDC8}"/>
                  </a:ext>
                </a:extLst>
              </p:cNvPr>
              <p:cNvSpPr/>
              <p:nvPr/>
            </p:nvSpPr>
            <p:spPr>
              <a:xfrm flipV="1">
                <a:off x="1992395" y="3172564"/>
                <a:ext cx="428049" cy="256436"/>
              </a:xfrm>
              <a:prstGeom prst="triangle">
                <a:avLst>
                  <a:gd name="adj" fmla="val 6954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FC551760-0A99-F07E-0983-DBAE2FA856AA}"/>
                  </a:ext>
                </a:extLst>
              </p:cNvPr>
              <p:cNvSpPr/>
              <p:nvPr/>
            </p:nvSpPr>
            <p:spPr>
              <a:xfrm rot="10557318">
                <a:off x="5138442" y="3715688"/>
                <a:ext cx="639960" cy="21104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F6C3852-FD0C-7F55-2FD9-7EDC91BD3C08}"/>
                  </a:ext>
                </a:extLst>
              </p:cNvPr>
              <p:cNvSpPr/>
              <p:nvPr/>
            </p:nvSpPr>
            <p:spPr>
              <a:xfrm rot="9339139">
                <a:off x="5758128" y="3700787"/>
                <a:ext cx="673210" cy="22668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D5AF3E0-C363-7554-AEC1-299778DEA2B9}"/>
                  </a:ext>
                </a:extLst>
              </p:cNvPr>
              <p:cNvSpPr/>
              <p:nvPr/>
            </p:nvSpPr>
            <p:spPr>
              <a:xfrm>
                <a:off x="6653438" y="3693380"/>
                <a:ext cx="1259056" cy="2782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0B17AE57-F2A1-9749-769A-5308AFE47BAE}"/>
                  </a:ext>
                </a:extLst>
              </p:cNvPr>
              <p:cNvSpPr/>
              <p:nvPr/>
            </p:nvSpPr>
            <p:spPr>
              <a:xfrm rot="20912094" flipV="1">
                <a:off x="6423930" y="3656402"/>
                <a:ext cx="393283" cy="30972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2457D8-5849-E5F7-BD74-9FBBDD0494D3}"/>
                  </a:ext>
                </a:extLst>
              </p:cNvPr>
              <p:cNvSpPr/>
              <p:nvPr/>
            </p:nvSpPr>
            <p:spPr>
              <a:xfrm>
                <a:off x="3498850" y="3743545"/>
                <a:ext cx="1651000" cy="1046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DDA15AE9-D5AB-BBE2-6D6E-DDA107BFBFAA}"/>
                  </a:ext>
                </a:extLst>
              </p:cNvPr>
              <p:cNvSpPr/>
              <p:nvPr/>
            </p:nvSpPr>
            <p:spPr>
              <a:xfrm flipV="1">
                <a:off x="7830774" y="3659225"/>
                <a:ext cx="445378" cy="286074"/>
              </a:xfrm>
              <a:prstGeom prst="triangle">
                <a:avLst>
                  <a:gd name="adj" fmla="val 265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EFE236-2AAD-0510-4937-B6B73D23E1B6}"/>
                  </a:ext>
                </a:extLst>
              </p:cNvPr>
              <p:cNvSpPr/>
              <p:nvPr/>
            </p:nvSpPr>
            <p:spPr>
              <a:xfrm>
                <a:off x="2304816" y="2571084"/>
                <a:ext cx="7544291" cy="362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88622AB-6702-6E7A-FFE3-4BE86AB59F34}"/>
                  </a:ext>
                </a:extLst>
              </p:cNvPr>
              <p:cNvSpPr/>
              <p:nvPr/>
            </p:nvSpPr>
            <p:spPr>
              <a:xfrm>
                <a:off x="1969536" y="2568726"/>
                <a:ext cx="450908" cy="312659"/>
              </a:xfrm>
              <a:prstGeom prst="triangle">
                <a:avLst>
                  <a:gd name="adj" fmla="val 6549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E400E33-08BE-FEB0-A153-516C812C707D}"/>
                  </a:ext>
                </a:extLst>
              </p:cNvPr>
              <p:cNvSpPr/>
              <p:nvPr/>
            </p:nvSpPr>
            <p:spPr>
              <a:xfrm>
                <a:off x="6506678" y="1975217"/>
                <a:ext cx="1107102" cy="3290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86AC84-E8F0-E5A9-C23E-E107A743B020}"/>
                  </a:ext>
                </a:extLst>
              </p:cNvPr>
              <p:cNvSpPr/>
              <p:nvPr/>
            </p:nvSpPr>
            <p:spPr>
              <a:xfrm>
                <a:off x="4322901" y="2156208"/>
                <a:ext cx="3290879" cy="1619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EA6DFBDC-D83B-E87C-61F0-FC60E7F1293F}"/>
                  </a:ext>
                </a:extLst>
              </p:cNvPr>
              <p:cNvSpPr/>
              <p:nvPr/>
            </p:nvSpPr>
            <p:spPr>
              <a:xfrm>
                <a:off x="6219126" y="1944720"/>
                <a:ext cx="735289" cy="25900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D02237-F566-4066-6F65-C6A26FF1C0C6}"/>
                  </a:ext>
                </a:extLst>
              </p:cNvPr>
              <p:cNvSpPr/>
              <p:nvPr/>
            </p:nvSpPr>
            <p:spPr>
              <a:xfrm>
                <a:off x="9559351" y="2000356"/>
                <a:ext cx="418806" cy="33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E9231ADF-92F8-B224-F16F-95E19769BD82}"/>
                  </a:ext>
                </a:extLst>
              </p:cNvPr>
              <p:cNvSpPr/>
              <p:nvPr/>
            </p:nvSpPr>
            <p:spPr>
              <a:xfrm flipV="1">
                <a:off x="9602513" y="1973374"/>
                <a:ext cx="559547" cy="38693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31BBBBD-4A06-C883-756A-65F2ED314F32}"/>
                  </a:ext>
                </a:extLst>
              </p:cNvPr>
              <p:cNvSpPr/>
              <p:nvPr/>
            </p:nvSpPr>
            <p:spPr>
              <a:xfrm>
                <a:off x="9033571" y="1892457"/>
                <a:ext cx="944586" cy="477383"/>
              </a:xfrm>
              <a:prstGeom prst="triangle">
                <a:avLst>
                  <a:gd name="adj" fmla="val 755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A28B675-BAAB-5177-24FC-75314BBF0E5C}"/>
                  </a:ext>
                </a:extLst>
              </p:cNvPr>
              <p:cNvGrpSpPr/>
              <p:nvPr/>
            </p:nvGrpSpPr>
            <p:grpSpPr>
              <a:xfrm>
                <a:off x="1995263" y="1582405"/>
                <a:ext cx="8508674" cy="2668317"/>
                <a:chOff x="2045026" y="1526421"/>
                <a:chExt cx="8508674" cy="2668317"/>
              </a:xfrm>
            </p:grpSpPr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184ADB00-EBD4-12D2-619D-2C59F980AB82}"/>
                    </a:ext>
                  </a:extLst>
                </p:cNvPr>
                <p:cNvSpPr/>
                <p:nvPr/>
              </p:nvSpPr>
              <p:spPr>
                <a:xfrm flipV="1">
                  <a:off x="2284534" y="3348142"/>
                  <a:ext cx="466285" cy="29645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E92103B3-FD22-A7A8-973E-E9CAE38D1F60}"/>
                    </a:ext>
                  </a:extLst>
                </p:cNvPr>
                <p:cNvSpPr/>
                <p:nvPr/>
              </p:nvSpPr>
              <p:spPr>
                <a:xfrm>
                  <a:off x="2354580" y="2202700"/>
                  <a:ext cx="1456887" cy="342899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E2F6F9E-DEDE-0A8D-AD71-F10838700052}"/>
                    </a:ext>
                  </a:extLst>
                </p:cNvPr>
                <p:cNvSpPr/>
                <p:nvPr/>
              </p:nvSpPr>
              <p:spPr>
                <a:xfrm>
                  <a:off x="9136870" y="2208198"/>
                  <a:ext cx="762000" cy="342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769D55-BE6A-584C-3E9C-40BD3B1B5AAA}"/>
                    </a:ext>
                  </a:extLst>
                </p:cNvPr>
                <p:cNvSpPr/>
                <p:nvPr/>
              </p:nvSpPr>
              <p:spPr>
                <a:xfrm>
                  <a:off x="3811467" y="2202952"/>
                  <a:ext cx="3852076" cy="342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590C9F-5907-9866-65E8-4F58220365E4}"/>
                    </a:ext>
                  </a:extLst>
                </p:cNvPr>
                <p:cNvSpPr/>
                <p:nvPr/>
              </p:nvSpPr>
              <p:spPr>
                <a:xfrm>
                  <a:off x="2102270" y="2773679"/>
                  <a:ext cx="8047570" cy="4666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1D100A42-B4CB-E538-2C30-12B8E4995D89}"/>
                    </a:ext>
                  </a:extLst>
                </p:cNvPr>
                <p:cNvSpPr/>
                <p:nvPr/>
              </p:nvSpPr>
              <p:spPr>
                <a:xfrm>
                  <a:off x="8622632" y="2145380"/>
                  <a:ext cx="589948" cy="40571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E0264623-3342-6673-58C6-7974E3321573}"/>
                    </a:ext>
                  </a:extLst>
                </p:cNvPr>
                <p:cNvSpPr/>
                <p:nvPr/>
              </p:nvSpPr>
              <p:spPr>
                <a:xfrm flipV="1">
                  <a:off x="9855674" y="2208198"/>
                  <a:ext cx="225733" cy="285275"/>
                </a:xfrm>
                <a:prstGeom prst="triangle">
                  <a:avLst>
                    <a:gd name="adj" fmla="val 61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A7E8F0A6-CEB1-AA55-1714-FB44BCC73934}"/>
                    </a:ext>
                  </a:extLst>
                </p:cNvPr>
                <p:cNvSpPr/>
                <p:nvPr/>
              </p:nvSpPr>
              <p:spPr>
                <a:xfrm flipV="1">
                  <a:off x="8260080" y="3344661"/>
                  <a:ext cx="280612" cy="3429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EFDF64F-5D9A-FFA0-9053-4805A525CA6D}"/>
                    </a:ext>
                  </a:extLst>
                </p:cNvPr>
                <p:cNvSpPr/>
                <p:nvPr/>
              </p:nvSpPr>
              <p:spPr>
                <a:xfrm>
                  <a:off x="9609114" y="3348576"/>
                  <a:ext cx="944586" cy="10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B73253BB-F80C-287C-586B-E3F837BAE112}"/>
                    </a:ext>
                  </a:extLst>
                </p:cNvPr>
                <p:cNvSpPr/>
                <p:nvPr/>
              </p:nvSpPr>
              <p:spPr>
                <a:xfrm>
                  <a:off x="10027920" y="2880360"/>
                  <a:ext cx="457200" cy="236220"/>
                </a:xfrm>
                <a:prstGeom prst="triangle">
                  <a:avLst>
                    <a:gd name="adj" fmla="val 1808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ADFB5C-3610-8998-7A3D-471CCCB589B6}"/>
                    </a:ext>
                  </a:extLst>
                </p:cNvPr>
                <p:cNvSpPr/>
                <p:nvPr/>
              </p:nvSpPr>
              <p:spPr>
                <a:xfrm>
                  <a:off x="6804660" y="3889316"/>
                  <a:ext cx="1075877" cy="12863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: Top Corners Snipped 30">
                  <a:extLst>
                    <a:ext uri="{FF2B5EF4-FFF2-40B4-BE49-F238E27FC236}">
                      <a16:creationId xmlns:a16="http://schemas.microsoft.com/office/drawing/2014/main" id="{99880436-C478-63D0-635A-F0BBD4FDA1FF}"/>
                    </a:ext>
                  </a:extLst>
                </p:cNvPr>
                <p:cNvSpPr/>
                <p:nvPr/>
              </p:nvSpPr>
              <p:spPr>
                <a:xfrm flipV="1">
                  <a:off x="6939259" y="3973623"/>
                  <a:ext cx="817139" cy="182283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694DD2C-C736-B7CD-8357-31580133C40A}"/>
                    </a:ext>
                  </a:extLst>
                </p:cNvPr>
                <p:cNvSpPr/>
                <p:nvPr/>
              </p:nvSpPr>
              <p:spPr>
                <a:xfrm>
                  <a:off x="7565377" y="2472300"/>
                  <a:ext cx="1247296" cy="732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264F3B0-FC24-BBD4-4223-5D72F43551DB}"/>
                    </a:ext>
                  </a:extLst>
                </p:cNvPr>
                <p:cNvSpPr/>
                <p:nvPr/>
              </p:nvSpPr>
              <p:spPr>
                <a:xfrm>
                  <a:off x="6655836" y="1854872"/>
                  <a:ext cx="958901" cy="1160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6715047B-A887-3471-2808-4F4C1D6CE3E4}"/>
                    </a:ext>
                  </a:extLst>
                </p:cNvPr>
                <p:cNvSpPr/>
                <p:nvPr/>
              </p:nvSpPr>
              <p:spPr>
                <a:xfrm>
                  <a:off x="7004179" y="1715116"/>
                  <a:ext cx="561197" cy="1574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6FE7022D-AB81-B4A0-E6BF-AFEDE5E0EE32}"/>
                    </a:ext>
                  </a:extLst>
                </p:cNvPr>
                <p:cNvSpPr/>
                <p:nvPr/>
              </p:nvSpPr>
              <p:spPr>
                <a:xfrm>
                  <a:off x="9524407" y="1584018"/>
                  <a:ext cx="662533" cy="38693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71CE4DD3-D118-DC73-E231-E0DE62D8691A}"/>
                    </a:ext>
                  </a:extLst>
                </p:cNvPr>
                <p:cNvSpPr/>
                <p:nvPr/>
              </p:nvSpPr>
              <p:spPr>
                <a:xfrm rot="14002240" flipV="1">
                  <a:off x="10046266" y="1516920"/>
                  <a:ext cx="373488" cy="39248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D5035F5-C6A5-D714-A674-93E3D77C8FDA}"/>
                    </a:ext>
                  </a:extLst>
                </p:cNvPr>
                <p:cNvSpPr/>
                <p:nvPr/>
              </p:nvSpPr>
              <p:spPr>
                <a:xfrm>
                  <a:off x="5539739" y="3889315"/>
                  <a:ext cx="564623" cy="84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80D5C0F-85DF-323F-634A-874A6E7F6311}"/>
                    </a:ext>
                  </a:extLst>
                </p:cNvPr>
                <p:cNvSpPr/>
                <p:nvPr/>
              </p:nvSpPr>
              <p:spPr>
                <a:xfrm>
                  <a:off x="2750819" y="2469998"/>
                  <a:ext cx="5509261" cy="12175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8DA3215-9993-93A8-2FB5-27BCAD6F3610}"/>
                    </a:ext>
                  </a:extLst>
                </p:cNvPr>
                <p:cNvGrpSpPr/>
                <p:nvPr/>
              </p:nvGrpSpPr>
              <p:grpSpPr>
                <a:xfrm>
                  <a:off x="2045026" y="1593178"/>
                  <a:ext cx="8508674" cy="2601560"/>
                  <a:chOff x="2006926" y="1593178"/>
                  <a:chExt cx="8415263" cy="2549397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F2F3630F-EA82-DC5F-7114-098C821C0CC6}"/>
                      </a:ext>
                    </a:extLst>
                  </p:cNvPr>
                  <p:cNvGrpSpPr/>
                  <p:nvPr/>
                </p:nvGrpSpPr>
                <p:grpSpPr>
                  <a:xfrm>
                    <a:off x="2006927" y="1593178"/>
                    <a:ext cx="8415262" cy="2549397"/>
                    <a:chOff x="2050253" y="1593178"/>
                    <a:chExt cx="8371936" cy="2549397"/>
                  </a:xfrm>
                </p:grpSpPr>
                <p:sp>
                  <p:nvSpPr>
                    <p:cNvPr id="3" name="Freeform: Shape 2">
                      <a:extLst>
                        <a:ext uri="{FF2B5EF4-FFF2-40B4-BE49-F238E27FC236}">
                          <a16:creationId xmlns:a16="http://schemas.microsoft.com/office/drawing/2014/main" id="{F9C31BDB-5ADA-DFC8-2644-048301545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0253" y="2090057"/>
                      <a:ext cx="4058187" cy="626715"/>
                    </a:xfrm>
                    <a:custGeom>
                      <a:avLst/>
                      <a:gdLst>
                        <a:gd name="connsiteX0" fmla="*/ 0 w 4074368"/>
                        <a:gd name="connsiteY0" fmla="*/ 678025 h 678025"/>
                        <a:gd name="connsiteX1" fmla="*/ 93307 w 4074368"/>
                        <a:gd name="connsiteY1" fmla="*/ 559837 h 678025"/>
                        <a:gd name="connsiteX2" fmla="*/ 478972 w 4074368"/>
                        <a:gd name="connsiteY2" fmla="*/ 379445 h 678025"/>
                        <a:gd name="connsiteX3" fmla="*/ 1169437 w 4074368"/>
                        <a:gd name="connsiteY3" fmla="*/ 199053 h 678025"/>
                        <a:gd name="connsiteX4" fmla="*/ 2021633 w 4074368"/>
                        <a:gd name="connsiteY4" fmla="*/ 74645 h 678025"/>
                        <a:gd name="connsiteX5" fmla="*/ 2867609 w 4074368"/>
                        <a:gd name="connsiteY5" fmla="*/ 0 h 678025"/>
                        <a:gd name="connsiteX6" fmla="*/ 3632719 w 4074368"/>
                        <a:gd name="connsiteY6" fmla="*/ 24882 h 678025"/>
                        <a:gd name="connsiteX7" fmla="*/ 4074368 w 4074368"/>
                        <a:gd name="connsiteY7" fmla="*/ 49763 h 678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74368" h="678025">
                          <a:moveTo>
                            <a:pt x="0" y="678025"/>
                          </a:moveTo>
                          <a:cubicBezTo>
                            <a:pt x="6739" y="643812"/>
                            <a:pt x="13478" y="609600"/>
                            <a:pt x="93307" y="559837"/>
                          </a:cubicBezTo>
                          <a:cubicBezTo>
                            <a:pt x="173136" y="510074"/>
                            <a:pt x="299617" y="439576"/>
                            <a:pt x="478972" y="379445"/>
                          </a:cubicBezTo>
                          <a:cubicBezTo>
                            <a:pt x="658327" y="319314"/>
                            <a:pt x="912327" y="249853"/>
                            <a:pt x="1169437" y="199053"/>
                          </a:cubicBezTo>
                          <a:cubicBezTo>
                            <a:pt x="1426547" y="148253"/>
                            <a:pt x="1738604" y="107820"/>
                            <a:pt x="2021633" y="74645"/>
                          </a:cubicBezTo>
                          <a:cubicBezTo>
                            <a:pt x="2304662" y="41469"/>
                            <a:pt x="2599095" y="8294"/>
                            <a:pt x="2867609" y="0"/>
                          </a:cubicBezTo>
                          <a:lnTo>
                            <a:pt x="3632719" y="24882"/>
                          </a:lnTo>
                          <a:cubicBezTo>
                            <a:pt x="3833845" y="33176"/>
                            <a:pt x="3954106" y="41469"/>
                            <a:pt x="4074368" y="49763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" name="Freeform: Shape 3">
                      <a:extLst>
                        <a:ext uri="{FF2B5EF4-FFF2-40B4-BE49-F238E27FC236}">
                          <a16:creationId xmlns:a16="http://schemas.microsoft.com/office/drawing/2014/main" id="{DAEFA135-9DCD-9C93-0A39-4A0B8B61B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441" y="1716833"/>
                      <a:ext cx="1201997" cy="417476"/>
                    </a:xfrm>
                    <a:custGeom>
                      <a:avLst/>
                      <a:gdLst>
                        <a:gd name="connsiteX0" fmla="*/ 0 w 1250302"/>
                        <a:gd name="connsiteY0" fmla="*/ 404326 h 404326"/>
                        <a:gd name="connsiteX1" fmla="*/ 634481 w 1250302"/>
                        <a:gd name="connsiteY1" fmla="*/ 136849 h 404326"/>
                        <a:gd name="connsiteX2" fmla="*/ 1250302 w 1250302"/>
                        <a:gd name="connsiteY2" fmla="*/ 0 h 4043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50302" h="404326">
                          <a:moveTo>
                            <a:pt x="0" y="404326"/>
                          </a:moveTo>
                          <a:cubicBezTo>
                            <a:pt x="213048" y="304281"/>
                            <a:pt x="426097" y="204237"/>
                            <a:pt x="634481" y="136849"/>
                          </a:cubicBezTo>
                          <a:cubicBezTo>
                            <a:pt x="842865" y="69461"/>
                            <a:pt x="1046583" y="34730"/>
                            <a:pt x="1250302" y="0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" name="Freeform: Shape 4">
                      <a:extLst>
                        <a:ext uri="{FF2B5EF4-FFF2-40B4-BE49-F238E27FC236}">
                          <a16:creationId xmlns:a16="http://schemas.microsoft.com/office/drawing/2014/main" id="{39538D04-8D38-48D1-D9AC-7BABB27B9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0438" y="1716834"/>
                      <a:ext cx="311943" cy="712041"/>
                    </a:xfrm>
                    <a:custGeom>
                      <a:avLst/>
                      <a:gdLst>
                        <a:gd name="connsiteX0" fmla="*/ 0 w 301579"/>
                        <a:gd name="connsiteY0" fmla="*/ 0 h 720915"/>
                        <a:gd name="connsiteX1" fmla="*/ 236376 w 301579"/>
                        <a:gd name="connsiteY1" fmla="*/ 180392 h 720915"/>
                        <a:gd name="connsiteX2" fmla="*/ 286139 w 301579"/>
                        <a:gd name="connsiteY2" fmla="*/ 329682 h 720915"/>
                        <a:gd name="connsiteX3" fmla="*/ 292360 w 301579"/>
                        <a:gd name="connsiteY3" fmla="*/ 503853 h 720915"/>
                        <a:gd name="connsiteX4" fmla="*/ 167951 w 301579"/>
                        <a:gd name="connsiteY4" fmla="*/ 709127 h 720915"/>
                        <a:gd name="connsiteX5" fmla="*/ 192833 w 301579"/>
                        <a:gd name="connsiteY5" fmla="*/ 678025 h 7209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1579" h="720915">
                          <a:moveTo>
                            <a:pt x="0" y="0"/>
                          </a:moveTo>
                          <a:cubicBezTo>
                            <a:pt x="94343" y="62722"/>
                            <a:pt x="188686" y="125445"/>
                            <a:pt x="236376" y="180392"/>
                          </a:cubicBezTo>
                          <a:cubicBezTo>
                            <a:pt x="284066" y="235339"/>
                            <a:pt x="276808" y="275772"/>
                            <a:pt x="286139" y="329682"/>
                          </a:cubicBezTo>
                          <a:cubicBezTo>
                            <a:pt x="295470" y="383592"/>
                            <a:pt x="312058" y="440612"/>
                            <a:pt x="292360" y="503853"/>
                          </a:cubicBezTo>
                          <a:cubicBezTo>
                            <a:pt x="272662" y="567094"/>
                            <a:pt x="184539" y="680098"/>
                            <a:pt x="167951" y="709127"/>
                          </a:cubicBezTo>
                          <a:cubicBezTo>
                            <a:pt x="151363" y="738156"/>
                            <a:pt x="172098" y="708090"/>
                            <a:pt x="192833" y="678025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" name="Freeform: Shape 5">
                      <a:extLst>
                        <a:ext uri="{FF2B5EF4-FFF2-40B4-BE49-F238E27FC236}">
                          <a16:creationId xmlns:a16="http://schemas.microsoft.com/office/drawing/2014/main" id="{8001AEF3-6DBF-4634-ABC7-33A133D3E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1888" y="1593178"/>
                      <a:ext cx="2940301" cy="1884377"/>
                    </a:xfrm>
                    <a:custGeom>
                      <a:avLst/>
                      <a:gdLst>
                        <a:gd name="connsiteX0" fmla="*/ 0 w 2914156"/>
                        <a:gd name="connsiteY0" fmla="*/ 832781 h 1884377"/>
                        <a:gd name="connsiteX1" fmla="*/ 640702 w 2914156"/>
                        <a:gd name="connsiteY1" fmla="*/ 845222 h 1884377"/>
                        <a:gd name="connsiteX2" fmla="*/ 1007706 w 2914156"/>
                        <a:gd name="connsiteY2" fmla="*/ 876324 h 1884377"/>
                        <a:gd name="connsiteX3" fmla="*/ 1803918 w 2914156"/>
                        <a:gd name="connsiteY3" fmla="*/ 428455 h 1884377"/>
                        <a:gd name="connsiteX4" fmla="*/ 2301551 w 2914156"/>
                        <a:gd name="connsiteY4" fmla="*/ 98773 h 1884377"/>
                        <a:gd name="connsiteX5" fmla="*/ 2593910 w 2914156"/>
                        <a:gd name="connsiteY5" fmla="*/ 5467 h 1884377"/>
                        <a:gd name="connsiteX6" fmla="*/ 2724538 w 2914156"/>
                        <a:gd name="connsiteY6" fmla="*/ 98773 h 1884377"/>
                        <a:gd name="connsiteX7" fmla="*/ 2332653 w 2914156"/>
                        <a:gd name="connsiteY7" fmla="*/ 801679 h 1884377"/>
                        <a:gd name="connsiteX8" fmla="*/ 2251787 w 2914156"/>
                        <a:gd name="connsiteY8" fmla="*/ 1038055 h 1884377"/>
                        <a:gd name="connsiteX9" fmla="*/ 2625012 w 2914156"/>
                        <a:gd name="connsiteY9" fmla="*/ 1305532 h 1884377"/>
                        <a:gd name="connsiteX10" fmla="*/ 2904930 w 2914156"/>
                        <a:gd name="connsiteY10" fmla="*/ 1628993 h 1884377"/>
                        <a:gd name="connsiteX11" fmla="*/ 2792963 w 2914156"/>
                        <a:gd name="connsiteY11" fmla="*/ 1852928 h 1884377"/>
                        <a:gd name="connsiteX12" fmla="*/ 2276669 w 2914156"/>
                        <a:gd name="connsiteY12" fmla="*/ 1871589 h 1884377"/>
                        <a:gd name="connsiteX13" fmla="*/ 1891004 w 2914156"/>
                        <a:gd name="connsiteY13" fmla="*/ 1747181 h 1884377"/>
                        <a:gd name="connsiteX14" fmla="*/ 951722 w 2914156"/>
                        <a:gd name="connsiteY14" fmla="*/ 1691198 h 1884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914156" h="1884377">
                          <a:moveTo>
                            <a:pt x="0" y="832781"/>
                          </a:moveTo>
                          <a:lnTo>
                            <a:pt x="640702" y="845222"/>
                          </a:lnTo>
                          <a:cubicBezTo>
                            <a:pt x="808653" y="852479"/>
                            <a:pt x="813837" y="945785"/>
                            <a:pt x="1007706" y="876324"/>
                          </a:cubicBezTo>
                          <a:cubicBezTo>
                            <a:pt x="1201575" y="806863"/>
                            <a:pt x="1588277" y="558047"/>
                            <a:pt x="1803918" y="428455"/>
                          </a:cubicBezTo>
                          <a:cubicBezTo>
                            <a:pt x="2019559" y="298863"/>
                            <a:pt x="2169886" y="169271"/>
                            <a:pt x="2301551" y="98773"/>
                          </a:cubicBezTo>
                          <a:cubicBezTo>
                            <a:pt x="2433216" y="28275"/>
                            <a:pt x="2523412" y="5467"/>
                            <a:pt x="2593910" y="5467"/>
                          </a:cubicBezTo>
                          <a:cubicBezTo>
                            <a:pt x="2664408" y="5467"/>
                            <a:pt x="2768081" y="-33929"/>
                            <a:pt x="2724538" y="98773"/>
                          </a:cubicBezTo>
                          <a:cubicBezTo>
                            <a:pt x="2680995" y="231475"/>
                            <a:pt x="2411445" y="645132"/>
                            <a:pt x="2332653" y="801679"/>
                          </a:cubicBezTo>
                          <a:cubicBezTo>
                            <a:pt x="2253861" y="958226"/>
                            <a:pt x="2203061" y="954080"/>
                            <a:pt x="2251787" y="1038055"/>
                          </a:cubicBezTo>
                          <a:cubicBezTo>
                            <a:pt x="2300514" y="1122031"/>
                            <a:pt x="2516155" y="1207042"/>
                            <a:pt x="2625012" y="1305532"/>
                          </a:cubicBezTo>
                          <a:cubicBezTo>
                            <a:pt x="2733869" y="1404022"/>
                            <a:pt x="2876938" y="1537760"/>
                            <a:pt x="2904930" y="1628993"/>
                          </a:cubicBezTo>
                          <a:cubicBezTo>
                            <a:pt x="2932922" y="1720226"/>
                            <a:pt x="2897673" y="1812495"/>
                            <a:pt x="2792963" y="1852928"/>
                          </a:cubicBezTo>
                          <a:cubicBezTo>
                            <a:pt x="2688253" y="1893361"/>
                            <a:pt x="2426995" y="1889213"/>
                            <a:pt x="2276669" y="1871589"/>
                          </a:cubicBezTo>
                          <a:cubicBezTo>
                            <a:pt x="2126343" y="1853965"/>
                            <a:pt x="2111828" y="1777246"/>
                            <a:pt x="1891004" y="1747181"/>
                          </a:cubicBezTo>
                          <a:cubicBezTo>
                            <a:pt x="1670180" y="1717116"/>
                            <a:pt x="1310951" y="1704157"/>
                            <a:pt x="951722" y="1691198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" name="Freeform: Shape 6">
                      <a:extLst>
                        <a:ext uri="{FF2B5EF4-FFF2-40B4-BE49-F238E27FC236}">
                          <a16:creationId xmlns:a16="http://schemas.microsoft.com/office/drawing/2014/main" id="{A7FA0BBF-1254-E8DA-FF28-225614E91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172" y="3283744"/>
                      <a:ext cx="2171359" cy="858831"/>
                    </a:xfrm>
                    <a:custGeom>
                      <a:avLst/>
                      <a:gdLst>
                        <a:gd name="connsiteX0" fmla="*/ 2226907 w 2226907"/>
                        <a:gd name="connsiteY0" fmla="*/ 0 h 858200"/>
                        <a:gd name="connsiteX1" fmla="*/ 1685731 w 2226907"/>
                        <a:gd name="connsiteY1" fmla="*/ 541175 h 858200"/>
                        <a:gd name="connsiteX2" fmla="*/ 926841 w 2226907"/>
                        <a:gd name="connsiteY2" fmla="*/ 852195 h 858200"/>
                        <a:gd name="connsiteX3" fmla="*/ 0 w 2226907"/>
                        <a:gd name="connsiteY3" fmla="*/ 273697 h 858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26907" h="858200">
                          <a:moveTo>
                            <a:pt x="2226907" y="0"/>
                          </a:moveTo>
                          <a:cubicBezTo>
                            <a:pt x="2064658" y="199571"/>
                            <a:pt x="1902409" y="399142"/>
                            <a:pt x="1685731" y="541175"/>
                          </a:cubicBezTo>
                          <a:cubicBezTo>
                            <a:pt x="1469053" y="683208"/>
                            <a:pt x="1207796" y="896775"/>
                            <a:pt x="926841" y="852195"/>
                          </a:cubicBezTo>
                          <a:cubicBezTo>
                            <a:pt x="645886" y="807615"/>
                            <a:pt x="322943" y="540656"/>
                            <a:pt x="0" y="273697"/>
                          </a:cubicBezTo>
                        </a:path>
                      </a:pathLst>
                    </a:custGeom>
                    <a:solidFill>
                      <a:schemeClr val="tx1"/>
                    </a:solidFill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" name="Freeform: Shape 7">
                      <a:extLst>
                        <a:ext uri="{FF2B5EF4-FFF2-40B4-BE49-F238E27FC236}">
                          <a16:creationId xmlns:a16="http://schemas.microsoft.com/office/drawing/2014/main" id="{537031F6-1AA9-C94B-CC46-4B88304EA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8921" y="3574255"/>
                      <a:ext cx="1058587" cy="395073"/>
                    </a:xfrm>
                    <a:custGeom>
                      <a:avLst/>
                      <a:gdLst>
                        <a:gd name="connsiteX0" fmla="*/ 1082351 w 1083468"/>
                        <a:gd name="connsiteY0" fmla="*/ 0 h 417476"/>
                        <a:gd name="connsiteX1" fmla="*/ 995265 w 1083468"/>
                        <a:gd name="connsiteY1" fmla="*/ 205274 h 417476"/>
                        <a:gd name="connsiteX2" fmla="*/ 522514 w 1083468"/>
                        <a:gd name="connsiteY2" fmla="*/ 416767 h 417476"/>
                        <a:gd name="connsiteX3" fmla="*/ 0 w 1083468"/>
                        <a:gd name="connsiteY3" fmla="*/ 130629 h 417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83468" h="417476">
                          <a:moveTo>
                            <a:pt x="1082351" y="0"/>
                          </a:moveTo>
                          <a:cubicBezTo>
                            <a:pt x="1085461" y="67906"/>
                            <a:pt x="1088571" y="135813"/>
                            <a:pt x="995265" y="205274"/>
                          </a:cubicBezTo>
                          <a:cubicBezTo>
                            <a:pt x="901959" y="274735"/>
                            <a:pt x="688391" y="429208"/>
                            <a:pt x="522514" y="416767"/>
                          </a:cubicBezTo>
                          <a:cubicBezTo>
                            <a:pt x="356637" y="404326"/>
                            <a:pt x="178318" y="267477"/>
                            <a:pt x="0" y="130629"/>
                          </a:cubicBezTo>
                        </a:path>
                      </a:pathLst>
                    </a:custGeom>
                    <a:ln w="1270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1031FE64-3B37-75A1-F7C3-D1A03B5CA289}"/>
                      </a:ext>
                    </a:extLst>
                  </p:cNvPr>
                  <p:cNvSpPr/>
                  <p:nvPr/>
                </p:nvSpPr>
                <p:spPr>
                  <a:xfrm>
                    <a:off x="2006926" y="2716772"/>
                    <a:ext cx="3185065" cy="1031316"/>
                  </a:xfrm>
                  <a:custGeom>
                    <a:avLst/>
                    <a:gdLst>
                      <a:gd name="connsiteX0" fmla="*/ 3191234 w 3191234"/>
                      <a:gd name="connsiteY0" fmla="*/ 953870 h 1013314"/>
                      <a:gd name="connsiteX1" fmla="*/ 2329462 w 3191234"/>
                      <a:gd name="connsiteY1" fmla="*/ 1013076 h 1013314"/>
                      <a:gd name="connsiteX2" fmla="*/ 1000621 w 3191234"/>
                      <a:gd name="connsiteY2" fmla="*/ 934135 h 1013314"/>
                      <a:gd name="connsiteX3" fmla="*/ 500662 w 3191234"/>
                      <a:gd name="connsiteY3" fmla="*/ 789410 h 1013314"/>
                      <a:gd name="connsiteX4" fmla="*/ 79643 w 3191234"/>
                      <a:gd name="connsiteY4" fmla="*/ 407862 h 1013314"/>
                      <a:gd name="connsiteX5" fmla="*/ 702 w 3191234"/>
                      <a:gd name="connsiteY5" fmla="*/ 0 h 1013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91234" h="1013314">
                        <a:moveTo>
                          <a:pt x="3191234" y="953870"/>
                        </a:moveTo>
                        <a:cubicBezTo>
                          <a:pt x="2942899" y="985117"/>
                          <a:pt x="2694564" y="1016365"/>
                          <a:pt x="2329462" y="1013076"/>
                        </a:cubicBezTo>
                        <a:cubicBezTo>
                          <a:pt x="1964360" y="1009787"/>
                          <a:pt x="1305421" y="971413"/>
                          <a:pt x="1000621" y="934135"/>
                        </a:cubicBezTo>
                        <a:cubicBezTo>
                          <a:pt x="695821" y="896857"/>
                          <a:pt x="654158" y="877122"/>
                          <a:pt x="500662" y="789410"/>
                        </a:cubicBezTo>
                        <a:cubicBezTo>
                          <a:pt x="347166" y="701698"/>
                          <a:pt x="162970" y="539430"/>
                          <a:pt x="79643" y="407862"/>
                        </a:cubicBezTo>
                        <a:cubicBezTo>
                          <a:pt x="-3684" y="276294"/>
                          <a:pt x="-1491" y="138147"/>
                          <a:pt x="702" y="0"/>
                        </a:cubicBezTo>
                      </a:path>
                    </a:pathLst>
                  </a:custGeom>
                  <a:ln w="1270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771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3BA023-4891-F3EE-9266-BDA4DBC92E91}"/>
              </a:ext>
            </a:extLst>
          </p:cNvPr>
          <p:cNvGrpSpPr/>
          <p:nvPr/>
        </p:nvGrpSpPr>
        <p:grpSpPr>
          <a:xfrm>
            <a:off x="1478280" y="1816423"/>
            <a:ext cx="9462069" cy="3212935"/>
            <a:chOff x="2006926" y="1593178"/>
            <a:chExt cx="8415263" cy="25493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E9B9E1-3E23-5B71-DFBD-8EC65CEF1C0C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6F36C7E-2FC9-75A9-EC62-1691DB93ECCB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929DA8A-B6C4-E6D6-1E5E-D04A6E867C12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A9031D0-6249-722D-F845-B49782E987D1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50D6134-6D13-CB80-3012-EAB93AEF16F3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4289B80-5070-9DA3-DE78-2168BE2F1CE4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4855D84-70E9-4AF2-5182-26CB7B4E5302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C37DAF-61F4-46C7-FD54-EA90B2150BCA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dk1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B5BCC4-5B3A-5DDB-A300-B0B02430BA24}"/>
              </a:ext>
            </a:extLst>
          </p:cNvPr>
          <p:cNvSpPr txBox="1"/>
          <p:nvPr/>
        </p:nvSpPr>
        <p:spPr>
          <a:xfrm>
            <a:off x="1859280" y="2677259"/>
            <a:ext cx="847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D a n </a:t>
            </a:r>
            <a:r>
              <a:rPr lang="en-GB" sz="9600" b="1" dirty="0" err="1"/>
              <a:t>i</a:t>
            </a:r>
            <a:r>
              <a:rPr lang="en-GB" sz="9600" b="1" dirty="0"/>
              <a:t> o D B</a:t>
            </a:r>
          </a:p>
        </p:txBody>
      </p:sp>
    </p:spTree>
    <p:extLst>
      <p:ext uri="{BB962C8B-B14F-4D97-AF65-F5344CB8AC3E}">
        <p14:creationId xmlns:p14="http://schemas.microsoft.com/office/powerpoint/2010/main" val="287444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Williams</dc:creator>
  <cp:lastModifiedBy>Marcus Williams</cp:lastModifiedBy>
  <cp:revision>2</cp:revision>
  <dcterms:created xsi:type="dcterms:W3CDTF">2022-06-02T16:19:06Z</dcterms:created>
  <dcterms:modified xsi:type="dcterms:W3CDTF">2022-06-02T18:22:27Z</dcterms:modified>
</cp:coreProperties>
</file>