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76A7-31B4-B242-1FBF-48C1CD176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8A3A1-BC13-1573-467D-A1E85D854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111E-0F44-8378-4F3C-775B797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EEA9-A34C-D287-1E9E-3418ECFB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EBDD-21FE-AE90-C255-D8994103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18A0-1D89-87AF-00EA-7316AAE4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DF042-921A-EBC9-CD5C-680A2B37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1E80-C102-4593-C32A-D2026303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C82E1-5B4E-D0C1-1F98-5BE98B58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19F3-44A5-9896-361C-29125973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1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76074-C39E-DC9E-8049-505CA1662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4A87B-65B5-9BEE-7265-1D00D162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B577-FE57-8AF6-8F03-B155EC83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D2E2-9913-13DC-E3DA-7AA29579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6CF0-F18A-EFE0-8423-5D9AFE28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F07A-25D0-D0FD-61B7-6DAEC9BD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1FCB-E2ED-FBFE-40F1-79E0EB22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A06E-C099-6449-00EB-8926044B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3E49-A52A-C05E-1B5F-A407B6E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2F86-356A-9EDC-EA96-7467120A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6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C94E-A8C1-A34A-EAA3-114F8FFB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D31E0-6CD4-9DDE-E2EB-B9F2AB83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1673-D258-90CE-98AF-130F7076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9705-89CA-D21C-D3D3-B46EB490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EC542-B69C-D336-C008-4149AF8E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A41B-63CF-DE09-8447-9DBABF8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85E3-2ECF-56A2-E8EC-9CFF1CF73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F4E8C-9BB7-96A1-90B0-8FE0D40D8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B742-64DB-0303-74FD-34212A9C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F35CE-E3CF-4960-0FE9-321EA89D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9472-0D54-8219-97D0-BEECC36F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8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F68E-EF70-182C-4C0A-D8A2E731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B4D9A-2733-3A6D-1895-43E94BFF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600F-2170-80F9-0845-3355F910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0E7B2-5C67-96F8-CB6A-56BB2A80A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52851-CF81-1CBB-38B2-4B7B2D12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0A669-D899-AA58-1ECF-C758C569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912A-0398-6FFF-1D16-8136758E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AF002-D438-CF92-62D3-A1A1B33F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BF31-FF79-E20A-624F-5CF845A1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4AE97-A061-D7FF-97CA-C5490241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AA9B9-8191-8A2E-F8C7-3190DB66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68517-DC8F-7759-AD6B-0104641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2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23503-6B78-AD75-4C98-409E02D3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2CD21-302F-4EE8-8643-17E99C05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DBA4-6AD1-FE1C-D937-2A72CFBE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BAA6-B33A-4A12-68DB-E65DF41B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4711-9B65-F1F6-5C75-C11F62E9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E25A5-0F2C-22EF-682C-DFC9F435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DBB69-60EA-3381-662A-45F9762F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6552-9C62-5A51-7E1F-A7D10E2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D8FC-3281-71E1-B7C1-31CD234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2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B73B-BFCF-8FCB-0362-B538000B7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403EF-7767-4AA6-9189-AF06B16A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68D9-8B29-1B42-4A59-20D1C1EAE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07A55-FE7D-4F86-E7B5-75829D08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B447-95E8-4617-CD36-9CEF74DE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7024-3C95-C473-D0F7-7681AFE9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7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2C60E-08B7-2088-1B9D-718D5FBC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B8E4-4EE3-F096-1633-172B83B0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82EB-F00B-9CC9-1F08-9B59147B3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C58EA-B157-4C55-8587-52876B6B5C9A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BFE6-9446-62FF-7DE0-A3A19347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312A-E100-F5C6-D619-FFB7E084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7364F-B7C1-45D2-B94C-E3473E542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4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3D73-C187-1DBE-0F73-AC70F4A0D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noProof="1"/>
              <a:t>Nynorske verb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A0CAC-40D0-CEA1-7007-3952F6818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n-NO" noProof="1"/>
          </a:p>
        </p:txBody>
      </p:sp>
    </p:spTree>
    <p:extLst>
      <p:ext uri="{BB962C8B-B14F-4D97-AF65-F5344CB8AC3E}">
        <p14:creationId xmlns:p14="http://schemas.microsoft.com/office/powerpoint/2010/main" val="5834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A0AC-1783-A8DB-749B-776F6598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noProof="1"/>
              <a:t>Verbtidene!</a:t>
            </a:r>
          </a:p>
        </p:txBody>
      </p:sp>
      <p:pic>
        <p:nvPicPr>
          <p:cNvPr id="5" name="Content Placeholder 4" descr="A table with black text&#10;&#10;AI-generated content may be incorrect.">
            <a:extLst>
              <a:ext uri="{FF2B5EF4-FFF2-40B4-BE49-F238E27FC236}">
                <a16:creationId xmlns:a16="http://schemas.microsoft.com/office/drawing/2014/main" id="{BE7C4309-7D7D-E24F-3374-014FB7B37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9" y="1641988"/>
            <a:ext cx="10863446" cy="4454013"/>
          </a:xfrm>
        </p:spPr>
      </p:pic>
    </p:spTree>
    <p:extLst>
      <p:ext uri="{BB962C8B-B14F-4D97-AF65-F5344CB8AC3E}">
        <p14:creationId xmlns:p14="http://schemas.microsoft.com/office/powerpoint/2010/main" val="285028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BE9E6-4D19-4EC5-0F22-FF721655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nn-NO" noProof="1"/>
              <a:t>Tre hovudtypar nynorske verb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057C-714F-1AD1-4DF4-B17DDBB8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47493"/>
            <a:ext cx="6002636" cy="1645920"/>
          </a:xfrm>
        </p:spPr>
        <p:txBody>
          <a:bodyPr anchor="ctr">
            <a:normAutofit lnSpcReduction="10000"/>
          </a:bodyPr>
          <a:lstStyle/>
          <a:p>
            <a:r>
              <a:rPr lang="nn-NO" sz="3200" noProof="1"/>
              <a:t>Svake a-verb</a:t>
            </a:r>
          </a:p>
          <a:p>
            <a:r>
              <a:rPr lang="nn-NO" sz="3200" noProof="1"/>
              <a:t>Svake e-verb</a:t>
            </a:r>
          </a:p>
          <a:p>
            <a:r>
              <a:rPr lang="nn-NO" sz="3200" noProof="1"/>
              <a:t>Sterke verb</a:t>
            </a:r>
          </a:p>
        </p:txBody>
      </p:sp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EF00686D-E758-7C84-F57E-E9A2BE9A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219945"/>
            <a:ext cx="11164824" cy="25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37C5-57C7-AE33-2ED3-CF90EC64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A-verb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25AE-D23A-96DE-9D09-9DFBE3F3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🅰️ A-verb</a:t>
            </a:r>
          </a:p>
          <a:p>
            <a:r>
              <a:rPr lang="en-GB" b="1" dirty="0" err="1"/>
              <a:t>Kjenneteikn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 err="1"/>
              <a:t>Infinitiv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-a</a:t>
            </a:r>
            <a:endParaRPr lang="en-GB" dirty="0"/>
          </a:p>
          <a:p>
            <a:r>
              <a:rPr lang="en-GB" dirty="0" err="1"/>
              <a:t>Presens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</a:t>
            </a:r>
            <a:r>
              <a:rPr lang="en-GB" b="1" dirty="0" err="1"/>
              <a:t>ar</a:t>
            </a:r>
            <a:endParaRPr lang="en-GB" dirty="0"/>
          </a:p>
          <a:p>
            <a:r>
              <a:rPr lang="en-GB" dirty="0" err="1"/>
              <a:t>Preteritum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-a</a:t>
            </a:r>
            <a:endParaRPr lang="en-GB" dirty="0"/>
          </a:p>
          <a:p>
            <a:r>
              <a:rPr lang="en-GB" dirty="0" err="1"/>
              <a:t>Perfektum</a:t>
            </a:r>
            <a:r>
              <a:rPr lang="en-GB" dirty="0"/>
              <a:t> </a:t>
            </a:r>
            <a:r>
              <a:rPr lang="en-GB" dirty="0" err="1"/>
              <a:t>partisipp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-a</a:t>
            </a:r>
            <a:endParaRPr lang="en-GB" dirty="0"/>
          </a:p>
          <a:p>
            <a:r>
              <a:rPr lang="en-GB" b="1" dirty="0" err="1"/>
              <a:t>Døme</a:t>
            </a:r>
            <a:r>
              <a:rPr lang="en-GB" b="1" dirty="0"/>
              <a:t>:</a:t>
            </a:r>
            <a:br>
              <a:rPr lang="en-GB" dirty="0"/>
            </a:br>
            <a:r>
              <a:rPr lang="en-GB" dirty="0"/>
              <a:t>å </a:t>
            </a:r>
            <a:r>
              <a:rPr lang="en-GB" dirty="0" err="1"/>
              <a:t>snakka</a:t>
            </a:r>
            <a:r>
              <a:rPr lang="en-GB" dirty="0"/>
              <a:t> – </a:t>
            </a:r>
            <a:r>
              <a:rPr lang="en-GB" dirty="0" err="1"/>
              <a:t>snakkar</a:t>
            </a:r>
            <a:r>
              <a:rPr lang="en-GB" dirty="0"/>
              <a:t> – </a:t>
            </a:r>
            <a:r>
              <a:rPr lang="en-GB" dirty="0" err="1"/>
              <a:t>snakka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snakka</a:t>
            </a:r>
            <a:br>
              <a:rPr lang="en-GB" dirty="0"/>
            </a:br>
            <a:r>
              <a:rPr lang="en-GB" dirty="0"/>
              <a:t>👉 Dette er den </a:t>
            </a:r>
            <a:r>
              <a:rPr lang="en-GB" i="1" dirty="0" err="1"/>
              <a:t>lettaste</a:t>
            </a:r>
            <a:r>
              <a:rPr lang="en-GB" dirty="0"/>
              <a:t> </a:t>
            </a:r>
            <a:r>
              <a:rPr lang="en-GB" dirty="0" err="1"/>
              <a:t>verbtypen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passar</a:t>
            </a:r>
            <a:r>
              <a:rPr lang="en-GB" dirty="0"/>
              <a:t> for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fleste</a:t>
            </a:r>
            <a:r>
              <a:rPr lang="en-GB" dirty="0"/>
              <a:t> </a:t>
            </a:r>
            <a:r>
              <a:rPr lang="en-GB" dirty="0" err="1"/>
              <a:t>svake</a:t>
            </a:r>
            <a:r>
              <a:rPr lang="en-GB" dirty="0"/>
              <a:t> verb.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87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9D9D-5E66-C5A1-56C4-FA836D30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44F2-3DE0-D8C1-18A0-B54CA961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🩵 E-verb</a:t>
            </a:r>
          </a:p>
          <a:p>
            <a:r>
              <a:rPr lang="en-GB" b="1" dirty="0" err="1"/>
              <a:t>Kjenneteikn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 err="1"/>
              <a:t>Infinitiv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-e</a:t>
            </a:r>
            <a:endParaRPr lang="en-GB" dirty="0"/>
          </a:p>
          <a:p>
            <a:r>
              <a:rPr lang="en-GB" dirty="0" err="1"/>
              <a:t>Presens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-er</a:t>
            </a:r>
            <a:endParaRPr lang="en-GB" dirty="0"/>
          </a:p>
          <a:p>
            <a:r>
              <a:rPr lang="en-GB" dirty="0" err="1"/>
              <a:t>Preteritum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</a:t>
            </a:r>
            <a:r>
              <a:rPr lang="en-GB" b="1" dirty="0" err="1"/>
              <a:t>te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b="1" dirty="0"/>
              <a:t>-de</a:t>
            </a:r>
            <a:endParaRPr lang="en-GB" dirty="0"/>
          </a:p>
          <a:p>
            <a:r>
              <a:rPr lang="en-GB" dirty="0" err="1"/>
              <a:t>Perfektum</a:t>
            </a:r>
            <a:r>
              <a:rPr lang="en-GB" dirty="0"/>
              <a:t> </a:t>
            </a:r>
            <a:r>
              <a:rPr lang="en-GB" dirty="0" err="1"/>
              <a:t>partisipp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-t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b="1" dirty="0"/>
              <a:t>-d</a:t>
            </a:r>
            <a:endParaRPr lang="en-GB" dirty="0"/>
          </a:p>
          <a:p>
            <a:r>
              <a:rPr lang="en-GB" b="1" dirty="0" err="1"/>
              <a:t>Døme</a:t>
            </a:r>
            <a:r>
              <a:rPr lang="en-GB" b="1" dirty="0"/>
              <a:t>:</a:t>
            </a:r>
            <a:br>
              <a:rPr lang="en-GB" dirty="0"/>
            </a:br>
            <a:r>
              <a:rPr lang="en-GB" dirty="0"/>
              <a:t>å </a:t>
            </a:r>
            <a:r>
              <a:rPr lang="en-GB" dirty="0" err="1"/>
              <a:t>leve</a:t>
            </a:r>
            <a:r>
              <a:rPr lang="en-GB" dirty="0"/>
              <a:t> – lever – </a:t>
            </a:r>
            <a:r>
              <a:rPr lang="en-GB" dirty="0" err="1"/>
              <a:t>levde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levd</a:t>
            </a:r>
            <a:br>
              <a:rPr lang="en-GB" dirty="0"/>
            </a:br>
            <a:r>
              <a:rPr lang="en-GB" dirty="0"/>
              <a:t>å </a:t>
            </a:r>
            <a:r>
              <a:rPr lang="en-GB" dirty="0" err="1"/>
              <a:t>kaste</a:t>
            </a:r>
            <a:r>
              <a:rPr lang="en-GB" dirty="0"/>
              <a:t> – </a:t>
            </a:r>
            <a:r>
              <a:rPr lang="en-GB" dirty="0" err="1"/>
              <a:t>kastar</a:t>
            </a:r>
            <a:r>
              <a:rPr lang="en-GB" dirty="0"/>
              <a:t> (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kastar</a:t>
            </a:r>
            <a:r>
              <a:rPr lang="en-GB" dirty="0"/>
              <a:t> om du </a:t>
            </a:r>
            <a:r>
              <a:rPr lang="en-GB" dirty="0" err="1"/>
              <a:t>brukar</a:t>
            </a:r>
            <a:r>
              <a:rPr lang="en-GB" dirty="0"/>
              <a:t> a-</a:t>
            </a:r>
            <a:r>
              <a:rPr lang="en-GB" dirty="0" err="1"/>
              <a:t>verbformen</a:t>
            </a:r>
            <a:r>
              <a:rPr lang="en-GB" dirty="0"/>
              <a:t>, </a:t>
            </a:r>
            <a:r>
              <a:rPr lang="en-GB" dirty="0" err="1"/>
              <a:t>sjå</a:t>
            </a:r>
            <a:r>
              <a:rPr lang="en-GB" dirty="0"/>
              <a:t> </a:t>
            </a:r>
            <a:r>
              <a:rPr lang="en-GB" dirty="0" err="1"/>
              <a:t>kommentar</a:t>
            </a:r>
            <a:r>
              <a:rPr lang="en-GB" dirty="0"/>
              <a:t> under) – </a:t>
            </a:r>
            <a:r>
              <a:rPr lang="en-GB" dirty="0" err="1"/>
              <a:t>kasta</a:t>
            </a:r>
            <a:r>
              <a:rPr lang="en-GB" dirty="0"/>
              <a:t> / </a:t>
            </a:r>
            <a:r>
              <a:rPr lang="en-GB" dirty="0" err="1"/>
              <a:t>kasta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kasta</a:t>
            </a:r>
            <a:endParaRPr lang="en-GB" dirty="0"/>
          </a:p>
          <a:p>
            <a:r>
              <a:rPr lang="en-GB" dirty="0"/>
              <a:t>🧠 Merk: </a:t>
            </a:r>
            <a:r>
              <a:rPr lang="en-GB" dirty="0" err="1"/>
              <a:t>Nokre</a:t>
            </a:r>
            <a:r>
              <a:rPr lang="en-GB" dirty="0"/>
              <a:t> verb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vere</a:t>
            </a:r>
            <a:r>
              <a:rPr lang="en-GB" dirty="0"/>
              <a:t> </a:t>
            </a:r>
            <a:r>
              <a:rPr lang="en-GB" b="1" dirty="0" err="1"/>
              <a:t>både</a:t>
            </a:r>
            <a:r>
              <a:rPr lang="en-GB" b="1" dirty="0"/>
              <a:t> a-verb </a:t>
            </a:r>
            <a:r>
              <a:rPr lang="en-GB" b="1" dirty="0" err="1"/>
              <a:t>og</a:t>
            </a:r>
            <a:r>
              <a:rPr lang="en-GB" b="1" dirty="0"/>
              <a:t> e-verb</a:t>
            </a:r>
            <a:r>
              <a:rPr lang="en-GB" dirty="0"/>
              <a:t> (</a:t>
            </a:r>
            <a:r>
              <a:rPr lang="en-GB" dirty="0" err="1"/>
              <a:t>t.d.</a:t>
            </a:r>
            <a:r>
              <a:rPr lang="en-GB" dirty="0"/>
              <a:t> «</a:t>
            </a:r>
            <a:r>
              <a:rPr lang="en-GB" dirty="0" err="1"/>
              <a:t>kaste</a:t>
            </a:r>
            <a:r>
              <a:rPr lang="en-GB" dirty="0"/>
              <a:t>» → «</a:t>
            </a:r>
            <a:r>
              <a:rPr lang="en-GB" dirty="0" err="1"/>
              <a:t>kastar</a:t>
            </a:r>
            <a:r>
              <a:rPr lang="en-GB" dirty="0"/>
              <a:t> / </a:t>
            </a:r>
            <a:r>
              <a:rPr lang="en-GB" dirty="0" err="1"/>
              <a:t>kastar</a:t>
            </a:r>
            <a:r>
              <a:rPr lang="en-GB" dirty="0"/>
              <a:t>»). </a:t>
            </a:r>
            <a:r>
              <a:rPr lang="en-GB" dirty="0" err="1"/>
              <a:t>Då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éin</a:t>
            </a:r>
            <a:r>
              <a:rPr lang="en-GB" dirty="0"/>
              <a:t> form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brukar</a:t>
            </a:r>
            <a:r>
              <a:rPr lang="en-GB" dirty="0"/>
              <a:t> den </a:t>
            </a:r>
            <a:r>
              <a:rPr lang="en-GB" dirty="0" err="1"/>
              <a:t>konsekvent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40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2EAB-651C-8B39-8613-291423E8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noProof="1"/>
              <a:t>Vanlige sterke verb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242B6-D4C0-C595-BD9C-41CA3CF5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896" y="1825625"/>
            <a:ext cx="39642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8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9203-531B-7C0C-C123-FDDED9E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Sterke</a:t>
            </a:r>
            <a:r>
              <a:rPr lang="en-GB" dirty="0"/>
              <a:t>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72D1-46B9-C0E5-DFC9-946D24AC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💪 </a:t>
            </a:r>
            <a:r>
              <a:rPr lang="en-GB" b="1" dirty="0" err="1"/>
              <a:t>Sterke</a:t>
            </a:r>
            <a:r>
              <a:rPr lang="en-GB" b="1" dirty="0"/>
              <a:t> verb</a:t>
            </a:r>
          </a:p>
          <a:p>
            <a:r>
              <a:rPr lang="en-GB" b="1" dirty="0" err="1"/>
              <a:t>Kjenneteikn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 err="1"/>
              <a:t>Vokalane</a:t>
            </a:r>
            <a:r>
              <a:rPr lang="en-GB" dirty="0"/>
              <a:t> </a:t>
            </a:r>
            <a:r>
              <a:rPr lang="en-GB" b="1" dirty="0" err="1"/>
              <a:t>endrar</a:t>
            </a:r>
            <a:r>
              <a:rPr lang="en-GB" b="1" dirty="0"/>
              <a:t> seg</a:t>
            </a:r>
            <a:r>
              <a:rPr lang="en-GB" dirty="0"/>
              <a:t> (</a:t>
            </a:r>
            <a:r>
              <a:rPr lang="en-GB" dirty="0" err="1"/>
              <a:t>omlyd</a:t>
            </a:r>
            <a:r>
              <a:rPr lang="en-GB" dirty="0"/>
              <a:t>)</a:t>
            </a:r>
          </a:p>
          <a:p>
            <a:r>
              <a:rPr lang="en-GB" dirty="0"/>
              <a:t>Ingen ending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preteritum</a:t>
            </a:r>
            <a:endParaRPr lang="en-GB" dirty="0"/>
          </a:p>
          <a:p>
            <a:r>
              <a:rPr lang="en-GB" dirty="0" err="1"/>
              <a:t>Perfektum</a:t>
            </a:r>
            <a:r>
              <a:rPr lang="en-GB" dirty="0"/>
              <a:t> </a:t>
            </a:r>
            <a:r>
              <a:rPr lang="en-GB" dirty="0" err="1"/>
              <a:t>partisipp</a:t>
            </a:r>
            <a:r>
              <a:rPr lang="en-GB" dirty="0"/>
              <a:t> </a:t>
            </a:r>
            <a:r>
              <a:rPr lang="en-GB" dirty="0" err="1"/>
              <a:t>endar</a:t>
            </a:r>
            <a:r>
              <a:rPr lang="en-GB" dirty="0"/>
              <a:t> </a:t>
            </a:r>
            <a:r>
              <a:rPr lang="en-GB" dirty="0" err="1"/>
              <a:t>vanlegvis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/>
              <a:t>-e</a:t>
            </a:r>
            <a:endParaRPr lang="en-GB" dirty="0"/>
          </a:p>
          <a:p>
            <a:r>
              <a:rPr lang="en-GB" b="1" dirty="0" err="1"/>
              <a:t>Døme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/>
              <a:t>å skrive – </a:t>
            </a:r>
            <a:r>
              <a:rPr lang="en-GB" dirty="0" err="1"/>
              <a:t>skriv</a:t>
            </a:r>
            <a:r>
              <a:rPr lang="en-GB" dirty="0"/>
              <a:t> – </a:t>
            </a:r>
            <a:r>
              <a:rPr lang="en-GB" dirty="0" err="1"/>
              <a:t>skreiv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skrive</a:t>
            </a:r>
          </a:p>
          <a:p>
            <a:r>
              <a:rPr lang="en-GB" dirty="0"/>
              <a:t>å finne – </a:t>
            </a:r>
            <a:r>
              <a:rPr lang="en-GB" dirty="0" err="1"/>
              <a:t>finn</a:t>
            </a:r>
            <a:r>
              <a:rPr lang="en-GB" dirty="0"/>
              <a:t> – </a:t>
            </a:r>
            <a:r>
              <a:rPr lang="en-GB" dirty="0" err="1"/>
              <a:t>fann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funne</a:t>
            </a:r>
            <a:endParaRPr lang="en-GB" dirty="0"/>
          </a:p>
          <a:p>
            <a:r>
              <a:rPr lang="en-GB" dirty="0"/>
              <a:t>å gå – går – </a:t>
            </a:r>
            <a:r>
              <a:rPr lang="en-GB" dirty="0" err="1"/>
              <a:t>gjekk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gått</a:t>
            </a:r>
            <a:endParaRPr lang="en-GB" dirty="0"/>
          </a:p>
          <a:p>
            <a:r>
              <a:rPr lang="en-GB" dirty="0"/>
              <a:t>Du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samanlikne</a:t>
            </a:r>
            <a:r>
              <a:rPr lang="en-GB" dirty="0"/>
              <a:t> med </a:t>
            </a:r>
            <a:r>
              <a:rPr lang="en-GB" dirty="0" err="1"/>
              <a:t>bokmål</a:t>
            </a:r>
            <a:r>
              <a:rPr lang="en-GB" dirty="0"/>
              <a:t>: skrive – </a:t>
            </a:r>
            <a:r>
              <a:rPr lang="en-GB" dirty="0" err="1"/>
              <a:t>skrev</a:t>
            </a:r>
            <a:r>
              <a:rPr lang="en-GB" dirty="0"/>
              <a:t> – </a:t>
            </a:r>
            <a:r>
              <a:rPr lang="en-GB" dirty="0" err="1"/>
              <a:t>har</a:t>
            </a:r>
            <a:r>
              <a:rPr lang="en-GB" dirty="0"/>
              <a:t> skrevet</a:t>
            </a:r>
            <a:br>
              <a:rPr lang="en-GB" dirty="0"/>
            </a:br>
            <a:r>
              <a:rPr lang="en-GB" dirty="0"/>
              <a:t>(Nynorsk </a:t>
            </a:r>
            <a:r>
              <a:rPr lang="en-GB" dirty="0" err="1"/>
              <a:t>bruker</a:t>
            </a:r>
            <a:r>
              <a:rPr lang="en-GB" dirty="0"/>
              <a:t> </a:t>
            </a:r>
            <a:r>
              <a:rPr lang="en-GB" dirty="0" err="1"/>
              <a:t>oftare</a:t>
            </a:r>
            <a:r>
              <a:rPr lang="en-GB" dirty="0"/>
              <a:t> -e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partisipp</a:t>
            </a:r>
            <a:r>
              <a:rPr lang="en-GB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68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248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Nynorske verb</vt:lpstr>
      <vt:lpstr>Verbtidene!</vt:lpstr>
      <vt:lpstr>Tre hovudtypar nynorske verb</vt:lpstr>
      <vt:lpstr>A-verb</vt:lpstr>
      <vt:lpstr>E-verb</vt:lpstr>
      <vt:lpstr>Vanlige sterke verb</vt:lpstr>
      <vt:lpstr>Sterke verb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Byhring Ølnes</dc:creator>
  <cp:lastModifiedBy>Marcus Byhring Ølnes</cp:lastModifiedBy>
  <cp:revision>1</cp:revision>
  <dcterms:created xsi:type="dcterms:W3CDTF">2025-10-07T17:28:47Z</dcterms:created>
  <dcterms:modified xsi:type="dcterms:W3CDTF">2025-10-08T09:19:10Z</dcterms:modified>
</cp:coreProperties>
</file>