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0087-5C47-4ACE-AE63-DCD7247B7F2A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2DE1-2F64-4FA2-B000-B0BE69941C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78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0087-5C47-4ACE-AE63-DCD7247B7F2A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2DE1-2F64-4FA2-B000-B0BE69941C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78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0087-5C47-4ACE-AE63-DCD7247B7F2A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2DE1-2F64-4FA2-B000-B0BE69941C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41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0087-5C47-4ACE-AE63-DCD7247B7F2A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2DE1-2F64-4FA2-B000-B0BE69941C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90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0087-5C47-4ACE-AE63-DCD7247B7F2A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2DE1-2F64-4FA2-B000-B0BE69941C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11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0087-5C47-4ACE-AE63-DCD7247B7F2A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2DE1-2F64-4FA2-B000-B0BE69941C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94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0087-5C47-4ACE-AE63-DCD7247B7F2A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2DE1-2F64-4FA2-B000-B0BE69941C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48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0087-5C47-4ACE-AE63-DCD7247B7F2A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2DE1-2F64-4FA2-B000-B0BE69941C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89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0087-5C47-4ACE-AE63-DCD7247B7F2A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2DE1-2F64-4FA2-B000-B0BE69941C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27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0087-5C47-4ACE-AE63-DCD7247B7F2A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2DE1-2F64-4FA2-B000-B0BE69941C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331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0087-5C47-4ACE-AE63-DCD7247B7F2A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2DE1-2F64-4FA2-B000-B0BE69941C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51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10087-5C47-4ACE-AE63-DCD7247B7F2A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52DE1-2F64-4FA2-B000-B0BE69941C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93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757372" y="2624408"/>
            <a:ext cx="2787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rgbClr val="B0004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sz="2400">
                <a:latin typeface="Consolas" panose="020B0609020204030204" pitchFamily="49" charset="0"/>
              </a:rPr>
              <a:t> a </a:t>
            </a:r>
            <a:r>
              <a:rPr lang="de-DE" sz="240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2400">
                <a:latin typeface="Consolas" panose="020B0609020204030204" pitchFamily="49" charset="0"/>
              </a:rPr>
              <a:t> </a:t>
            </a:r>
            <a:r>
              <a:rPr lang="de-DE" sz="240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de-DE" sz="2400">
                <a:latin typeface="Consolas" panose="020B0609020204030204" pitchFamily="49" charset="0"/>
              </a:rPr>
              <a:t>;</a:t>
            </a:r>
            <a:endParaRPr lang="de-DE" sz="2400" dirty="0">
              <a:latin typeface="Consolas" panose="020B0609020204030204" pitchFamily="49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752559" y="2024243"/>
            <a:ext cx="76793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2400">
                <a:latin typeface="Consolas" panose="020B0609020204030204" pitchFamily="49" charset="0"/>
              </a:rPr>
              <a:t> </a:t>
            </a:r>
            <a:r>
              <a:rPr lang="de-DE" sz="24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2400">
                <a:latin typeface="Consolas" panose="020B0609020204030204" pitchFamily="49" charset="0"/>
              </a:rPr>
              <a:t> </a:t>
            </a:r>
            <a:r>
              <a:rPr lang="de-DE" sz="24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de-DE" sz="2400">
                <a:latin typeface="Consolas" panose="020B0609020204030204" pitchFamily="49" charset="0"/>
              </a:rPr>
              <a:t> {</a:t>
            </a:r>
            <a:br>
              <a:rPr lang="de-DE" sz="2400">
                <a:latin typeface="Consolas" panose="020B0609020204030204" pitchFamily="49" charset="0"/>
              </a:rPr>
            </a:br>
            <a:r>
              <a:rPr lang="de-DE" sz="2400">
                <a:latin typeface="Consolas" panose="020B0609020204030204" pitchFamily="49" charset="0"/>
              </a:rPr>
              <a:t>  </a:t>
            </a:r>
            <a:r>
              <a:rPr lang="de-DE" sz="24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2400">
                <a:latin typeface="Consolas" panose="020B0609020204030204" pitchFamily="49" charset="0"/>
              </a:rPr>
              <a:t> </a:t>
            </a:r>
            <a:r>
              <a:rPr lang="de-DE" sz="24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de-DE" sz="2400">
                <a:latin typeface="Consolas" panose="020B0609020204030204" pitchFamily="49" charset="0"/>
              </a:rPr>
              <a:t> </a:t>
            </a:r>
            <a:r>
              <a:rPr lang="de-DE" sz="2400">
                <a:solidFill>
                  <a:srgbClr val="B0004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2400">
                <a:latin typeface="Consolas" panose="020B0609020204030204" pitchFamily="49" charset="0"/>
              </a:rPr>
              <a:t> </a:t>
            </a:r>
            <a:r>
              <a:rPr lang="de-DE" sz="240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DE" sz="2400">
                <a:latin typeface="Consolas" panose="020B0609020204030204" pitchFamily="49" charset="0"/>
              </a:rPr>
              <a:t>(String</a:t>
            </a:r>
            <a:r>
              <a:rPr lang="de-DE" sz="240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de-DE" sz="2400">
                <a:latin typeface="Consolas" panose="020B0609020204030204" pitchFamily="49" charset="0"/>
              </a:rPr>
              <a:t> args) {</a:t>
            </a:r>
            <a:br>
              <a:rPr lang="de-DE" sz="2400">
                <a:latin typeface="Consolas" panose="020B0609020204030204" pitchFamily="49" charset="0"/>
              </a:rPr>
            </a:br>
            <a:r>
              <a:rPr lang="de-DE" sz="2400">
                <a:latin typeface="Consolas" panose="020B0609020204030204" pitchFamily="49" charset="0"/>
              </a:rPr>
              <a:t>    String name </a:t>
            </a:r>
            <a:r>
              <a:rPr lang="de-DE" sz="240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2400">
                <a:latin typeface="Consolas" panose="020B0609020204030204" pitchFamily="49" charset="0"/>
              </a:rPr>
              <a:t> </a:t>
            </a:r>
            <a:r>
              <a:rPr lang="de-DE" sz="240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de-DE" sz="2400">
                <a:latin typeface="Consolas" panose="020B0609020204030204" pitchFamily="49" charset="0"/>
              </a:rPr>
              <a:t>;</a:t>
            </a:r>
            <a:br>
              <a:rPr lang="de-DE" sz="2400">
                <a:latin typeface="Consolas" panose="020B0609020204030204" pitchFamily="49" charset="0"/>
              </a:rPr>
            </a:br>
            <a:r>
              <a:rPr lang="de-DE" sz="2400">
                <a:latin typeface="Consolas" panose="020B0609020204030204" pitchFamily="49" charset="0"/>
              </a:rPr>
              <a:t>    System.</a:t>
            </a:r>
            <a:r>
              <a:rPr lang="de-DE" sz="2400"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de-DE" sz="2400">
                <a:latin typeface="Consolas" panose="020B0609020204030204" pitchFamily="49" charset="0"/>
              </a:rPr>
              <a:t>.</a:t>
            </a:r>
            <a:r>
              <a:rPr lang="de-DE" sz="2400"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de-DE" sz="2400">
                <a:latin typeface="Consolas" panose="020B0609020204030204" pitchFamily="49" charset="0"/>
              </a:rPr>
              <a:t>(</a:t>
            </a:r>
            <a:r>
              <a:rPr lang="de-DE" sz="240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"Hello "</a:t>
            </a:r>
            <a:r>
              <a:rPr lang="de-DE" sz="2400">
                <a:latin typeface="Consolas" panose="020B0609020204030204" pitchFamily="49" charset="0"/>
              </a:rPr>
              <a:t> </a:t>
            </a:r>
            <a:r>
              <a:rPr lang="de-DE" sz="240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e-DE" sz="2400">
                <a:latin typeface="Consolas" panose="020B0609020204030204" pitchFamily="49" charset="0"/>
              </a:rPr>
              <a:t> name);</a:t>
            </a:r>
            <a:br>
              <a:rPr lang="de-DE" sz="2400">
                <a:latin typeface="Consolas" panose="020B0609020204030204" pitchFamily="49" charset="0"/>
              </a:rPr>
            </a:br>
            <a:r>
              <a:rPr lang="de-DE" sz="2400">
                <a:latin typeface="Consolas" panose="020B0609020204030204" pitchFamily="49" charset="0"/>
              </a:rPr>
              <a:t>  }</a:t>
            </a:r>
            <a:br>
              <a:rPr lang="de-DE" sz="2400">
                <a:latin typeface="Consolas" panose="020B0609020204030204" pitchFamily="49" charset="0"/>
              </a:rPr>
            </a:br>
            <a:r>
              <a:rPr lang="de-DE" sz="2400">
                <a:latin typeface="Consolas" panose="020B0609020204030204" pitchFamily="49" charset="0"/>
              </a:rPr>
              <a:t>}</a:t>
            </a:r>
            <a:endParaRPr lang="de-DE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079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Marcus</dc:creator>
  <cp:lastModifiedBy>Marcus Riemer</cp:lastModifiedBy>
  <cp:revision>12</cp:revision>
  <dcterms:created xsi:type="dcterms:W3CDTF">2020-10-20T10:57:57Z</dcterms:created>
  <dcterms:modified xsi:type="dcterms:W3CDTF">2020-10-21T16:39:20Z</dcterms:modified>
</cp:coreProperties>
</file>