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717" r:id="rId5"/>
  </p:sldMasterIdLst>
  <p:notesMasterIdLst>
    <p:notesMasterId r:id="rId31"/>
  </p:notesMasterIdLst>
  <p:handoutMasterIdLst>
    <p:handoutMasterId r:id="rId32"/>
  </p:handoutMasterIdLst>
  <p:sldIdLst>
    <p:sldId id="281" r:id="rId6"/>
    <p:sldId id="392" r:id="rId7"/>
    <p:sldId id="393" r:id="rId8"/>
    <p:sldId id="390" r:id="rId9"/>
    <p:sldId id="397" r:id="rId10"/>
    <p:sldId id="412" r:id="rId11"/>
    <p:sldId id="409" r:id="rId12"/>
    <p:sldId id="410" r:id="rId13"/>
    <p:sldId id="403" r:id="rId14"/>
    <p:sldId id="398" r:id="rId15"/>
    <p:sldId id="395" r:id="rId16"/>
    <p:sldId id="414" r:id="rId17"/>
    <p:sldId id="399" r:id="rId18"/>
    <p:sldId id="396" r:id="rId19"/>
    <p:sldId id="401" r:id="rId20"/>
    <p:sldId id="413" r:id="rId21"/>
    <p:sldId id="387" r:id="rId22"/>
    <p:sldId id="391" r:id="rId23"/>
    <p:sldId id="411" r:id="rId24"/>
    <p:sldId id="407" r:id="rId25"/>
    <p:sldId id="383" r:id="rId26"/>
    <p:sldId id="385" r:id="rId27"/>
    <p:sldId id="280" r:id="rId28"/>
    <p:sldId id="357" r:id="rId29"/>
    <p:sldId id="386" r:id="rId30"/>
  </p:sldIdLst>
  <p:sldSz cx="12192000" cy="6858000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4A7A"/>
    <a:srgbClr val="339933"/>
    <a:srgbClr val="FFA3A3"/>
    <a:srgbClr val="E1F8CC"/>
    <a:srgbClr val="3399FF"/>
    <a:srgbClr val="79DD1F"/>
    <a:srgbClr val="FFEBAB"/>
    <a:srgbClr val="D5EAFF"/>
    <a:srgbClr val="FF00FF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496" autoAdjust="0"/>
  </p:normalViewPr>
  <p:slideViewPr>
    <p:cSldViewPr snapToGrid="0">
      <p:cViewPr varScale="1">
        <p:scale>
          <a:sx n="43" d="100"/>
          <a:sy n="43" d="100"/>
        </p:scale>
        <p:origin x="57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swell, Marcus (MAJ)" userId="S::marcus.boswell@nps.edu::bdb9ae54-5735-469a-8e44-50e0c1360be5" providerId="AD" clId="Web-{40371860-60E1-714F-B9D8-B08DC5661ADF}"/>
    <pc:docChg chg="addSld modSld sldOrd">
      <pc:chgData name="Boswell, Marcus (MAJ)" userId="S::marcus.boswell@nps.edu::bdb9ae54-5735-469a-8e44-50e0c1360be5" providerId="AD" clId="Web-{40371860-60E1-714F-B9D8-B08DC5661ADF}" dt="2025-05-29T06:28:29.247" v="825" actId="20577"/>
      <pc:docMkLst>
        <pc:docMk/>
      </pc:docMkLst>
      <pc:sldChg chg="modSp">
        <pc:chgData name="Boswell, Marcus (MAJ)" userId="S::marcus.boswell@nps.edu::bdb9ae54-5735-469a-8e44-50e0c1360be5" providerId="AD" clId="Web-{40371860-60E1-714F-B9D8-B08DC5661ADF}" dt="2025-05-29T06:27:08.509" v="793" actId="20577"/>
        <pc:sldMkLst>
          <pc:docMk/>
          <pc:sldMk cId="0" sldId="280"/>
        </pc:sldMkLst>
        <pc:spChg chg="mod">
          <ac:chgData name="Boswell, Marcus (MAJ)" userId="S::marcus.boswell@nps.edu::bdb9ae54-5735-469a-8e44-50e0c1360be5" providerId="AD" clId="Web-{40371860-60E1-714F-B9D8-B08DC5661ADF}" dt="2025-05-29T06:27:08.509" v="793" actId="20577"/>
          <ac:spMkLst>
            <pc:docMk/>
            <pc:sldMk cId="0" sldId="280"/>
            <ac:spMk id="13321" creationId="{1FE01C73-456B-243D-2ECE-E29427E0488D}"/>
          </ac:spMkLst>
        </pc:spChg>
      </pc:sldChg>
      <pc:sldChg chg="mod modShow">
        <pc:chgData name="Boswell, Marcus (MAJ)" userId="S::marcus.boswell@nps.edu::bdb9ae54-5735-469a-8e44-50e0c1360be5" providerId="AD" clId="Web-{40371860-60E1-714F-B9D8-B08DC5661ADF}" dt="2025-05-29T05:54:08.583" v="300"/>
        <pc:sldMkLst>
          <pc:docMk/>
          <pc:sldMk cId="3268869420" sldId="357"/>
        </pc:sldMkLst>
      </pc:sldChg>
      <pc:sldChg chg="modSp mod ord modShow">
        <pc:chgData name="Boswell, Marcus (MAJ)" userId="S::marcus.boswell@nps.edu::bdb9ae54-5735-469a-8e44-50e0c1360be5" providerId="AD" clId="Web-{40371860-60E1-714F-B9D8-B08DC5661ADF}" dt="2025-05-29T06:03:55.108" v="579" actId="20577"/>
        <pc:sldMkLst>
          <pc:docMk/>
          <pc:sldMk cId="1467428549" sldId="385"/>
        </pc:sldMkLst>
        <pc:spChg chg="mod">
          <ac:chgData name="Boswell, Marcus (MAJ)" userId="S::marcus.boswell@nps.edu::bdb9ae54-5735-469a-8e44-50e0c1360be5" providerId="AD" clId="Web-{40371860-60E1-714F-B9D8-B08DC5661ADF}" dt="2025-05-29T06:03:55.108" v="579" actId="20577"/>
          <ac:spMkLst>
            <pc:docMk/>
            <pc:sldMk cId="1467428549" sldId="385"/>
            <ac:spMk id="3" creationId="{797F0EE8-51A1-85A8-A53C-EE2802F3DD97}"/>
          </ac:spMkLst>
        </pc:spChg>
      </pc:sldChg>
      <pc:sldChg chg="mod modShow">
        <pc:chgData name="Boswell, Marcus (MAJ)" userId="S::marcus.boswell@nps.edu::bdb9ae54-5735-469a-8e44-50e0c1360be5" providerId="AD" clId="Web-{40371860-60E1-714F-B9D8-B08DC5661ADF}" dt="2025-05-29T05:54:08.443" v="297"/>
        <pc:sldMkLst>
          <pc:docMk/>
          <pc:sldMk cId="3086568239" sldId="386"/>
        </pc:sldMkLst>
      </pc:sldChg>
      <pc:sldChg chg="mod ord modShow">
        <pc:chgData name="Boswell, Marcus (MAJ)" userId="S::marcus.boswell@nps.edu::bdb9ae54-5735-469a-8e44-50e0c1360be5" providerId="AD" clId="Web-{40371860-60E1-714F-B9D8-B08DC5661ADF}" dt="2025-05-29T06:27:19.041" v="794"/>
        <pc:sldMkLst>
          <pc:docMk/>
          <pc:sldMk cId="3235754433" sldId="387"/>
        </pc:sldMkLst>
      </pc:sldChg>
      <pc:sldChg chg="addSp delSp modSp mod ord modShow">
        <pc:chgData name="Boswell, Marcus (MAJ)" userId="S::marcus.boswell@nps.edu::bdb9ae54-5735-469a-8e44-50e0c1360be5" providerId="AD" clId="Web-{40371860-60E1-714F-B9D8-B08DC5661ADF}" dt="2025-05-29T06:26:09.882" v="778" actId="20577"/>
        <pc:sldMkLst>
          <pc:docMk/>
          <pc:sldMk cId="2636057591" sldId="390"/>
        </pc:sldMkLst>
        <pc:spChg chg="mod">
          <ac:chgData name="Boswell, Marcus (MAJ)" userId="S::marcus.boswell@nps.edu::bdb9ae54-5735-469a-8e44-50e0c1360be5" providerId="AD" clId="Web-{40371860-60E1-714F-B9D8-B08DC5661ADF}" dt="2025-05-29T06:26:09.882" v="778" actId="20577"/>
          <ac:spMkLst>
            <pc:docMk/>
            <pc:sldMk cId="2636057591" sldId="390"/>
            <ac:spMk id="6" creationId="{9B67E950-2D3D-E429-8833-8419F207C874}"/>
          </ac:spMkLst>
        </pc:spChg>
        <pc:spChg chg="mod">
          <ac:chgData name="Boswell, Marcus (MAJ)" userId="S::marcus.boswell@nps.edu::bdb9ae54-5735-469a-8e44-50e0c1360be5" providerId="AD" clId="Web-{40371860-60E1-714F-B9D8-B08DC5661ADF}" dt="2025-05-29T06:26:05.163" v="777" actId="20577"/>
          <ac:spMkLst>
            <pc:docMk/>
            <pc:sldMk cId="2636057591" sldId="390"/>
            <ac:spMk id="15" creationId="{03E7EFCC-4D1D-A758-1291-D6055D3012C0}"/>
          </ac:spMkLst>
        </pc:spChg>
        <pc:spChg chg="mod">
          <ac:chgData name="Boswell, Marcus (MAJ)" userId="S::marcus.boswell@nps.edu::bdb9ae54-5735-469a-8e44-50e0c1360be5" providerId="AD" clId="Web-{40371860-60E1-714F-B9D8-B08DC5661ADF}" dt="2025-05-29T06:02:45.230" v="529" actId="20577"/>
          <ac:spMkLst>
            <pc:docMk/>
            <pc:sldMk cId="2636057591" sldId="390"/>
            <ac:spMk id="13314" creationId="{0B86D390-8FF0-3CEC-E150-A91614C34480}"/>
          </ac:spMkLst>
        </pc:spChg>
        <pc:picChg chg="add mod ord">
          <ac:chgData name="Boswell, Marcus (MAJ)" userId="S::marcus.boswell@nps.edu::bdb9ae54-5735-469a-8e44-50e0c1360be5" providerId="AD" clId="Web-{40371860-60E1-714F-B9D8-B08DC5661ADF}" dt="2025-05-29T06:23:17.844" v="735" actId="1076"/>
          <ac:picMkLst>
            <pc:docMk/>
            <pc:sldMk cId="2636057591" sldId="390"/>
            <ac:picMk id="3" creationId="{31D4ADE6-504B-5EEC-365B-5AC4F9308F78}"/>
          </ac:picMkLst>
        </pc:picChg>
        <pc:picChg chg="add mod">
          <ac:chgData name="Boswell, Marcus (MAJ)" userId="S::marcus.boswell@nps.edu::bdb9ae54-5735-469a-8e44-50e0c1360be5" providerId="AD" clId="Web-{40371860-60E1-714F-B9D8-B08DC5661ADF}" dt="2025-05-29T06:24:46.863" v="747" actId="1076"/>
          <ac:picMkLst>
            <pc:docMk/>
            <pc:sldMk cId="2636057591" sldId="390"/>
            <ac:picMk id="4" creationId="{85226394-BD4D-2083-D830-9485EE1E498F}"/>
          </ac:picMkLst>
        </pc:picChg>
        <pc:cxnChg chg="mod">
          <ac:chgData name="Boswell, Marcus (MAJ)" userId="S::marcus.boswell@nps.edu::bdb9ae54-5735-469a-8e44-50e0c1360be5" providerId="AD" clId="Web-{40371860-60E1-714F-B9D8-B08DC5661ADF}" dt="2025-05-29T06:22:39.373" v="728" actId="1076"/>
          <ac:cxnSpMkLst>
            <pc:docMk/>
            <pc:sldMk cId="2636057591" sldId="390"/>
            <ac:cxnSpMk id="16" creationId="{C5243758-C33F-5A61-43E2-E81D4EF6746D}"/>
          </ac:cxnSpMkLst>
        </pc:cxnChg>
        <pc:cxnChg chg="mod">
          <ac:chgData name="Boswell, Marcus (MAJ)" userId="S::marcus.boswell@nps.edu::bdb9ae54-5735-469a-8e44-50e0c1360be5" providerId="AD" clId="Web-{40371860-60E1-714F-B9D8-B08DC5661ADF}" dt="2025-05-29T06:23:52.986" v="742" actId="1076"/>
          <ac:cxnSpMkLst>
            <pc:docMk/>
            <pc:sldMk cId="2636057591" sldId="390"/>
            <ac:cxnSpMk id="17" creationId="{552BE0D5-66BC-4447-17A6-7D8B680577F2}"/>
          </ac:cxnSpMkLst>
        </pc:cxnChg>
      </pc:sldChg>
      <pc:sldChg chg="mod ord modShow">
        <pc:chgData name="Boswell, Marcus (MAJ)" userId="S::marcus.boswell@nps.edu::bdb9ae54-5735-469a-8e44-50e0c1360be5" providerId="AD" clId="Web-{40371860-60E1-714F-B9D8-B08DC5661ADF}" dt="2025-05-29T06:27:19.072" v="795"/>
        <pc:sldMkLst>
          <pc:docMk/>
          <pc:sldMk cId="2092290410" sldId="391"/>
        </pc:sldMkLst>
      </pc:sldChg>
      <pc:sldChg chg="addSp delSp modSp new">
        <pc:chgData name="Boswell, Marcus (MAJ)" userId="S::marcus.boswell@nps.edu::bdb9ae54-5735-469a-8e44-50e0c1360be5" providerId="AD" clId="Web-{40371860-60E1-714F-B9D8-B08DC5661ADF}" dt="2025-05-29T06:15:20.480" v="706"/>
        <pc:sldMkLst>
          <pc:docMk/>
          <pc:sldMk cId="1296900936" sldId="392"/>
        </pc:sldMkLst>
        <pc:spChg chg="mod">
          <ac:chgData name="Boswell, Marcus (MAJ)" userId="S::marcus.boswell@nps.edu::bdb9ae54-5735-469a-8e44-50e0c1360be5" providerId="AD" clId="Web-{40371860-60E1-714F-B9D8-B08DC5661ADF}" dt="2025-05-29T05:42:24.023" v="6" actId="20577"/>
          <ac:spMkLst>
            <pc:docMk/>
            <pc:sldMk cId="1296900936" sldId="392"/>
            <ac:spMk id="2" creationId="{0D8520DD-D43E-E1C3-6039-64B0BCF454ED}"/>
          </ac:spMkLst>
        </pc:spChg>
        <pc:spChg chg="add mod">
          <ac:chgData name="Boswell, Marcus (MAJ)" userId="S::marcus.boswell@nps.edu::bdb9ae54-5735-469a-8e44-50e0c1360be5" providerId="AD" clId="Web-{40371860-60E1-714F-B9D8-B08DC5661ADF}" dt="2025-05-29T06:15:09.995" v="704" actId="20577"/>
          <ac:spMkLst>
            <pc:docMk/>
            <pc:sldMk cId="1296900936" sldId="392"/>
            <ac:spMk id="11" creationId="{F8407197-7489-2E08-F962-AE88D57A36F7}"/>
          </ac:spMkLst>
        </pc:spChg>
        <pc:picChg chg="add mod">
          <ac:chgData name="Boswell, Marcus (MAJ)" userId="S::marcus.boswell@nps.edu::bdb9ae54-5735-469a-8e44-50e0c1360be5" providerId="AD" clId="Web-{40371860-60E1-714F-B9D8-B08DC5661ADF}" dt="2025-05-29T05:52:57.799" v="295" actId="1076"/>
          <ac:picMkLst>
            <pc:docMk/>
            <pc:sldMk cId="1296900936" sldId="392"/>
            <ac:picMk id="4" creationId="{BB5EA2E2-4A5E-B653-297E-9F8098FD1AFC}"/>
          </ac:picMkLst>
        </pc:picChg>
        <pc:picChg chg="add mod modCrop">
          <ac:chgData name="Boswell, Marcus (MAJ)" userId="S::marcus.boswell@nps.edu::bdb9ae54-5735-469a-8e44-50e0c1360be5" providerId="AD" clId="Web-{40371860-60E1-714F-B9D8-B08DC5661ADF}" dt="2025-05-29T06:15:20.480" v="706"/>
          <ac:picMkLst>
            <pc:docMk/>
            <pc:sldMk cId="1296900936" sldId="392"/>
            <ac:picMk id="5" creationId="{B2AA4235-584B-7554-1418-A7C2F4986D7F}"/>
          </ac:picMkLst>
        </pc:picChg>
      </pc:sldChg>
      <pc:sldChg chg="addSp delSp modSp add mod replId modShow">
        <pc:chgData name="Boswell, Marcus (MAJ)" userId="S::marcus.boswell@nps.edu::bdb9ae54-5735-469a-8e44-50e0c1360be5" providerId="AD" clId="Web-{40371860-60E1-714F-B9D8-B08DC5661ADF}" dt="2025-05-29T06:08:45.073" v="667" actId="1076"/>
        <pc:sldMkLst>
          <pc:docMk/>
          <pc:sldMk cId="1475552712" sldId="393"/>
        </pc:sldMkLst>
        <pc:spChg chg="add mod">
          <ac:chgData name="Boswell, Marcus (MAJ)" userId="S::marcus.boswell@nps.edu::bdb9ae54-5735-469a-8e44-50e0c1360be5" providerId="AD" clId="Web-{40371860-60E1-714F-B9D8-B08DC5661ADF}" dt="2025-05-29T06:08:10.353" v="646" actId="1076"/>
          <ac:spMkLst>
            <pc:docMk/>
            <pc:sldMk cId="1475552712" sldId="393"/>
            <ac:spMk id="15" creationId="{F5DDB9DE-20D2-CB81-1142-2D60B71DFB77}"/>
          </ac:spMkLst>
        </pc:spChg>
        <pc:spChg chg="add mod">
          <ac:chgData name="Boswell, Marcus (MAJ)" userId="S::marcus.boswell@nps.edu::bdb9ae54-5735-469a-8e44-50e0c1360be5" providerId="AD" clId="Web-{40371860-60E1-714F-B9D8-B08DC5661ADF}" dt="2025-05-29T06:07:40.617" v="625" actId="1076"/>
          <ac:spMkLst>
            <pc:docMk/>
            <pc:sldMk cId="1475552712" sldId="393"/>
            <ac:spMk id="16" creationId="{39F12BDE-73BF-F256-D56C-64F4AFEFB097}"/>
          </ac:spMkLst>
        </pc:spChg>
        <pc:spChg chg="add mod">
          <ac:chgData name="Boswell, Marcus (MAJ)" userId="S::marcus.boswell@nps.edu::bdb9ae54-5735-469a-8e44-50e0c1360be5" providerId="AD" clId="Web-{40371860-60E1-714F-B9D8-B08DC5661ADF}" dt="2025-05-29T06:08:38.104" v="666" actId="1076"/>
          <ac:spMkLst>
            <pc:docMk/>
            <pc:sldMk cId="1475552712" sldId="393"/>
            <ac:spMk id="18" creationId="{CFBE3E66-A8F3-DD14-D990-42AA194A148B}"/>
          </ac:spMkLst>
        </pc:spChg>
        <pc:picChg chg="add mod">
          <ac:chgData name="Boswell, Marcus (MAJ)" userId="S::marcus.boswell@nps.edu::bdb9ae54-5735-469a-8e44-50e0c1360be5" providerId="AD" clId="Web-{40371860-60E1-714F-B9D8-B08DC5661ADF}" dt="2025-05-29T06:07:40.523" v="618" actId="1076"/>
          <ac:picMkLst>
            <pc:docMk/>
            <pc:sldMk cId="1475552712" sldId="393"/>
            <ac:picMk id="4" creationId="{0377675B-279A-1338-0681-007C68D5D18B}"/>
          </ac:picMkLst>
        </pc:picChg>
        <pc:picChg chg="add mod">
          <ac:chgData name="Boswell, Marcus (MAJ)" userId="S::marcus.boswell@nps.edu::bdb9ae54-5735-469a-8e44-50e0c1360be5" providerId="AD" clId="Web-{40371860-60E1-714F-B9D8-B08DC5661ADF}" dt="2025-05-29T06:07:40.539" v="619" actId="1076"/>
          <ac:picMkLst>
            <pc:docMk/>
            <pc:sldMk cId="1475552712" sldId="393"/>
            <ac:picMk id="6" creationId="{8AB5379A-CC9D-D8EC-F02D-67BDE2150C9B}"/>
          </ac:picMkLst>
        </pc:picChg>
        <pc:picChg chg="add mod">
          <ac:chgData name="Boswell, Marcus (MAJ)" userId="S::marcus.boswell@nps.edu::bdb9ae54-5735-469a-8e44-50e0c1360be5" providerId="AD" clId="Web-{40371860-60E1-714F-B9D8-B08DC5661ADF}" dt="2025-05-29T06:07:40.555" v="620" actId="1076"/>
          <ac:picMkLst>
            <pc:docMk/>
            <pc:sldMk cId="1475552712" sldId="393"/>
            <ac:picMk id="8" creationId="{4AFFDD58-C75C-DD95-E79F-4915BF3714BE}"/>
          </ac:picMkLst>
        </pc:picChg>
        <pc:picChg chg="add mod">
          <ac:chgData name="Boswell, Marcus (MAJ)" userId="S::marcus.boswell@nps.edu::bdb9ae54-5735-469a-8e44-50e0c1360be5" providerId="AD" clId="Web-{40371860-60E1-714F-B9D8-B08DC5661ADF}" dt="2025-05-29T06:07:40.570" v="621" actId="1076"/>
          <ac:picMkLst>
            <pc:docMk/>
            <pc:sldMk cId="1475552712" sldId="393"/>
            <ac:picMk id="10" creationId="{971E8E4A-94FD-A4EF-3936-8BC686F4E6F2}"/>
          </ac:picMkLst>
        </pc:picChg>
        <pc:picChg chg="add mod">
          <ac:chgData name="Boswell, Marcus (MAJ)" userId="S::marcus.boswell@nps.edu::bdb9ae54-5735-469a-8e44-50e0c1360be5" providerId="AD" clId="Web-{40371860-60E1-714F-B9D8-B08DC5661ADF}" dt="2025-05-29T06:07:40.586" v="622" actId="1076"/>
          <ac:picMkLst>
            <pc:docMk/>
            <pc:sldMk cId="1475552712" sldId="393"/>
            <ac:picMk id="12" creationId="{8F04C234-6876-4C81-0357-FE900B2E0C23}"/>
          </ac:picMkLst>
        </pc:picChg>
        <pc:picChg chg="add mod">
          <ac:chgData name="Boswell, Marcus (MAJ)" userId="S::marcus.boswell@nps.edu::bdb9ae54-5735-469a-8e44-50e0c1360be5" providerId="AD" clId="Web-{40371860-60E1-714F-B9D8-B08DC5661ADF}" dt="2025-05-29T06:07:40.602" v="623" actId="1076"/>
          <ac:picMkLst>
            <pc:docMk/>
            <pc:sldMk cId="1475552712" sldId="393"/>
            <ac:picMk id="14" creationId="{7770C14D-7D02-BE54-86A8-9521BFE04A06}"/>
          </ac:picMkLst>
        </pc:picChg>
        <pc:picChg chg="add mod">
          <ac:chgData name="Boswell, Marcus (MAJ)" userId="S::marcus.boswell@nps.edu::bdb9ae54-5735-469a-8e44-50e0c1360be5" providerId="AD" clId="Web-{40371860-60E1-714F-B9D8-B08DC5661ADF}" dt="2025-05-29T06:08:45.073" v="667" actId="1076"/>
          <ac:picMkLst>
            <pc:docMk/>
            <pc:sldMk cId="1475552712" sldId="393"/>
            <ac:picMk id="17" creationId="{9680E2D3-CF4C-1C87-F1FA-59301B2361EF}"/>
          </ac:picMkLst>
        </pc:picChg>
      </pc:sldChg>
      <pc:sldChg chg="modSp add replId">
        <pc:chgData name="Boswell, Marcus (MAJ)" userId="S::marcus.boswell@nps.edu::bdb9ae54-5735-469a-8e44-50e0c1360be5" providerId="AD" clId="Web-{40371860-60E1-714F-B9D8-B08DC5661ADF}" dt="2025-05-29T06:27:38.479" v="801" actId="20577"/>
        <pc:sldMkLst>
          <pc:docMk/>
          <pc:sldMk cId="3653826903" sldId="394"/>
        </pc:sldMkLst>
      </pc:sldChg>
      <pc:sldChg chg="modSp add replId">
        <pc:chgData name="Boswell, Marcus (MAJ)" userId="S::marcus.boswell@nps.edu::bdb9ae54-5735-469a-8e44-50e0c1360be5" providerId="AD" clId="Web-{40371860-60E1-714F-B9D8-B08DC5661ADF}" dt="2025-05-29T06:27:47.636" v="807" actId="20577"/>
        <pc:sldMkLst>
          <pc:docMk/>
          <pc:sldMk cId="382118432" sldId="395"/>
        </pc:sldMkLst>
        <pc:spChg chg="mod">
          <ac:chgData name="Boswell, Marcus (MAJ)" userId="S::marcus.boswell@nps.edu::bdb9ae54-5735-469a-8e44-50e0c1360be5" providerId="AD" clId="Web-{40371860-60E1-714F-B9D8-B08DC5661ADF}" dt="2025-05-29T06:27:47.636" v="807" actId="20577"/>
          <ac:spMkLst>
            <pc:docMk/>
            <pc:sldMk cId="382118432" sldId="395"/>
            <ac:spMk id="13314" creationId="{62413F8B-9B69-6518-EC3A-B2094B3E977E}"/>
          </ac:spMkLst>
        </pc:spChg>
      </pc:sldChg>
      <pc:sldChg chg="modSp add replId">
        <pc:chgData name="Boswell, Marcus (MAJ)" userId="S::marcus.boswell@nps.edu::bdb9ae54-5735-469a-8e44-50e0c1360be5" providerId="AD" clId="Web-{40371860-60E1-714F-B9D8-B08DC5661ADF}" dt="2025-05-29T06:28:29.247" v="825" actId="20577"/>
        <pc:sldMkLst>
          <pc:docMk/>
          <pc:sldMk cId="1117771560" sldId="396"/>
        </pc:sldMkLst>
        <pc:spChg chg="mod">
          <ac:chgData name="Boswell, Marcus (MAJ)" userId="S::marcus.boswell@nps.edu::bdb9ae54-5735-469a-8e44-50e0c1360be5" providerId="AD" clId="Web-{40371860-60E1-714F-B9D8-B08DC5661ADF}" dt="2025-05-29T06:28:29.247" v="825" actId="20577"/>
          <ac:spMkLst>
            <pc:docMk/>
            <pc:sldMk cId="1117771560" sldId="396"/>
            <ac:spMk id="13314" creationId="{81DB3264-100A-37CC-1C2F-8F66CC63668C}"/>
          </ac:spMkLst>
        </pc:spChg>
      </pc:sldChg>
    </pc:docChg>
  </pc:docChgLst>
  <pc:docChgLst>
    <pc:chgData name="Dinkel, Brad (CPT)" userId="S::brad.dinkel@nps.edu::2a320b6f-22d2-465a-ba93-e6a0758e3b4e" providerId="AD" clId="Web-{5E138B33-E21C-3A8E-7D8C-93A739D2ABB6}"/>
    <pc:docChg chg="addSld delSld modSld sldOrd">
      <pc:chgData name="Dinkel, Brad (CPT)" userId="S::brad.dinkel@nps.edu::2a320b6f-22d2-465a-ba93-e6a0758e3b4e" providerId="AD" clId="Web-{5E138B33-E21C-3A8E-7D8C-93A739D2ABB6}" dt="2025-05-01T20:11:44.984" v="503"/>
      <pc:docMkLst>
        <pc:docMk/>
      </pc:docMkLst>
      <pc:sldChg chg="modSp modNotes">
        <pc:chgData name="Dinkel, Brad (CPT)" userId="S::brad.dinkel@nps.edu::2a320b6f-22d2-465a-ba93-e6a0758e3b4e" providerId="AD" clId="Web-{5E138B33-E21C-3A8E-7D8C-93A739D2ABB6}" dt="2025-05-01T20:11:44.984" v="503"/>
        <pc:sldMkLst>
          <pc:docMk/>
          <pc:sldMk cId="0" sldId="280"/>
        </pc:sldMkLst>
        <pc:spChg chg="mod">
          <ac:chgData name="Dinkel, Brad (CPT)" userId="S::brad.dinkel@nps.edu::2a320b6f-22d2-465a-ba93-e6a0758e3b4e" providerId="AD" clId="Web-{5E138B33-E21C-3A8E-7D8C-93A739D2ABB6}" dt="2025-05-01T20:08:11.463" v="339" actId="20577"/>
          <ac:spMkLst>
            <pc:docMk/>
            <pc:sldMk cId="0" sldId="280"/>
            <ac:spMk id="13321" creationId="{1FE01C73-456B-243D-2ECE-E29427E0488D}"/>
          </ac:spMkLst>
        </pc:spChg>
      </pc:sldChg>
      <pc:sldChg chg="addSp delSp modSp">
        <pc:chgData name="Dinkel, Brad (CPT)" userId="S::brad.dinkel@nps.edu::2a320b6f-22d2-465a-ba93-e6a0758e3b4e" providerId="AD" clId="Web-{5E138B33-E21C-3A8E-7D8C-93A739D2ABB6}" dt="2025-05-01T20:06:46.210" v="278"/>
        <pc:sldMkLst>
          <pc:docMk/>
          <pc:sldMk cId="2419494243" sldId="281"/>
        </pc:sldMkLst>
      </pc:sldChg>
      <pc:sldChg chg="modSp">
        <pc:chgData name="Dinkel, Brad (CPT)" userId="S::brad.dinkel@nps.edu::2a320b6f-22d2-465a-ba93-e6a0758e3b4e" providerId="AD" clId="Web-{5E138B33-E21C-3A8E-7D8C-93A739D2ABB6}" dt="2025-05-01T20:02:20.032" v="199" actId="20577"/>
        <pc:sldMkLst>
          <pc:docMk/>
          <pc:sldMk cId="3268869420" sldId="357"/>
        </pc:sldMkLst>
        <pc:spChg chg="mod">
          <ac:chgData name="Dinkel, Brad (CPT)" userId="S::brad.dinkel@nps.edu::2a320b6f-22d2-465a-ba93-e6a0758e3b4e" providerId="AD" clId="Web-{5E138B33-E21C-3A8E-7D8C-93A739D2ABB6}" dt="2025-05-01T20:02:20.032" v="199" actId="20577"/>
          <ac:spMkLst>
            <pc:docMk/>
            <pc:sldMk cId="3268869420" sldId="357"/>
            <ac:spMk id="3" creationId="{911B6199-F1E8-C494-BBB5-91BAF098BA63}"/>
          </ac:spMkLst>
        </pc:spChg>
      </pc:sldChg>
      <pc:sldChg chg="del">
        <pc:chgData name="Dinkel, Brad (CPT)" userId="S::brad.dinkel@nps.edu::2a320b6f-22d2-465a-ba93-e6a0758e3b4e" providerId="AD" clId="Web-{5E138B33-E21C-3A8E-7D8C-93A739D2ABB6}" dt="2025-05-01T20:02:48.189" v="201"/>
        <pc:sldMkLst>
          <pc:docMk/>
          <pc:sldMk cId="2375871866" sldId="381"/>
        </pc:sldMkLst>
      </pc:sldChg>
      <pc:sldChg chg="delSp modSp ord modNotes">
        <pc:chgData name="Dinkel, Brad (CPT)" userId="S::brad.dinkel@nps.edu::2a320b6f-22d2-465a-ba93-e6a0758e3b4e" providerId="AD" clId="Web-{5E138B33-E21C-3A8E-7D8C-93A739D2ABB6}" dt="2025-05-01T20:03:52.221" v="217"/>
        <pc:sldMkLst>
          <pc:docMk/>
          <pc:sldMk cId="1467428549" sldId="385"/>
        </pc:sldMkLst>
        <pc:spChg chg="mod">
          <ac:chgData name="Dinkel, Brad (CPT)" userId="S::brad.dinkel@nps.edu::2a320b6f-22d2-465a-ba93-e6a0758e3b4e" providerId="AD" clId="Web-{5E138B33-E21C-3A8E-7D8C-93A739D2ABB6}" dt="2025-05-01T19:46:56.163" v="6" actId="20577"/>
          <ac:spMkLst>
            <pc:docMk/>
            <pc:sldMk cId="1467428549" sldId="385"/>
            <ac:spMk id="3" creationId="{797F0EE8-51A1-85A8-A53C-EE2802F3DD97}"/>
          </ac:spMkLst>
        </pc:spChg>
      </pc:sldChg>
      <pc:sldChg chg="modNotes">
        <pc:chgData name="Dinkel, Brad (CPT)" userId="S::brad.dinkel@nps.edu::2a320b6f-22d2-465a-ba93-e6a0758e3b4e" providerId="AD" clId="Web-{5E138B33-E21C-3A8E-7D8C-93A739D2ABB6}" dt="2025-05-01T19:50:13.153" v="45"/>
        <pc:sldMkLst>
          <pc:docMk/>
          <pc:sldMk cId="3086568239" sldId="386"/>
        </pc:sldMkLst>
      </pc:sldChg>
      <pc:sldChg chg="modSp">
        <pc:chgData name="Dinkel, Brad (CPT)" userId="S::brad.dinkel@nps.edu::2a320b6f-22d2-465a-ba93-e6a0758e3b4e" providerId="AD" clId="Web-{5E138B33-E21C-3A8E-7D8C-93A739D2ABB6}" dt="2025-05-01T20:05:07.052" v="247" actId="20577"/>
        <pc:sldMkLst>
          <pc:docMk/>
          <pc:sldMk cId="3235754433" sldId="387"/>
        </pc:sldMkLst>
        <pc:spChg chg="mod">
          <ac:chgData name="Dinkel, Brad (CPT)" userId="S::brad.dinkel@nps.edu::2a320b6f-22d2-465a-ba93-e6a0758e3b4e" providerId="AD" clId="Web-{5E138B33-E21C-3A8E-7D8C-93A739D2ABB6}" dt="2025-05-01T20:05:07.052" v="247" actId="20577"/>
          <ac:spMkLst>
            <pc:docMk/>
            <pc:sldMk cId="3235754433" sldId="387"/>
            <ac:spMk id="3" creationId="{86D52B16-F107-1518-4EBF-F5148501164C}"/>
          </ac:spMkLst>
        </pc:spChg>
        <pc:spChg chg="mod">
          <ac:chgData name="Dinkel, Brad (CPT)" userId="S::brad.dinkel@nps.edu::2a320b6f-22d2-465a-ba93-e6a0758e3b4e" providerId="AD" clId="Web-{5E138B33-E21C-3A8E-7D8C-93A739D2ABB6}" dt="2025-05-01T20:04:45.989" v="231" actId="20577"/>
          <ac:spMkLst>
            <pc:docMk/>
            <pc:sldMk cId="3235754433" sldId="387"/>
            <ac:spMk id="13314" creationId="{CD984DC2-6537-E56F-6507-A3B6B5857922}"/>
          </ac:spMkLst>
        </pc:spChg>
      </pc:sldChg>
      <pc:sldChg chg="modSp del modNotes">
        <pc:chgData name="Dinkel, Brad (CPT)" userId="S::brad.dinkel@nps.edu::2a320b6f-22d2-465a-ba93-e6a0758e3b4e" providerId="AD" clId="Web-{5E138B33-E21C-3A8E-7D8C-93A739D2ABB6}" dt="2025-05-01T20:00:19.357" v="196"/>
        <pc:sldMkLst>
          <pc:docMk/>
          <pc:sldMk cId="3753385841" sldId="388"/>
        </pc:sldMkLst>
      </pc:sldChg>
      <pc:sldChg chg="modNotes">
        <pc:chgData name="Dinkel, Brad (CPT)" userId="S::brad.dinkel@nps.edu::2a320b6f-22d2-465a-ba93-e6a0758e3b4e" providerId="AD" clId="Web-{5E138B33-E21C-3A8E-7D8C-93A739D2ABB6}" dt="2025-05-01T19:59:34.605" v="186"/>
        <pc:sldMkLst>
          <pc:docMk/>
          <pc:sldMk cId="2636057591" sldId="390"/>
        </pc:sldMkLst>
      </pc:sldChg>
      <pc:sldChg chg="delSp modSp add replId delAnim">
        <pc:chgData name="Dinkel, Brad (CPT)" userId="S::brad.dinkel@nps.edu::2a320b6f-22d2-465a-ba93-e6a0758e3b4e" providerId="AD" clId="Web-{5E138B33-E21C-3A8E-7D8C-93A739D2ABB6}" dt="2025-05-01T20:06:10.803" v="268"/>
        <pc:sldMkLst>
          <pc:docMk/>
          <pc:sldMk cId="2092290410" sldId="391"/>
        </pc:sldMkLst>
        <pc:spChg chg="mod">
          <ac:chgData name="Dinkel, Brad (CPT)" userId="S::brad.dinkel@nps.edu::2a320b6f-22d2-465a-ba93-e6a0758e3b4e" providerId="AD" clId="Web-{5E138B33-E21C-3A8E-7D8C-93A739D2ABB6}" dt="2025-05-01T20:05:33.443" v="266" actId="20577"/>
          <ac:spMkLst>
            <pc:docMk/>
            <pc:sldMk cId="2092290410" sldId="391"/>
            <ac:spMk id="13314" creationId="{874C6A5C-F005-9CC8-1844-2FC918137008}"/>
          </ac:spMkLst>
        </pc:spChg>
      </pc:sldChg>
    </pc:docChg>
  </pc:docChgLst>
  <pc:docChgLst>
    <pc:chgData name="Kowal, Dylan (Maj)" userId="dbb94b24-0975-4ad4-876b-8afd1f9a657f" providerId="ADAL" clId="{D1AA553C-AAF7-49EF-AA11-1DB04AC7C29E}"/>
    <pc:docChg chg="undo custSel addSld delSld modSld sldOrd">
      <pc:chgData name="Kowal, Dylan (Maj)" userId="dbb94b24-0975-4ad4-876b-8afd1f9a657f" providerId="ADAL" clId="{D1AA553C-AAF7-49EF-AA11-1DB04AC7C29E}" dt="2025-06-03T01:14:51.650" v="3120" actId="20577"/>
      <pc:docMkLst>
        <pc:docMk/>
      </pc:docMkLst>
      <pc:sldChg chg="ord">
        <pc:chgData name="Kowal, Dylan (Maj)" userId="dbb94b24-0975-4ad4-876b-8afd1f9a657f" providerId="ADAL" clId="{D1AA553C-AAF7-49EF-AA11-1DB04AC7C29E}" dt="2025-06-02T16:03:52.395" v="769"/>
        <pc:sldMkLst>
          <pc:docMk/>
          <pc:sldMk cId="2890724756" sldId="383"/>
        </pc:sldMkLst>
      </pc:sldChg>
      <pc:sldChg chg="modSp mod">
        <pc:chgData name="Kowal, Dylan (Maj)" userId="dbb94b24-0975-4ad4-876b-8afd1f9a657f" providerId="ADAL" clId="{D1AA553C-AAF7-49EF-AA11-1DB04AC7C29E}" dt="2025-06-02T16:25:55.522" v="919" actId="20577"/>
        <pc:sldMkLst>
          <pc:docMk/>
          <pc:sldMk cId="3235754433" sldId="387"/>
        </pc:sldMkLst>
        <pc:spChg chg="mod">
          <ac:chgData name="Kowal, Dylan (Maj)" userId="dbb94b24-0975-4ad4-876b-8afd1f9a657f" providerId="ADAL" clId="{D1AA553C-AAF7-49EF-AA11-1DB04AC7C29E}" dt="2025-06-02T16:25:55.522" v="919" actId="20577"/>
          <ac:spMkLst>
            <pc:docMk/>
            <pc:sldMk cId="3235754433" sldId="387"/>
            <ac:spMk id="3" creationId="{86D52B16-F107-1518-4EBF-F5148501164C}"/>
          </ac:spMkLst>
        </pc:spChg>
      </pc:sldChg>
      <pc:sldChg chg="modSp mod modShow">
        <pc:chgData name="Kowal, Dylan (Maj)" userId="dbb94b24-0975-4ad4-876b-8afd1f9a657f" providerId="ADAL" clId="{D1AA553C-AAF7-49EF-AA11-1DB04AC7C29E}" dt="2025-06-02T14:26:44.233" v="210" actId="729"/>
        <pc:sldMkLst>
          <pc:docMk/>
          <pc:sldMk cId="3653826903" sldId="394"/>
        </pc:sldMkLst>
      </pc:sldChg>
      <pc:sldChg chg="addSp delSp modSp mod modNotesTx">
        <pc:chgData name="Kowal, Dylan (Maj)" userId="dbb94b24-0975-4ad4-876b-8afd1f9a657f" providerId="ADAL" clId="{D1AA553C-AAF7-49EF-AA11-1DB04AC7C29E}" dt="2025-06-03T01:09:15.709" v="3036" actId="20577"/>
        <pc:sldMkLst>
          <pc:docMk/>
          <pc:sldMk cId="382118432" sldId="395"/>
        </pc:sldMkLst>
        <pc:spChg chg="mod">
          <ac:chgData name="Kowal, Dylan (Maj)" userId="dbb94b24-0975-4ad4-876b-8afd1f9a657f" providerId="ADAL" clId="{D1AA553C-AAF7-49EF-AA11-1DB04AC7C29E}" dt="2025-06-03T01:09:15.709" v="3036" actId="20577"/>
          <ac:spMkLst>
            <pc:docMk/>
            <pc:sldMk cId="382118432" sldId="395"/>
            <ac:spMk id="3" creationId="{5CE75B84-2533-DA57-4A7D-B2895EDC5511}"/>
          </ac:spMkLst>
        </pc:spChg>
        <pc:spChg chg="mod">
          <ac:chgData name="Kowal, Dylan (Maj)" userId="dbb94b24-0975-4ad4-876b-8afd1f9a657f" providerId="ADAL" clId="{D1AA553C-AAF7-49EF-AA11-1DB04AC7C29E}" dt="2025-06-02T15:55:29.195" v="544"/>
          <ac:spMkLst>
            <pc:docMk/>
            <pc:sldMk cId="382118432" sldId="395"/>
            <ac:spMk id="13314" creationId="{62413F8B-9B69-6518-EC3A-B2094B3E977E}"/>
          </ac:spMkLst>
        </pc:spChg>
      </pc:sldChg>
      <pc:sldChg chg="modSp mod">
        <pc:chgData name="Kowal, Dylan (Maj)" userId="dbb94b24-0975-4ad4-876b-8afd1f9a657f" providerId="ADAL" clId="{D1AA553C-AAF7-49EF-AA11-1DB04AC7C29E}" dt="2025-06-02T14:30:42.488" v="402"/>
        <pc:sldMkLst>
          <pc:docMk/>
          <pc:sldMk cId="3014239650" sldId="397"/>
        </pc:sldMkLst>
        <pc:spChg chg="mod">
          <ac:chgData name="Kowal, Dylan (Maj)" userId="dbb94b24-0975-4ad4-876b-8afd1f9a657f" providerId="ADAL" clId="{D1AA553C-AAF7-49EF-AA11-1DB04AC7C29E}" dt="2025-06-02T14:30:42.488" v="402"/>
          <ac:spMkLst>
            <pc:docMk/>
            <pc:sldMk cId="3014239650" sldId="397"/>
            <ac:spMk id="13314" creationId="{6B094874-A785-886B-20EC-D828EB8D42A3}"/>
          </ac:spMkLst>
        </pc:spChg>
      </pc:sldChg>
      <pc:sldChg chg="modSp mod">
        <pc:chgData name="Kowal, Dylan (Maj)" userId="dbb94b24-0975-4ad4-876b-8afd1f9a657f" providerId="ADAL" clId="{D1AA553C-AAF7-49EF-AA11-1DB04AC7C29E}" dt="2025-06-02T15:55:20.566" v="543" actId="20577"/>
        <pc:sldMkLst>
          <pc:docMk/>
          <pc:sldMk cId="735140323" sldId="398"/>
        </pc:sldMkLst>
        <pc:spChg chg="mod">
          <ac:chgData name="Kowal, Dylan (Maj)" userId="dbb94b24-0975-4ad4-876b-8afd1f9a657f" providerId="ADAL" clId="{D1AA553C-AAF7-49EF-AA11-1DB04AC7C29E}" dt="2025-06-02T15:55:20.566" v="543" actId="20577"/>
          <ac:spMkLst>
            <pc:docMk/>
            <pc:sldMk cId="735140323" sldId="398"/>
            <ac:spMk id="13314" creationId="{6BB4F04C-BE8D-A6E4-32E7-4D28C229E06F}"/>
          </ac:spMkLst>
        </pc:spChg>
      </pc:sldChg>
      <pc:sldChg chg="modSp mod">
        <pc:chgData name="Kowal, Dylan (Maj)" userId="dbb94b24-0975-4ad4-876b-8afd1f9a657f" providerId="ADAL" clId="{D1AA553C-AAF7-49EF-AA11-1DB04AC7C29E}" dt="2025-06-02T15:56:15.070" v="558"/>
        <pc:sldMkLst>
          <pc:docMk/>
          <pc:sldMk cId="1979542952" sldId="399"/>
        </pc:sldMkLst>
        <pc:spChg chg="mod">
          <ac:chgData name="Kowal, Dylan (Maj)" userId="dbb94b24-0975-4ad4-876b-8afd1f9a657f" providerId="ADAL" clId="{D1AA553C-AAF7-49EF-AA11-1DB04AC7C29E}" dt="2025-06-02T15:56:15.070" v="558"/>
          <ac:spMkLst>
            <pc:docMk/>
            <pc:sldMk cId="1979542952" sldId="399"/>
            <ac:spMk id="13314" creationId="{D5F98D7E-5672-54D9-3C2B-86920BC27BF0}"/>
          </ac:spMkLst>
        </pc:spChg>
      </pc:sldChg>
      <pc:sldChg chg="delSp modSp add del mod">
        <pc:chgData name="Kowal, Dylan (Maj)" userId="dbb94b24-0975-4ad4-876b-8afd1f9a657f" providerId="ADAL" clId="{D1AA553C-AAF7-49EF-AA11-1DB04AC7C29E}" dt="2025-06-02T16:17:50.883" v="816" actId="47"/>
        <pc:sldMkLst>
          <pc:docMk/>
          <pc:sldMk cId="1573046352" sldId="403"/>
        </pc:sldMkLst>
        <pc:spChg chg="mod">
          <ac:chgData name="Kowal, Dylan (Maj)" userId="dbb94b24-0975-4ad4-876b-8afd1f9a657f" providerId="ADAL" clId="{D1AA553C-AAF7-49EF-AA11-1DB04AC7C29E}" dt="2025-06-02T14:29:01.972" v="348" actId="20577"/>
          <ac:spMkLst>
            <pc:docMk/>
            <pc:sldMk cId="1573046352" sldId="403"/>
            <ac:spMk id="3" creationId="{8530E4F5-BAE9-82A4-2F4B-DC0CD3935EAD}"/>
          </ac:spMkLst>
        </pc:spChg>
        <pc:spChg chg="mod">
          <ac:chgData name="Kowal, Dylan (Maj)" userId="dbb94b24-0975-4ad4-876b-8afd1f9a657f" providerId="ADAL" clId="{D1AA553C-AAF7-49EF-AA11-1DB04AC7C29E}" dt="2025-06-02T14:27:10.436" v="212" actId="1076"/>
          <ac:spMkLst>
            <pc:docMk/>
            <pc:sldMk cId="1573046352" sldId="403"/>
            <ac:spMk id="9" creationId="{1ED5398E-D540-CD90-F1C9-1C1B659F833B}"/>
          </ac:spMkLst>
        </pc:spChg>
        <pc:picChg chg="mod">
          <ac:chgData name="Kowal, Dylan (Maj)" userId="dbb94b24-0975-4ad4-876b-8afd1f9a657f" providerId="ADAL" clId="{D1AA553C-AAF7-49EF-AA11-1DB04AC7C29E}" dt="2025-06-02T14:27:10.436" v="212" actId="1076"/>
          <ac:picMkLst>
            <pc:docMk/>
            <pc:sldMk cId="1573046352" sldId="403"/>
            <ac:picMk id="5" creationId="{189D0B14-F0FD-5BCC-F46B-4347E913412F}"/>
          </ac:picMkLst>
        </pc:picChg>
        <pc:picChg chg="mod">
          <ac:chgData name="Kowal, Dylan (Maj)" userId="dbb94b24-0975-4ad4-876b-8afd1f9a657f" providerId="ADAL" clId="{D1AA553C-AAF7-49EF-AA11-1DB04AC7C29E}" dt="2025-06-02T14:27:10.436" v="212" actId="1076"/>
          <ac:picMkLst>
            <pc:docMk/>
            <pc:sldMk cId="1573046352" sldId="403"/>
            <ac:picMk id="6" creationId="{D94C45BE-8BC5-08BD-A464-DA9DC932F186}"/>
          </ac:picMkLst>
        </pc:picChg>
        <pc:picChg chg="mod">
          <ac:chgData name="Kowal, Dylan (Maj)" userId="dbb94b24-0975-4ad4-876b-8afd1f9a657f" providerId="ADAL" clId="{D1AA553C-AAF7-49EF-AA11-1DB04AC7C29E}" dt="2025-06-02T14:27:10.436" v="212" actId="1076"/>
          <ac:picMkLst>
            <pc:docMk/>
            <pc:sldMk cId="1573046352" sldId="403"/>
            <ac:picMk id="7" creationId="{D99A45C3-5986-A45F-4539-DE2C4849291C}"/>
          </ac:picMkLst>
        </pc:picChg>
        <pc:picChg chg="mod">
          <ac:chgData name="Kowal, Dylan (Maj)" userId="dbb94b24-0975-4ad4-876b-8afd1f9a657f" providerId="ADAL" clId="{D1AA553C-AAF7-49EF-AA11-1DB04AC7C29E}" dt="2025-06-02T14:27:10.436" v="212" actId="1076"/>
          <ac:picMkLst>
            <pc:docMk/>
            <pc:sldMk cId="1573046352" sldId="403"/>
            <ac:picMk id="11" creationId="{14C265DD-E4F9-A51D-72A0-DDE5B78908E4}"/>
          </ac:picMkLst>
        </pc:picChg>
        <pc:picChg chg="mod">
          <ac:chgData name="Kowal, Dylan (Maj)" userId="dbb94b24-0975-4ad4-876b-8afd1f9a657f" providerId="ADAL" clId="{D1AA553C-AAF7-49EF-AA11-1DB04AC7C29E}" dt="2025-06-02T14:27:10.436" v="212" actId="1076"/>
          <ac:picMkLst>
            <pc:docMk/>
            <pc:sldMk cId="1573046352" sldId="403"/>
            <ac:picMk id="13" creationId="{557B6ED9-592D-FE6B-3530-0147F696ACC2}"/>
          </ac:picMkLst>
        </pc:picChg>
      </pc:sldChg>
      <pc:sldChg chg="addSp delSp modSp add mod ord">
        <pc:chgData name="Kowal, Dylan (Maj)" userId="dbb94b24-0975-4ad4-876b-8afd1f9a657f" providerId="ADAL" clId="{D1AA553C-AAF7-49EF-AA11-1DB04AC7C29E}" dt="2025-06-02T16:16:17.716" v="806" actId="478"/>
        <pc:sldMkLst>
          <pc:docMk/>
          <pc:sldMk cId="729511234" sldId="404"/>
        </pc:sldMkLst>
      </pc:sldChg>
      <pc:sldChg chg="addSp delSp modSp add mod">
        <pc:chgData name="Kowal, Dylan (Maj)" userId="dbb94b24-0975-4ad4-876b-8afd1f9a657f" providerId="ADAL" clId="{D1AA553C-AAF7-49EF-AA11-1DB04AC7C29E}" dt="2025-06-02T16:17:05.021" v="814" actId="1076"/>
        <pc:sldMkLst>
          <pc:docMk/>
          <pc:sldMk cId="3634749176" sldId="405"/>
        </pc:sldMkLst>
      </pc:sldChg>
      <pc:sldChg chg="addSp delSp modSp add mod ord modShow">
        <pc:chgData name="Kowal, Dylan (Maj)" userId="dbb94b24-0975-4ad4-876b-8afd1f9a657f" providerId="ADAL" clId="{D1AA553C-AAF7-49EF-AA11-1DB04AC7C29E}" dt="2025-06-02T16:40:34.734" v="1153"/>
        <pc:sldMkLst>
          <pc:docMk/>
          <pc:sldMk cId="2875123809" sldId="407"/>
        </pc:sldMkLst>
        <pc:spChg chg="mod">
          <ac:chgData name="Kowal, Dylan (Maj)" userId="dbb94b24-0975-4ad4-876b-8afd1f9a657f" providerId="ADAL" clId="{D1AA553C-AAF7-49EF-AA11-1DB04AC7C29E}" dt="2025-06-02T16:33:04.977" v="971" actId="1076"/>
          <ac:spMkLst>
            <pc:docMk/>
            <pc:sldMk cId="2875123809" sldId="407"/>
            <ac:spMk id="5" creationId="{79726FA3-3337-3E9D-DE10-5CB5F7A51B3D}"/>
          </ac:spMkLst>
        </pc:spChg>
        <pc:spChg chg="add mod">
          <ac:chgData name="Kowal, Dylan (Maj)" userId="dbb94b24-0975-4ad4-876b-8afd1f9a657f" providerId="ADAL" clId="{D1AA553C-AAF7-49EF-AA11-1DB04AC7C29E}" dt="2025-06-02T16:39:37.532" v="1143" actId="1037"/>
          <ac:spMkLst>
            <pc:docMk/>
            <pc:sldMk cId="2875123809" sldId="407"/>
            <ac:spMk id="6" creationId="{9BF7EF3E-72C3-D5DD-6E64-8380B1D04280}"/>
          </ac:spMkLst>
        </pc:spChg>
        <pc:spChg chg="add mod">
          <ac:chgData name="Kowal, Dylan (Maj)" userId="dbb94b24-0975-4ad4-876b-8afd1f9a657f" providerId="ADAL" clId="{D1AA553C-AAF7-49EF-AA11-1DB04AC7C29E}" dt="2025-06-02T16:39:42.794" v="1150" actId="1037"/>
          <ac:spMkLst>
            <pc:docMk/>
            <pc:sldMk cId="2875123809" sldId="407"/>
            <ac:spMk id="8" creationId="{C4E868C8-3C21-118A-EB1E-8BFE6D20271B}"/>
          </ac:spMkLst>
        </pc:spChg>
        <pc:spChg chg="add mod">
          <ac:chgData name="Kowal, Dylan (Maj)" userId="dbb94b24-0975-4ad4-876b-8afd1f9a657f" providerId="ADAL" clId="{D1AA553C-AAF7-49EF-AA11-1DB04AC7C29E}" dt="2025-06-02T16:39:31.937" v="1134" actId="1037"/>
          <ac:spMkLst>
            <pc:docMk/>
            <pc:sldMk cId="2875123809" sldId="407"/>
            <ac:spMk id="10" creationId="{600D07CE-E097-2C42-A8F4-F5A089063F2A}"/>
          </ac:spMkLst>
        </pc:spChg>
        <pc:spChg chg="add mod">
          <ac:chgData name="Kowal, Dylan (Maj)" userId="dbb94b24-0975-4ad4-876b-8afd1f9a657f" providerId="ADAL" clId="{D1AA553C-AAF7-49EF-AA11-1DB04AC7C29E}" dt="2025-06-02T16:38:19.613" v="1088" actId="1035"/>
          <ac:spMkLst>
            <pc:docMk/>
            <pc:sldMk cId="2875123809" sldId="407"/>
            <ac:spMk id="20" creationId="{0B7CB460-E0B9-B7D2-F229-401FF24142E8}"/>
          </ac:spMkLst>
        </pc:spChg>
        <pc:spChg chg="add mod">
          <ac:chgData name="Kowal, Dylan (Maj)" userId="dbb94b24-0975-4ad4-876b-8afd1f9a657f" providerId="ADAL" clId="{D1AA553C-AAF7-49EF-AA11-1DB04AC7C29E}" dt="2025-06-02T16:38:02.590" v="1082" actId="20577"/>
          <ac:spMkLst>
            <pc:docMk/>
            <pc:sldMk cId="2875123809" sldId="407"/>
            <ac:spMk id="22" creationId="{1A12E6C8-979E-76FF-FB1E-FB002A643A65}"/>
          </ac:spMkLst>
        </pc:spChg>
      </pc:sldChg>
      <pc:sldChg chg="addSp delSp modSp add del mod ord modShow">
        <pc:chgData name="Kowal, Dylan (Maj)" userId="dbb94b24-0975-4ad4-876b-8afd1f9a657f" providerId="ADAL" clId="{D1AA553C-AAF7-49EF-AA11-1DB04AC7C29E}" dt="2025-06-03T00:54:21.288" v="2556" actId="47"/>
        <pc:sldMkLst>
          <pc:docMk/>
          <pc:sldMk cId="3440316334" sldId="408"/>
        </pc:sldMkLst>
        <pc:spChg chg="add mod">
          <ac:chgData name="Kowal, Dylan (Maj)" userId="dbb94b24-0975-4ad4-876b-8afd1f9a657f" providerId="ADAL" clId="{D1AA553C-AAF7-49EF-AA11-1DB04AC7C29E}" dt="2025-06-03T00:51:00.093" v="2483"/>
          <ac:spMkLst>
            <pc:docMk/>
            <pc:sldMk cId="3440316334" sldId="408"/>
            <ac:spMk id="3" creationId="{82C082CA-6538-5A0B-C5BE-9F7C82B1E6E8}"/>
          </ac:spMkLst>
        </pc:spChg>
      </pc:sldChg>
      <pc:sldChg chg="addSp delSp modSp add mod ord">
        <pc:chgData name="Kowal, Dylan (Maj)" userId="dbb94b24-0975-4ad4-876b-8afd1f9a657f" providerId="ADAL" clId="{D1AA553C-AAF7-49EF-AA11-1DB04AC7C29E}" dt="2025-06-03T01:14:51.650" v="3120" actId="20577"/>
        <pc:sldMkLst>
          <pc:docMk/>
          <pc:sldMk cId="1281388863" sldId="411"/>
        </pc:sldMkLst>
        <pc:spChg chg="mod">
          <ac:chgData name="Kowal, Dylan (Maj)" userId="dbb94b24-0975-4ad4-876b-8afd1f9a657f" providerId="ADAL" clId="{D1AA553C-AAF7-49EF-AA11-1DB04AC7C29E}" dt="2025-06-03T01:14:51.650" v="3120" actId="20577"/>
          <ac:spMkLst>
            <pc:docMk/>
            <pc:sldMk cId="1281388863" sldId="411"/>
            <ac:spMk id="3" creationId="{E36104E7-C84A-CE26-DCBC-E6FB99D5A34E}"/>
          </ac:spMkLst>
        </pc:spChg>
        <pc:spChg chg="add del">
          <ac:chgData name="Kowal, Dylan (Maj)" userId="dbb94b24-0975-4ad4-876b-8afd1f9a657f" providerId="ADAL" clId="{D1AA553C-AAF7-49EF-AA11-1DB04AC7C29E}" dt="2025-06-03T01:10:11.958" v="3042" actId="22"/>
          <ac:spMkLst>
            <pc:docMk/>
            <pc:sldMk cId="1281388863" sldId="411"/>
            <ac:spMk id="5" creationId="{9C98FECB-F922-C6F5-1D70-608A48D6B308}"/>
          </ac:spMkLst>
        </pc:spChg>
        <pc:spChg chg="add del mod">
          <ac:chgData name="Kowal, Dylan (Maj)" userId="dbb94b24-0975-4ad4-876b-8afd1f9a657f" providerId="ADAL" clId="{D1AA553C-AAF7-49EF-AA11-1DB04AC7C29E}" dt="2025-06-03T01:10:28.875" v="3047" actId="478"/>
          <ac:spMkLst>
            <pc:docMk/>
            <pc:sldMk cId="1281388863" sldId="411"/>
            <ac:spMk id="7" creationId="{4237C83B-1CA2-88DD-69AE-37A7033391F5}"/>
          </ac:spMkLst>
        </pc:spChg>
      </pc:sldChg>
    </pc:docChg>
  </pc:docChgLst>
  <pc:docChgLst>
    <pc:chgData name="Brad Laura Dinkel" userId="8a668eb127944789" providerId="LiveId" clId="{CA745A52-BD28-4A3D-89AD-4DB4A7556132}"/>
    <pc:docChg chg="modSld">
      <pc:chgData name="Brad Laura Dinkel" userId="8a668eb127944789" providerId="LiveId" clId="{CA745A52-BD28-4A3D-89AD-4DB4A7556132}" dt="2025-06-03T05:51:05.116" v="1" actId="20577"/>
      <pc:docMkLst>
        <pc:docMk/>
      </pc:docMkLst>
      <pc:sldChg chg="modNotesTx">
        <pc:chgData name="Brad Laura Dinkel" userId="8a668eb127944789" providerId="LiveId" clId="{CA745A52-BD28-4A3D-89AD-4DB4A7556132}" dt="2025-06-03T05:51:05.116" v="1" actId="20577"/>
        <pc:sldMkLst>
          <pc:docMk/>
          <pc:sldMk cId="0" sldId="280"/>
        </pc:sldMkLst>
      </pc:sldChg>
      <pc:sldChg chg="delSp">
        <pc:chgData name="Brad Laura Dinkel" userId="8a668eb127944789" providerId="LiveId" clId="{CA745A52-BD28-4A3D-89AD-4DB4A7556132}" dt="2025-06-03T05:50:38.074" v="0" actId="478"/>
        <pc:sldMkLst>
          <pc:docMk/>
          <pc:sldMk cId="1296900936" sldId="392"/>
        </pc:sldMkLst>
        <pc:spChg chg="del">
          <ac:chgData name="Brad Laura Dinkel" userId="8a668eb127944789" providerId="LiveId" clId="{CA745A52-BD28-4A3D-89AD-4DB4A7556132}" dt="2025-06-03T05:50:38.074" v="0" actId="478"/>
          <ac:spMkLst>
            <pc:docMk/>
            <pc:sldMk cId="1296900936" sldId="392"/>
            <ac:spMk id="10" creationId="{0BFE0DB5-4537-E871-9D00-6DA944728FF6}"/>
          </ac:spMkLst>
        </pc:spChg>
        <pc:grpChg chg="del">
          <ac:chgData name="Brad Laura Dinkel" userId="8a668eb127944789" providerId="LiveId" clId="{CA745A52-BD28-4A3D-89AD-4DB4A7556132}" dt="2025-06-03T05:50:38.074" v="0" actId="478"/>
          <ac:grpSpMkLst>
            <pc:docMk/>
            <pc:sldMk cId="1296900936" sldId="392"/>
            <ac:grpSpMk id="8" creationId="{3837A4BF-C4B4-8F63-0367-1C73FACB2057}"/>
          </ac:grpSpMkLst>
        </pc:grpChg>
      </pc:sldChg>
    </pc:docChg>
  </pc:docChgLst>
  <pc:docChgLst>
    <pc:chgData clId="Web-{5E138B33-E21C-3A8E-7D8C-93A739D2ABB6}"/>
    <pc:docChg chg="modSld">
      <pc:chgData name="" userId="" providerId="" clId="Web-{5E138B33-E21C-3A8E-7D8C-93A739D2ABB6}" dt="2025-05-01T19:46:45.085" v="0" actId="20577"/>
      <pc:docMkLst>
        <pc:docMk/>
      </pc:docMkLst>
      <pc:sldChg chg="modSp">
        <pc:chgData name="" userId="" providerId="" clId="Web-{5E138B33-E21C-3A8E-7D8C-93A739D2ABB6}" dt="2025-05-01T19:46:45.085" v="0" actId="20577"/>
        <pc:sldMkLst>
          <pc:docMk/>
          <pc:sldMk cId="1467428549" sldId="385"/>
        </pc:sldMkLst>
        <pc:spChg chg="mod">
          <ac:chgData name="" userId="" providerId="" clId="Web-{5E138B33-E21C-3A8E-7D8C-93A739D2ABB6}" dt="2025-05-01T19:46:45.085" v="0" actId="20577"/>
          <ac:spMkLst>
            <pc:docMk/>
            <pc:sldMk cId="1467428549" sldId="385"/>
            <ac:spMk id="3" creationId="{797F0EE8-51A1-85A8-A53C-EE2802F3DD97}"/>
          </ac:spMkLst>
        </pc:spChg>
      </pc:sldChg>
    </pc:docChg>
  </pc:docChgLst>
  <pc:docChgLst>
    <pc:chgData name="Dinkel, Brad (CPT)" userId="2a320b6f-22d2-465a-ba93-e6a0758e3b4e" providerId="ADAL" clId="{589924F9-4E66-4FEA-9FFF-E4FDCA2F6E9C}"/>
    <pc:docChg chg="undo custSel addSld modSld modMainMaster">
      <pc:chgData name="Dinkel, Brad (CPT)" userId="2a320b6f-22d2-465a-ba93-e6a0758e3b4e" providerId="ADAL" clId="{589924F9-4E66-4FEA-9FFF-E4FDCA2F6E9C}" dt="2025-06-02T17:12:29.184" v="1327" actId="729"/>
      <pc:docMkLst>
        <pc:docMk/>
      </pc:docMkLst>
      <pc:sldChg chg="modSp mod">
        <pc:chgData name="Dinkel, Brad (CPT)" userId="2a320b6f-22d2-465a-ba93-e6a0758e3b4e" providerId="ADAL" clId="{589924F9-4E66-4FEA-9FFF-E4FDCA2F6E9C}" dt="2025-05-28T16:57:07.878" v="429" actId="20577"/>
        <pc:sldMkLst>
          <pc:docMk/>
          <pc:sldMk cId="0" sldId="280"/>
        </pc:sldMkLst>
        <pc:spChg chg="mod">
          <ac:chgData name="Dinkel, Brad (CPT)" userId="2a320b6f-22d2-465a-ba93-e6a0758e3b4e" providerId="ADAL" clId="{589924F9-4E66-4FEA-9FFF-E4FDCA2F6E9C}" dt="2025-05-28T16:57:07.878" v="429" actId="20577"/>
          <ac:spMkLst>
            <pc:docMk/>
            <pc:sldMk cId="0" sldId="280"/>
            <ac:spMk id="13321" creationId="{1FE01C73-456B-243D-2ECE-E29427E0488D}"/>
          </ac:spMkLst>
        </pc:spChg>
      </pc:sldChg>
      <pc:sldChg chg="addSp modSp modNotesTx">
        <pc:chgData name="Dinkel, Brad (CPT)" userId="2a320b6f-22d2-465a-ba93-e6a0758e3b4e" providerId="ADAL" clId="{589924F9-4E66-4FEA-9FFF-E4FDCA2F6E9C}" dt="2025-06-02T17:11:29.163" v="1325" actId="20577"/>
        <pc:sldMkLst>
          <pc:docMk/>
          <pc:sldMk cId="2419494243" sldId="281"/>
        </pc:sldMkLst>
      </pc:sldChg>
      <pc:sldChg chg="modTransition">
        <pc:chgData name="Dinkel, Brad (CPT)" userId="2a320b6f-22d2-465a-ba93-e6a0758e3b4e" providerId="ADAL" clId="{589924F9-4E66-4FEA-9FFF-E4FDCA2F6E9C}" dt="2025-05-28T16:59:12.483" v="431"/>
        <pc:sldMkLst>
          <pc:docMk/>
          <pc:sldMk cId="3086568239" sldId="386"/>
        </pc:sldMkLst>
      </pc:sldChg>
      <pc:sldChg chg="modSp mod">
        <pc:chgData name="Dinkel, Brad (CPT)" userId="2a320b6f-22d2-465a-ba93-e6a0758e3b4e" providerId="ADAL" clId="{589924F9-4E66-4FEA-9FFF-E4FDCA2F6E9C}" dt="2025-06-02T16:52:00.395" v="1176" actId="113"/>
        <pc:sldMkLst>
          <pc:docMk/>
          <pc:sldMk cId="3235754433" sldId="387"/>
        </pc:sldMkLst>
        <pc:spChg chg="mod">
          <ac:chgData name="Dinkel, Brad (CPT)" userId="2a320b6f-22d2-465a-ba93-e6a0758e3b4e" providerId="ADAL" clId="{589924F9-4E66-4FEA-9FFF-E4FDCA2F6E9C}" dt="2025-06-02T16:52:00.395" v="1176" actId="113"/>
          <ac:spMkLst>
            <pc:docMk/>
            <pc:sldMk cId="3235754433" sldId="387"/>
            <ac:spMk id="3" creationId="{86D52B16-F107-1518-4EBF-F5148501164C}"/>
          </ac:spMkLst>
        </pc:spChg>
      </pc:sldChg>
      <pc:sldChg chg="delSp mod">
        <pc:chgData name="Dinkel, Brad (CPT)" userId="2a320b6f-22d2-465a-ba93-e6a0758e3b4e" providerId="ADAL" clId="{589924F9-4E66-4FEA-9FFF-E4FDCA2F6E9C}" dt="2025-05-30T18:16:30.773" v="826" actId="478"/>
        <pc:sldMkLst>
          <pc:docMk/>
          <pc:sldMk cId="2636057591" sldId="390"/>
        </pc:sldMkLst>
      </pc:sldChg>
      <pc:sldChg chg="addSp modSp mod">
        <pc:chgData name="Dinkel, Brad (CPT)" userId="2a320b6f-22d2-465a-ba93-e6a0758e3b4e" providerId="ADAL" clId="{589924F9-4E66-4FEA-9FFF-E4FDCA2F6E9C}" dt="2025-06-02T16:58:18.458" v="1239" actId="20577"/>
        <pc:sldMkLst>
          <pc:docMk/>
          <pc:sldMk cId="1296900936" sldId="392"/>
        </pc:sldMkLst>
        <pc:spChg chg="add mod">
          <ac:chgData name="Dinkel, Brad (CPT)" userId="2a320b6f-22d2-465a-ba93-e6a0758e3b4e" providerId="ADAL" clId="{589924F9-4E66-4FEA-9FFF-E4FDCA2F6E9C}" dt="2025-06-02T16:40:40.983" v="1078" actId="552"/>
          <ac:spMkLst>
            <pc:docMk/>
            <pc:sldMk cId="1296900936" sldId="392"/>
            <ac:spMk id="6" creationId="{36D0BBAD-C6C9-73CA-11D9-9B407D0CAD54}"/>
          </ac:spMkLst>
        </pc:spChg>
        <pc:spChg chg="add mod">
          <ac:chgData name="Dinkel, Brad (CPT)" userId="2a320b6f-22d2-465a-ba93-e6a0758e3b4e" providerId="ADAL" clId="{589924F9-4E66-4FEA-9FFF-E4FDCA2F6E9C}" dt="2025-06-02T16:57:32.816" v="1233" actId="1076"/>
          <ac:spMkLst>
            <pc:docMk/>
            <pc:sldMk cId="1296900936" sldId="392"/>
            <ac:spMk id="7" creationId="{EE9A2B99-719C-98CD-535E-E7E421FC82AA}"/>
          </ac:spMkLst>
        </pc:spChg>
        <pc:spChg chg="mod">
          <ac:chgData name="Dinkel, Brad (CPT)" userId="2a320b6f-22d2-465a-ba93-e6a0758e3b4e" providerId="ADAL" clId="{589924F9-4E66-4FEA-9FFF-E4FDCA2F6E9C}" dt="2025-06-02T16:58:18.458" v="1239" actId="20577"/>
          <ac:spMkLst>
            <pc:docMk/>
            <pc:sldMk cId="1296900936" sldId="392"/>
            <ac:spMk id="11" creationId="{F8407197-7489-2E08-F962-AE88D57A36F7}"/>
          </ac:spMkLst>
        </pc:spChg>
        <pc:picChg chg="mod">
          <ac:chgData name="Dinkel, Brad (CPT)" userId="2a320b6f-22d2-465a-ba93-e6a0758e3b4e" providerId="ADAL" clId="{589924F9-4E66-4FEA-9FFF-E4FDCA2F6E9C}" dt="2025-06-02T16:35:48.333" v="975" actId="1076"/>
          <ac:picMkLst>
            <pc:docMk/>
            <pc:sldMk cId="1296900936" sldId="392"/>
            <ac:picMk id="4" creationId="{BB5EA2E2-4A5E-B653-297E-9F8098FD1AFC}"/>
          </ac:picMkLst>
        </pc:picChg>
        <pc:picChg chg="mod modCrop">
          <ac:chgData name="Dinkel, Brad (CPT)" userId="2a320b6f-22d2-465a-ba93-e6a0758e3b4e" providerId="ADAL" clId="{589924F9-4E66-4FEA-9FFF-E4FDCA2F6E9C}" dt="2025-06-02T16:53:01.658" v="1181" actId="1035"/>
          <ac:picMkLst>
            <pc:docMk/>
            <pc:sldMk cId="1296900936" sldId="392"/>
            <ac:picMk id="5" creationId="{B2AA4235-584B-7554-1418-A7C2F4986D7F}"/>
          </ac:picMkLst>
        </pc:picChg>
      </pc:sldChg>
      <pc:sldChg chg="addSp modSp mod">
        <pc:chgData name="Dinkel, Brad (CPT)" userId="2a320b6f-22d2-465a-ba93-e6a0758e3b4e" providerId="ADAL" clId="{589924F9-4E66-4FEA-9FFF-E4FDCA2F6E9C}" dt="2025-06-02T17:01:08.015" v="1309" actId="1076"/>
        <pc:sldMkLst>
          <pc:docMk/>
          <pc:sldMk cId="1475552712" sldId="393"/>
        </pc:sldMkLst>
        <pc:spChg chg="add mod">
          <ac:chgData name="Dinkel, Brad (CPT)" userId="2a320b6f-22d2-465a-ba93-e6a0758e3b4e" providerId="ADAL" clId="{589924F9-4E66-4FEA-9FFF-E4FDCA2F6E9C}" dt="2025-06-02T17:01:08.015" v="1309" actId="1076"/>
          <ac:spMkLst>
            <pc:docMk/>
            <pc:sldMk cId="1475552712" sldId="393"/>
            <ac:spMk id="2" creationId="{773A1FDF-602E-0DFD-FC9C-5424815B96B7}"/>
          </ac:spMkLst>
        </pc:spChg>
        <pc:spChg chg="mod">
          <ac:chgData name="Dinkel, Brad (CPT)" userId="2a320b6f-22d2-465a-ba93-e6a0758e3b4e" providerId="ADAL" clId="{589924F9-4E66-4FEA-9FFF-E4FDCA2F6E9C}" dt="2025-06-02T16:59:18.961" v="1254" actId="1035"/>
          <ac:spMkLst>
            <pc:docMk/>
            <pc:sldMk cId="1475552712" sldId="393"/>
            <ac:spMk id="15" creationId="{F5DDB9DE-20D2-CB81-1142-2D60B71DFB77}"/>
          </ac:spMkLst>
        </pc:spChg>
        <pc:spChg chg="mod">
          <ac:chgData name="Dinkel, Brad (CPT)" userId="2a320b6f-22d2-465a-ba93-e6a0758e3b4e" providerId="ADAL" clId="{589924F9-4E66-4FEA-9FFF-E4FDCA2F6E9C}" dt="2025-06-02T16:59:28.158" v="1264" actId="1035"/>
          <ac:spMkLst>
            <pc:docMk/>
            <pc:sldMk cId="1475552712" sldId="393"/>
            <ac:spMk id="18" creationId="{CFBE3E66-A8F3-DD14-D990-42AA194A148B}"/>
          </ac:spMkLst>
        </pc:spChg>
        <pc:picChg chg="mod">
          <ac:chgData name="Dinkel, Brad (CPT)" userId="2a320b6f-22d2-465a-ba93-e6a0758e3b4e" providerId="ADAL" clId="{589924F9-4E66-4FEA-9FFF-E4FDCA2F6E9C}" dt="2025-06-02T16:31:48.503" v="922" actId="1076"/>
          <ac:picMkLst>
            <pc:docMk/>
            <pc:sldMk cId="1475552712" sldId="393"/>
            <ac:picMk id="4" creationId="{0377675B-279A-1338-0681-007C68D5D18B}"/>
          </ac:picMkLst>
        </pc:picChg>
        <pc:picChg chg="mod">
          <ac:chgData name="Dinkel, Brad (CPT)" userId="2a320b6f-22d2-465a-ba93-e6a0758e3b4e" providerId="ADAL" clId="{589924F9-4E66-4FEA-9FFF-E4FDCA2F6E9C}" dt="2025-06-02T16:31:46.663" v="921" actId="1076"/>
          <ac:picMkLst>
            <pc:docMk/>
            <pc:sldMk cId="1475552712" sldId="393"/>
            <ac:picMk id="6" creationId="{8AB5379A-CC9D-D8EC-F02D-67BDE2150C9B}"/>
          </ac:picMkLst>
        </pc:picChg>
        <pc:picChg chg="mod">
          <ac:chgData name="Dinkel, Brad (CPT)" userId="2a320b6f-22d2-465a-ba93-e6a0758e3b4e" providerId="ADAL" clId="{589924F9-4E66-4FEA-9FFF-E4FDCA2F6E9C}" dt="2025-06-02T16:31:44.841" v="920" actId="1076"/>
          <ac:picMkLst>
            <pc:docMk/>
            <pc:sldMk cId="1475552712" sldId="393"/>
            <ac:picMk id="8" creationId="{4AFFDD58-C75C-DD95-E79F-4915BF3714BE}"/>
          </ac:picMkLst>
        </pc:picChg>
        <pc:picChg chg="mod">
          <ac:chgData name="Dinkel, Brad (CPT)" userId="2a320b6f-22d2-465a-ba93-e6a0758e3b4e" providerId="ADAL" clId="{589924F9-4E66-4FEA-9FFF-E4FDCA2F6E9C}" dt="2025-06-02T16:32:28.752" v="929" actId="1036"/>
          <ac:picMkLst>
            <pc:docMk/>
            <pc:sldMk cId="1475552712" sldId="393"/>
            <ac:picMk id="10" creationId="{971E8E4A-94FD-A4EF-3936-8BC686F4E6F2}"/>
          </ac:picMkLst>
        </pc:picChg>
        <pc:picChg chg="mod">
          <ac:chgData name="Dinkel, Brad (CPT)" userId="2a320b6f-22d2-465a-ba93-e6a0758e3b4e" providerId="ADAL" clId="{589924F9-4E66-4FEA-9FFF-E4FDCA2F6E9C}" dt="2025-06-02T16:32:00.766" v="923" actId="1076"/>
          <ac:picMkLst>
            <pc:docMk/>
            <pc:sldMk cId="1475552712" sldId="393"/>
            <ac:picMk id="12" creationId="{8F04C234-6876-4C81-0357-FE900B2E0C23}"/>
          </ac:picMkLst>
        </pc:picChg>
        <pc:picChg chg="mod">
          <ac:chgData name="Dinkel, Brad (CPT)" userId="2a320b6f-22d2-465a-ba93-e6a0758e3b4e" providerId="ADAL" clId="{589924F9-4E66-4FEA-9FFF-E4FDCA2F6E9C}" dt="2025-06-02T16:31:17.723" v="914" actId="1076"/>
          <ac:picMkLst>
            <pc:docMk/>
            <pc:sldMk cId="1475552712" sldId="393"/>
            <ac:picMk id="14" creationId="{7770C14D-7D02-BE54-86A8-9521BFE04A06}"/>
          </ac:picMkLst>
        </pc:picChg>
        <pc:picChg chg="mod">
          <ac:chgData name="Dinkel, Brad (CPT)" userId="2a320b6f-22d2-465a-ba93-e6a0758e3b4e" providerId="ADAL" clId="{589924F9-4E66-4FEA-9FFF-E4FDCA2F6E9C}" dt="2025-06-02T16:33:12.069" v="941" actId="14100"/>
          <ac:picMkLst>
            <pc:docMk/>
            <pc:sldMk cId="1475552712" sldId="393"/>
            <ac:picMk id="17" creationId="{9680E2D3-CF4C-1C87-F1FA-59301B2361EF}"/>
          </ac:picMkLst>
        </pc:picChg>
      </pc:sldChg>
      <pc:sldChg chg="modSp mod">
        <pc:chgData name="Dinkel, Brad (CPT)" userId="2a320b6f-22d2-465a-ba93-e6a0758e3b4e" providerId="ADAL" clId="{589924F9-4E66-4FEA-9FFF-E4FDCA2F6E9C}" dt="2025-06-02T16:24:45.217" v="850" actId="20577"/>
        <pc:sldMkLst>
          <pc:docMk/>
          <pc:sldMk cId="1117771560" sldId="396"/>
        </pc:sldMkLst>
        <pc:spChg chg="mod">
          <ac:chgData name="Dinkel, Brad (CPT)" userId="2a320b6f-22d2-465a-ba93-e6a0758e3b4e" providerId="ADAL" clId="{589924F9-4E66-4FEA-9FFF-E4FDCA2F6E9C}" dt="2025-06-02T16:24:45.217" v="850" actId="20577"/>
          <ac:spMkLst>
            <pc:docMk/>
            <pc:sldMk cId="1117771560" sldId="396"/>
            <ac:spMk id="3" creationId="{DEE2A7C2-203D-FD39-2E23-CAF20E823807}"/>
          </ac:spMkLst>
        </pc:spChg>
      </pc:sldChg>
      <pc:sldChg chg="delSp mod">
        <pc:chgData name="Dinkel, Brad (CPT)" userId="2a320b6f-22d2-465a-ba93-e6a0758e3b4e" providerId="ADAL" clId="{589924F9-4E66-4FEA-9FFF-E4FDCA2F6E9C}" dt="2025-06-02T16:41:34.855" v="1079" actId="478"/>
        <pc:sldMkLst>
          <pc:docMk/>
          <pc:sldMk cId="3014239650" sldId="397"/>
        </pc:sldMkLst>
      </pc:sldChg>
      <pc:sldChg chg="delSp mod">
        <pc:chgData name="Dinkel, Brad (CPT)" userId="2a320b6f-22d2-465a-ba93-e6a0758e3b4e" providerId="ADAL" clId="{589924F9-4E66-4FEA-9FFF-E4FDCA2F6E9C}" dt="2025-06-02T17:07:53.847" v="1310" actId="478"/>
        <pc:sldMkLst>
          <pc:docMk/>
          <pc:sldMk cId="735140323" sldId="398"/>
        </pc:sldMkLst>
      </pc:sldChg>
      <pc:sldChg chg="mod modShow">
        <pc:chgData name="Dinkel, Brad (CPT)" userId="2a320b6f-22d2-465a-ba93-e6a0758e3b4e" providerId="ADAL" clId="{589924F9-4E66-4FEA-9FFF-E4FDCA2F6E9C}" dt="2025-06-02T17:12:25.550" v="1326" actId="729"/>
        <pc:sldMkLst>
          <pc:docMk/>
          <pc:sldMk cId="3634749176" sldId="405"/>
        </pc:sldMkLst>
      </pc:sldChg>
      <pc:sldChg chg="modSp new mod modShow">
        <pc:chgData name="Dinkel, Brad (CPT)" userId="2a320b6f-22d2-465a-ba93-e6a0758e3b4e" providerId="ADAL" clId="{589924F9-4E66-4FEA-9FFF-E4FDCA2F6E9C}" dt="2025-06-02T16:27:34.354" v="903" actId="20577"/>
        <pc:sldMkLst>
          <pc:docMk/>
          <pc:sldMk cId="1520066140" sldId="406"/>
        </pc:sldMkLst>
      </pc:sldChg>
      <pc:sldChg chg="modSp mod">
        <pc:chgData name="Dinkel, Brad (CPT)" userId="2a320b6f-22d2-465a-ba93-e6a0758e3b4e" providerId="ADAL" clId="{589924F9-4E66-4FEA-9FFF-E4FDCA2F6E9C}" dt="2025-06-02T16:52:29.573" v="1178" actId="1076"/>
        <pc:sldMkLst>
          <pc:docMk/>
          <pc:sldMk cId="3440316334" sldId="408"/>
        </pc:sldMkLst>
      </pc:sldChg>
      <pc:sldChg chg="mod modShow">
        <pc:chgData name="Dinkel, Brad (CPT)" userId="2a320b6f-22d2-465a-ba93-e6a0758e3b4e" providerId="ADAL" clId="{589924F9-4E66-4FEA-9FFF-E4FDCA2F6E9C}" dt="2025-06-02T17:12:29.184" v="1327" actId="729"/>
        <pc:sldMkLst>
          <pc:docMk/>
          <pc:sldMk cId="780209810" sldId="410"/>
        </pc:sldMkLst>
      </pc:sldChg>
      <pc:sldMasterChg chg="modSp mod">
        <pc:chgData name="Dinkel, Brad (CPT)" userId="2a320b6f-22d2-465a-ba93-e6a0758e3b4e" providerId="ADAL" clId="{589924F9-4E66-4FEA-9FFF-E4FDCA2F6E9C}" dt="2025-06-02T16:37:25.447" v="991" actId="1035"/>
        <pc:sldMasterMkLst>
          <pc:docMk/>
          <pc:sldMasterMk cId="0" sldId="2147490232"/>
        </pc:sldMasterMkLst>
      </pc:sldMasterChg>
    </pc:docChg>
  </pc:docChgLst>
  <pc:docChgLst>
    <pc:chgData name="Bye, Kelly (ENS)" userId="S::kelly.bye@nps.edu::91cd5139-fb87-4ed1-963e-6684aecc4059" providerId="AD" clId="Web-{7E30B025-C573-D894-85AA-15AD0E459E2B}"/>
    <pc:docChg chg="modSld">
      <pc:chgData name="Bye, Kelly (ENS)" userId="S::kelly.bye@nps.edu::91cd5139-fb87-4ed1-963e-6684aecc4059" providerId="AD" clId="Web-{7E30B025-C573-D894-85AA-15AD0E459E2B}" dt="2025-05-07T16:30:21.047" v="0" actId="20577"/>
      <pc:docMkLst>
        <pc:docMk/>
      </pc:docMkLst>
      <pc:sldChg chg="modSp">
        <pc:chgData name="Bye, Kelly (ENS)" userId="S::kelly.bye@nps.edu::91cd5139-fb87-4ed1-963e-6684aecc4059" providerId="AD" clId="Web-{7E30B025-C573-D894-85AA-15AD0E459E2B}" dt="2025-05-07T16:30:21.047" v="0" actId="20577"/>
        <pc:sldMkLst>
          <pc:docMk/>
          <pc:sldMk cId="3235754433" sldId="387"/>
        </pc:sldMkLst>
        <pc:spChg chg="mod">
          <ac:chgData name="Bye, Kelly (ENS)" userId="S::kelly.bye@nps.edu::91cd5139-fb87-4ed1-963e-6684aecc4059" providerId="AD" clId="Web-{7E30B025-C573-D894-85AA-15AD0E459E2B}" dt="2025-05-07T16:30:21.047" v="0" actId="20577"/>
          <ac:spMkLst>
            <pc:docMk/>
            <pc:sldMk cId="3235754433" sldId="387"/>
            <ac:spMk id="3" creationId="{86D52B16-F107-1518-4EBF-F5148501164C}"/>
          </ac:spMkLst>
        </pc:spChg>
      </pc:sldChg>
    </pc:docChg>
  </pc:docChgLst>
  <pc:docChgLst>
    <pc:chgData name="Dinkel, Brad (CPT)" userId="2a320b6f-22d2-465a-ba93-e6a0758e3b4e" providerId="ADAL" clId="{075F2530-5A02-4023-B325-0409B4486184}"/>
    <pc:docChg chg="undo custSel modSld">
      <pc:chgData name="Dinkel, Brad (CPT)" userId="2a320b6f-22d2-465a-ba93-e6a0758e3b4e" providerId="ADAL" clId="{075F2530-5A02-4023-B325-0409B4486184}" dt="2025-05-05T17:39:46.996" v="530" actId="115"/>
      <pc:docMkLst>
        <pc:docMk/>
      </pc:docMkLst>
      <pc:sldChg chg="modSp mod">
        <pc:chgData name="Dinkel, Brad (CPT)" userId="2a320b6f-22d2-465a-ba93-e6a0758e3b4e" providerId="ADAL" clId="{075F2530-5A02-4023-B325-0409B4486184}" dt="2025-05-05T17:39:46.996" v="530" actId="115"/>
        <pc:sldMkLst>
          <pc:docMk/>
          <pc:sldMk cId="3268869420" sldId="357"/>
        </pc:sldMkLst>
        <pc:spChg chg="mod">
          <ac:chgData name="Dinkel, Brad (CPT)" userId="2a320b6f-22d2-465a-ba93-e6a0758e3b4e" providerId="ADAL" clId="{075F2530-5A02-4023-B325-0409B4486184}" dt="2025-05-05T17:39:46.996" v="530" actId="115"/>
          <ac:spMkLst>
            <pc:docMk/>
            <pc:sldMk cId="3268869420" sldId="357"/>
            <ac:spMk id="3" creationId="{911B6199-F1E8-C494-BBB5-91BAF098BA63}"/>
          </ac:spMkLst>
        </pc:spChg>
      </pc:sldChg>
      <pc:sldChg chg="modAnim">
        <pc:chgData name="Dinkel, Brad (CPT)" userId="2a320b6f-22d2-465a-ba93-e6a0758e3b4e" providerId="ADAL" clId="{075F2530-5A02-4023-B325-0409B4486184}" dt="2025-05-05T17:04:48.636" v="4"/>
        <pc:sldMkLst>
          <pc:docMk/>
          <pc:sldMk cId="2890724756" sldId="383"/>
        </pc:sldMkLst>
      </pc:sldChg>
      <pc:sldChg chg="modSp modAnim">
        <pc:chgData name="Dinkel, Brad (CPT)" userId="2a320b6f-22d2-465a-ba93-e6a0758e3b4e" providerId="ADAL" clId="{075F2530-5A02-4023-B325-0409B4486184}" dt="2025-05-05T17:38:41.754" v="527" actId="1035"/>
        <pc:sldMkLst>
          <pc:docMk/>
          <pc:sldMk cId="1467428549" sldId="385"/>
        </pc:sldMkLst>
        <pc:spChg chg="mod">
          <ac:chgData name="Dinkel, Brad (CPT)" userId="2a320b6f-22d2-465a-ba93-e6a0758e3b4e" providerId="ADAL" clId="{075F2530-5A02-4023-B325-0409B4486184}" dt="2025-05-05T17:38:41.754" v="527" actId="1035"/>
          <ac:spMkLst>
            <pc:docMk/>
            <pc:sldMk cId="1467428549" sldId="385"/>
            <ac:spMk id="3" creationId="{797F0EE8-51A1-85A8-A53C-EE2802F3DD97}"/>
          </ac:spMkLst>
        </pc:spChg>
      </pc:sldChg>
      <pc:sldChg chg="addSp delSp modSp mod modNotesTx">
        <pc:chgData name="Dinkel, Brad (CPT)" userId="2a320b6f-22d2-465a-ba93-e6a0758e3b4e" providerId="ADAL" clId="{075F2530-5A02-4023-B325-0409B4486184}" dt="2025-05-05T17:19:27.024" v="408" actId="20577"/>
        <pc:sldMkLst>
          <pc:docMk/>
          <pc:sldMk cId="3086568239" sldId="386"/>
        </pc:sldMkLst>
        <pc:spChg chg="mod">
          <ac:chgData name="Dinkel, Brad (CPT)" userId="2a320b6f-22d2-465a-ba93-e6a0758e3b4e" providerId="ADAL" clId="{075F2530-5A02-4023-B325-0409B4486184}" dt="2025-05-05T17:11:28.184" v="26" actId="1076"/>
          <ac:spMkLst>
            <pc:docMk/>
            <pc:sldMk cId="3086568239" sldId="386"/>
            <ac:spMk id="29" creationId="{B5624F11-CBC7-C71B-9858-88478AEB1961}"/>
          </ac:spMkLst>
        </pc:spChg>
        <pc:picChg chg="add mod modCrop">
          <ac:chgData name="Dinkel, Brad (CPT)" userId="2a320b6f-22d2-465a-ba93-e6a0758e3b4e" providerId="ADAL" clId="{075F2530-5A02-4023-B325-0409B4486184}" dt="2025-05-05T17:11:44.635" v="30" actId="1076"/>
          <ac:picMkLst>
            <pc:docMk/>
            <pc:sldMk cId="3086568239" sldId="386"/>
            <ac:picMk id="7" creationId="{CE61D6C2-999F-C8EA-62CC-483C0C372DD2}"/>
          </ac:picMkLst>
        </pc:picChg>
      </pc:sldChg>
      <pc:sldChg chg="modSp modAnim">
        <pc:chgData name="Dinkel, Brad (CPT)" userId="2a320b6f-22d2-465a-ba93-e6a0758e3b4e" providerId="ADAL" clId="{075F2530-5A02-4023-B325-0409B4486184}" dt="2025-05-05T17:04:36.719" v="3" actId="20577"/>
        <pc:sldMkLst>
          <pc:docMk/>
          <pc:sldMk cId="3235754433" sldId="387"/>
        </pc:sldMkLst>
        <pc:spChg chg="mod">
          <ac:chgData name="Dinkel, Brad (CPT)" userId="2a320b6f-22d2-465a-ba93-e6a0758e3b4e" providerId="ADAL" clId="{075F2530-5A02-4023-B325-0409B4486184}" dt="2025-05-05T17:04:36.719" v="3" actId="20577"/>
          <ac:spMkLst>
            <pc:docMk/>
            <pc:sldMk cId="3235754433" sldId="387"/>
            <ac:spMk id="3" creationId="{86D52B16-F107-1518-4EBF-F5148501164C}"/>
          </ac:spMkLst>
        </pc:spChg>
      </pc:sldChg>
    </pc:docChg>
  </pc:docChgLst>
  <pc:docChgLst>
    <pc:chgData name="Dinkel, Brad (CPT)" userId="S::brad.dinkel@nps.edu::2a320b6f-22d2-465a-ba93-e6a0758e3b4e" providerId="AD" clId="Web-{61505CC9-B625-E3FE-8423-762BB90E04C5}"/>
    <pc:docChg chg="modSld">
      <pc:chgData name="Dinkel, Brad (CPT)" userId="S::brad.dinkel@nps.edu::2a320b6f-22d2-465a-ba93-e6a0758e3b4e" providerId="AD" clId="Web-{61505CC9-B625-E3FE-8423-762BB90E04C5}" dt="2025-05-12T20:22:40.276" v="2" actId="20577"/>
      <pc:docMkLst>
        <pc:docMk/>
      </pc:docMkLst>
      <pc:sldChg chg="modSp">
        <pc:chgData name="Dinkel, Brad (CPT)" userId="S::brad.dinkel@nps.edu::2a320b6f-22d2-465a-ba93-e6a0758e3b4e" providerId="AD" clId="Web-{61505CC9-B625-E3FE-8423-762BB90E04C5}" dt="2025-05-12T20:22:40.276" v="2" actId="20577"/>
        <pc:sldMkLst>
          <pc:docMk/>
          <pc:sldMk cId="3268869420" sldId="357"/>
        </pc:sldMkLst>
        <pc:spChg chg="mod">
          <ac:chgData name="Dinkel, Brad (CPT)" userId="S::brad.dinkel@nps.edu::2a320b6f-22d2-465a-ba93-e6a0758e3b4e" providerId="AD" clId="Web-{61505CC9-B625-E3FE-8423-762BB90E04C5}" dt="2025-05-12T20:22:40.276" v="2" actId="20577"/>
          <ac:spMkLst>
            <pc:docMk/>
            <pc:sldMk cId="3268869420" sldId="357"/>
            <ac:spMk id="3" creationId="{911B6199-F1E8-C494-BBB5-91BAF098BA63}"/>
          </ac:spMkLst>
        </pc:spChg>
      </pc:sldChg>
    </pc:docChg>
  </pc:docChgLst>
  <pc:docChgLst>
    <pc:chgData name="Bye, Kelly (ENS)" userId="91cd5139-fb87-4ed1-963e-6684aecc4059" providerId="ADAL" clId="{057D7F8B-5995-4045-9092-7C9067B2B5AA}"/>
    <pc:docChg chg="custSel modSld">
      <pc:chgData name="Bye, Kelly (ENS)" userId="91cd5139-fb87-4ed1-963e-6684aecc4059" providerId="ADAL" clId="{057D7F8B-5995-4045-9092-7C9067B2B5AA}" dt="2025-06-04T18:14:04.029" v="1189" actId="20577"/>
      <pc:docMkLst>
        <pc:docMk/>
      </pc:docMkLst>
      <pc:sldChg chg="modNotesTx">
        <pc:chgData name="Bye, Kelly (ENS)" userId="91cd5139-fb87-4ed1-963e-6684aecc4059" providerId="ADAL" clId="{057D7F8B-5995-4045-9092-7C9067B2B5AA}" dt="2025-06-04T18:06:22.770" v="1060" actId="20577"/>
        <pc:sldMkLst>
          <pc:docMk/>
          <pc:sldMk cId="1573046352" sldId="403"/>
        </pc:sldMkLst>
      </pc:sldChg>
      <pc:sldChg chg="modNotesTx">
        <pc:chgData name="Bye, Kelly (ENS)" userId="91cd5139-fb87-4ed1-963e-6684aecc4059" providerId="ADAL" clId="{057D7F8B-5995-4045-9092-7C9067B2B5AA}" dt="2025-06-04T17:49:52.018" v="39" actId="20577"/>
        <pc:sldMkLst>
          <pc:docMk/>
          <pc:sldMk cId="2392228145" sldId="409"/>
        </pc:sldMkLst>
      </pc:sldChg>
      <pc:sldChg chg="modNotesTx">
        <pc:chgData name="Bye, Kelly (ENS)" userId="91cd5139-fb87-4ed1-963e-6684aecc4059" providerId="ADAL" clId="{057D7F8B-5995-4045-9092-7C9067B2B5AA}" dt="2025-06-04T17:58:14.350" v="518" actId="20577"/>
        <pc:sldMkLst>
          <pc:docMk/>
          <pc:sldMk cId="780209810" sldId="410"/>
        </pc:sldMkLst>
      </pc:sldChg>
      <pc:sldChg chg="modNotesTx">
        <pc:chgData name="Bye, Kelly (ENS)" userId="91cd5139-fb87-4ed1-963e-6684aecc4059" providerId="ADAL" clId="{057D7F8B-5995-4045-9092-7C9067B2B5AA}" dt="2025-06-04T18:14:04.029" v="1189" actId="20577"/>
        <pc:sldMkLst>
          <pc:docMk/>
          <pc:sldMk cId="2433957997" sldId="412"/>
        </pc:sldMkLst>
      </pc:sldChg>
    </pc:docChg>
  </pc:docChgLst>
  <pc:docChgLst>
    <pc:chgData name="Bye, Kelly (ENS)" userId="S::kelly.bye@nps.edu::91cd5139-fb87-4ed1-963e-6684aecc4059" providerId="AD" clId="Web-{E3B4D0DA-CCF4-01CF-4C08-4DF69D117072}"/>
    <pc:docChg chg="modSld">
      <pc:chgData name="Bye, Kelly (ENS)" userId="S::kelly.bye@nps.edu::91cd5139-fb87-4ed1-963e-6684aecc4059" providerId="AD" clId="Web-{E3B4D0DA-CCF4-01CF-4C08-4DF69D117072}" dt="2025-05-14T18:30:06.714" v="12"/>
      <pc:docMkLst>
        <pc:docMk/>
      </pc:docMkLst>
      <pc:sldChg chg="modSp modNotes">
        <pc:chgData name="Bye, Kelly (ENS)" userId="S::kelly.bye@nps.edu::91cd5139-fb87-4ed1-963e-6684aecc4059" providerId="AD" clId="Web-{E3B4D0DA-CCF4-01CF-4C08-4DF69D117072}" dt="2025-05-14T18:30:06.714" v="12"/>
        <pc:sldMkLst>
          <pc:docMk/>
          <pc:sldMk cId="3235754433" sldId="387"/>
        </pc:sldMkLst>
        <pc:spChg chg="mod">
          <ac:chgData name="Bye, Kelly (ENS)" userId="S::kelly.bye@nps.edu::91cd5139-fb87-4ed1-963e-6684aecc4059" providerId="AD" clId="Web-{E3B4D0DA-CCF4-01CF-4C08-4DF69D117072}" dt="2025-05-14T18:30:03.401" v="2" actId="20577"/>
          <ac:spMkLst>
            <pc:docMk/>
            <pc:sldMk cId="3235754433" sldId="387"/>
            <ac:spMk id="3" creationId="{86D52B16-F107-1518-4EBF-F5148501164C}"/>
          </ac:spMkLst>
        </pc:spChg>
      </pc:sldChg>
    </pc:docChg>
  </pc:docChgLst>
  <pc:docChgLst>
    <pc:chgData name="Kowal, Dylan (Maj)" userId="dbb94b24-0975-4ad4-876b-8afd1f9a657f" providerId="ADAL" clId="{F4E50548-EB94-491B-842E-9942C98359CF}"/>
    <pc:docChg chg="undo custSel addSld modSld sldOrd">
      <pc:chgData name="Kowal, Dylan (Maj)" userId="dbb94b24-0975-4ad4-876b-8afd1f9a657f" providerId="ADAL" clId="{F4E50548-EB94-491B-842E-9942C98359CF}" dt="2025-05-30T16:02:55.634" v="1559" actId="20577"/>
      <pc:docMkLst>
        <pc:docMk/>
      </pc:docMkLst>
      <pc:sldChg chg="modSp mod modShow">
        <pc:chgData name="Kowal, Dylan (Maj)" userId="dbb94b24-0975-4ad4-876b-8afd1f9a657f" providerId="ADAL" clId="{F4E50548-EB94-491B-842E-9942C98359CF}" dt="2025-05-29T18:58:11.887" v="96" actId="20577"/>
        <pc:sldMkLst>
          <pc:docMk/>
          <pc:sldMk cId="0" sldId="280"/>
        </pc:sldMkLst>
        <pc:spChg chg="mod">
          <ac:chgData name="Kowal, Dylan (Maj)" userId="dbb94b24-0975-4ad4-876b-8afd1f9a657f" providerId="ADAL" clId="{F4E50548-EB94-491B-842E-9942C98359CF}" dt="2025-05-29T18:58:01.973" v="64" actId="20577"/>
          <ac:spMkLst>
            <pc:docMk/>
            <pc:sldMk cId="0" sldId="280"/>
            <ac:spMk id="13314" creationId="{39382CF9-3F9A-FAD8-FC9E-3840C274C0DE}"/>
          </ac:spMkLst>
        </pc:spChg>
        <pc:spChg chg="mod">
          <ac:chgData name="Kowal, Dylan (Maj)" userId="dbb94b24-0975-4ad4-876b-8afd1f9a657f" providerId="ADAL" clId="{F4E50548-EB94-491B-842E-9942C98359CF}" dt="2025-05-29T18:58:11.887" v="96" actId="20577"/>
          <ac:spMkLst>
            <pc:docMk/>
            <pc:sldMk cId="0" sldId="280"/>
            <ac:spMk id="13321" creationId="{1FE01C73-456B-243D-2ECE-E29427E0488D}"/>
          </ac:spMkLst>
        </pc:spChg>
      </pc:sldChg>
      <pc:sldChg chg="addSp modSp mod">
        <pc:chgData name="Kowal, Dylan (Maj)" userId="dbb94b24-0975-4ad4-876b-8afd1f9a657f" providerId="ADAL" clId="{F4E50548-EB94-491B-842E-9942C98359CF}" dt="2025-05-30T15:53:56.854" v="727" actId="20577"/>
        <pc:sldMkLst>
          <pc:docMk/>
          <pc:sldMk cId="3653826903" sldId="394"/>
        </pc:sldMkLst>
      </pc:sldChg>
      <pc:sldChg chg="addSp modSp mod">
        <pc:chgData name="Kowal, Dylan (Maj)" userId="dbb94b24-0975-4ad4-876b-8afd1f9a657f" providerId="ADAL" clId="{F4E50548-EB94-491B-842E-9942C98359CF}" dt="2025-05-30T16:02:55.634" v="1559" actId="20577"/>
        <pc:sldMkLst>
          <pc:docMk/>
          <pc:sldMk cId="382118432" sldId="395"/>
        </pc:sldMkLst>
        <pc:spChg chg="add mod">
          <ac:chgData name="Kowal, Dylan (Maj)" userId="dbb94b24-0975-4ad4-876b-8afd1f9a657f" providerId="ADAL" clId="{F4E50548-EB94-491B-842E-9942C98359CF}" dt="2025-05-30T16:02:55.634" v="1559" actId="20577"/>
          <ac:spMkLst>
            <pc:docMk/>
            <pc:sldMk cId="382118432" sldId="395"/>
            <ac:spMk id="3" creationId="{5CE75B84-2533-DA57-4A7D-B2895EDC5511}"/>
          </ac:spMkLst>
        </pc:spChg>
        <pc:picChg chg="add mod">
          <ac:chgData name="Kowal, Dylan (Maj)" userId="dbb94b24-0975-4ad4-876b-8afd1f9a657f" providerId="ADAL" clId="{F4E50548-EB94-491B-842E-9942C98359CF}" dt="2025-05-29T19:00:56.771" v="102" actId="1076"/>
          <ac:picMkLst>
            <pc:docMk/>
            <pc:sldMk cId="382118432" sldId="395"/>
            <ac:picMk id="2" creationId="{90249838-BFF5-2D1D-CF5E-844885CBA601}"/>
          </ac:picMkLst>
        </pc:picChg>
      </pc:sldChg>
      <pc:sldChg chg="addSp modSp mod">
        <pc:chgData name="Kowal, Dylan (Maj)" userId="dbb94b24-0975-4ad4-876b-8afd1f9a657f" providerId="ADAL" clId="{F4E50548-EB94-491B-842E-9942C98359CF}" dt="2025-05-29T19:05:15.703" v="386" actId="1036"/>
        <pc:sldMkLst>
          <pc:docMk/>
          <pc:sldMk cId="1117771560" sldId="396"/>
        </pc:sldMkLst>
        <pc:spChg chg="add mod">
          <ac:chgData name="Kowal, Dylan (Maj)" userId="dbb94b24-0975-4ad4-876b-8afd1f9a657f" providerId="ADAL" clId="{F4E50548-EB94-491B-842E-9942C98359CF}" dt="2025-05-29T19:03:02.612" v="234"/>
          <ac:spMkLst>
            <pc:docMk/>
            <pc:sldMk cId="1117771560" sldId="396"/>
            <ac:spMk id="3" creationId="{DEE2A7C2-203D-FD39-2E23-CAF20E823807}"/>
          </ac:spMkLst>
        </pc:spChg>
        <pc:picChg chg="add mod">
          <ac:chgData name="Kowal, Dylan (Maj)" userId="dbb94b24-0975-4ad4-876b-8afd1f9a657f" providerId="ADAL" clId="{F4E50548-EB94-491B-842E-9942C98359CF}" dt="2025-05-29T19:05:15.703" v="386" actId="1036"/>
          <ac:picMkLst>
            <pc:docMk/>
            <pc:sldMk cId="1117771560" sldId="396"/>
            <ac:picMk id="2" creationId="{C39346DE-A647-70B0-BDB4-E7BCE2242A31}"/>
          </ac:picMkLst>
        </pc:picChg>
      </pc:sldChg>
      <pc:sldChg chg="addSp modSp add mod">
        <pc:chgData name="Kowal, Dylan (Maj)" userId="dbb94b24-0975-4ad4-876b-8afd1f9a657f" providerId="ADAL" clId="{F4E50548-EB94-491B-842E-9942C98359CF}" dt="2025-05-29T18:39:48.821" v="19" actId="208"/>
        <pc:sldMkLst>
          <pc:docMk/>
          <pc:sldMk cId="3014239650" sldId="397"/>
        </pc:sldMkLst>
        <pc:spChg chg="add mod">
          <ac:chgData name="Kowal, Dylan (Maj)" userId="dbb94b24-0975-4ad4-876b-8afd1f9a657f" providerId="ADAL" clId="{F4E50548-EB94-491B-842E-9942C98359CF}" dt="2025-05-29T18:39:48.821" v="19" actId="208"/>
          <ac:spMkLst>
            <pc:docMk/>
            <pc:sldMk cId="3014239650" sldId="397"/>
            <ac:spMk id="2" creationId="{4EDF3214-641C-587C-0DEE-D6BC34C6E23D}"/>
          </ac:spMkLst>
        </pc:spChg>
        <pc:spChg chg="mod">
          <ac:chgData name="Kowal, Dylan (Maj)" userId="dbb94b24-0975-4ad4-876b-8afd1f9a657f" providerId="ADAL" clId="{F4E50548-EB94-491B-842E-9942C98359CF}" dt="2025-05-29T18:36:43.447" v="6" actId="1076"/>
          <ac:spMkLst>
            <pc:docMk/>
            <pc:sldMk cId="3014239650" sldId="397"/>
            <ac:spMk id="13314" creationId="{6B094874-A785-886B-20EC-D828EB8D42A3}"/>
          </ac:spMkLst>
        </pc:spChg>
      </pc:sldChg>
      <pc:sldChg chg="modSp add mod ord">
        <pc:chgData name="Kowal, Dylan (Maj)" userId="dbb94b24-0975-4ad4-876b-8afd1f9a657f" providerId="ADAL" clId="{F4E50548-EB94-491B-842E-9942C98359CF}" dt="2025-05-29T18:40:32.369" v="26" actId="14100"/>
        <pc:sldMkLst>
          <pc:docMk/>
          <pc:sldMk cId="735140323" sldId="398"/>
        </pc:sldMkLst>
        <pc:spChg chg="mod">
          <ac:chgData name="Kowal, Dylan (Maj)" userId="dbb94b24-0975-4ad4-876b-8afd1f9a657f" providerId="ADAL" clId="{F4E50548-EB94-491B-842E-9942C98359CF}" dt="2025-05-29T18:40:32.369" v="26" actId="14100"/>
          <ac:spMkLst>
            <pc:docMk/>
            <pc:sldMk cId="735140323" sldId="398"/>
            <ac:spMk id="2" creationId="{ECC39F70-A760-947C-FBEC-DDF328627E6D}"/>
          </ac:spMkLst>
        </pc:spChg>
      </pc:sldChg>
      <pc:sldChg chg="addSp delSp modSp add mod ord">
        <pc:chgData name="Kowal, Dylan (Maj)" userId="dbb94b24-0975-4ad4-876b-8afd1f9a657f" providerId="ADAL" clId="{F4E50548-EB94-491B-842E-9942C98359CF}" dt="2025-05-29T18:44:57.922" v="41" actId="206"/>
        <pc:sldMkLst>
          <pc:docMk/>
          <pc:sldMk cId="1979542952" sldId="399"/>
        </pc:sldMkLst>
        <pc:spChg chg="add mod">
          <ac:chgData name="Kowal, Dylan (Maj)" userId="dbb94b24-0975-4ad4-876b-8afd1f9a657f" providerId="ADAL" clId="{F4E50548-EB94-491B-842E-9942C98359CF}" dt="2025-05-29T18:44:57.922" v="41" actId="206"/>
          <ac:spMkLst>
            <pc:docMk/>
            <pc:sldMk cId="1979542952" sldId="399"/>
            <ac:spMk id="5" creationId="{8DAF44AD-5BE9-9523-5AED-24F3236CEE71}"/>
          </ac:spMkLst>
        </pc:spChg>
      </pc:sldChg>
    </pc:docChg>
  </pc:docChgLst>
  <pc:docChgLst>
    <pc:chgData name="Boswell, Marcus (MAJ)" userId="S::marcus.boswell@nps.edu::bdb9ae54-5735-469a-8e44-50e0c1360be5" providerId="AD" clId="Web-{A8F78F29-F174-41BF-12B2-1C4FC4DBD296}"/>
    <pc:docChg chg="modSld">
      <pc:chgData name="Boswell, Marcus (MAJ)" userId="S::marcus.boswell@nps.edu::bdb9ae54-5735-469a-8e44-50e0c1360be5" providerId="AD" clId="Web-{A8F78F29-F174-41BF-12B2-1C4FC4DBD296}" dt="2025-05-29T17:54:43.812" v="5" actId="20577"/>
      <pc:docMkLst>
        <pc:docMk/>
      </pc:docMkLst>
      <pc:sldChg chg="modSp">
        <pc:chgData name="Boswell, Marcus (MAJ)" userId="S::marcus.boswell@nps.edu::bdb9ae54-5735-469a-8e44-50e0c1360be5" providerId="AD" clId="Web-{A8F78F29-F174-41BF-12B2-1C4FC4DBD296}" dt="2025-05-29T17:54:43.812" v="5" actId="20577"/>
        <pc:sldMkLst>
          <pc:docMk/>
          <pc:sldMk cId="1296900936" sldId="392"/>
        </pc:sldMkLst>
        <pc:spChg chg="mod">
          <ac:chgData name="Boswell, Marcus (MAJ)" userId="S::marcus.boswell@nps.edu::bdb9ae54-5735-469a-8e44-50e0c1360be5" providerId="AD" clId="Web-{A8F78F29-F174-41BF-12B2-1C4FC4DBD296}" dt="2025-05-29T17:54:43.812" v="5" actId="20577"/>
          <ac:spMkLst>
            <pc:docMk/>
            <pc:sldMk cId="1296900936" sldId="392"/>
            <ac:spMk id="11" creationId="{F8407197-7489-2E08-F962-AE88D57A36F7}"/>
          </ac:spMkLst>
        </pc:spChg>
      </pc:sldChg>
    </pc:docChg>
  </pc:docChgLst>
  <pc:docChgLst>
    <pc:chgData name="Kowal, Dylan (Maj)" userId="dbb94b24-0975-4ad4-876b-8afd1f9a657f" providerId="ADAL" clId="{95B5DC70-2D65-4E6A-BF08-5F826A2BC731}"/>
    <pc:docChg chg="modSld">
      <pc:chgData name="Kowal, Dylan (Maj)" userId="dbb94b24-0975-4ad4-876b-8afd1f9a657f" providerId="ADAL" clId="{95B5DC70-2D65-4E6A-BF08-5F826A2BC731}" dt="2025-05-05T04:46:15.535" v="1053" actId="313"/>
      <pc:docMkLst>
        <pc:docMk/>
      </pc:docMkLst>
      <pc:sldChg chg="modSp modAnim">
        <pc:chgData name="Kowal, Dylan (Maj)" userId="dbb94b24-0975-4ad4-876b-8afd1f9a657f" providerId="ADAL" clId="{95B5DC70-2D65-4E6A-BF08-5F826A2BC731}" dt="2025-05-05T04:46:15.535" v="1053" actId="313"/>
        <pc:sldMkLst>
          <pc:docMk/>
          <pc:sldMk cId="2890724756" sldId="383"/>
        </pc:sldMkLst>
        <pc:spChg chg="mod">
          <ac:chgData name="Kowal, Dylan (Maj)" userId="dbb94b24-0975-4ad4-876b-8afd1f9a657f" providerId="ADAL" clId="{95B5DC70-2D65-4E6A-BF08-5F826A2BC731}" dt="2025-05-05T04:46:15.535" v="1053" actId="313"/>
          <ac:spMkLst>
            <pc:docMk/>
            <pc:sldMk cId="2890724756" sldId="383"/>
            <ac:spMk id="3" creationId="{7A19D00C-7577-A214-F9B6-B7BE187B0FED}"/>
          </ac:spMkLst>
        </pc:spChg>
      </pc:sldChg>
      <pc:sldChg chg="modSp modAnim">
        <pc:chgData name="Kowal, Dylan (Maj)" userId="dbb94b24-0975-4ad4-876b-8afd1f9a657f" providerId="ADAL" clId="{95B5DC70-2D65-4E6A-BF08-5F826A2BC731}" dt="2025-05-05T04:22:04.876" v="899" actId="20577"/>
        <pc:sldMkLst>
          <pc:docMk/>
          <pc:sldMk cId="1467428549" sldId="385"/>
        </pc:sldMkLst>
        <pc:spChg chg="mod">
          <ac:chgData name="Kowal, Dylan (Maj)" userId="dbb94b24-0975-4ad4-876b-8afd1f9a657f" providerId="ADAL" clId="{95B5DC70-2D65-4E6A-BF08-5F826A2BC731}" dt="2025-05-05T04:22:04.876" v="899" actId="20577"/>
          <ac:spMkLst>
            <pc:docMk/>
            <pc:sldMk cId="1467428549" sldId="385"/>
            <ac:spMk id="3" creationId="{797F0EE8-51A1-85A8-A53C-EE2802F3DD97}"/>
          </ac:spMkLst>
        </pc:spChg>
      </pc:sldChg>
    </pc:docChg>
  </pc:docChgLst>
  <pc:docChgLst>
    <pc:chgData name="Boswell, Marcus (MAJ)" userId="bdb9ae54-5735-469a-8e44-50e0c1360be5" providerId="ADAL" clId="{774D321C-1BCF-4AA4-9901-55807BBEFEB8}"/>
    <pc:docChg chg="undo custSel addSld delSld modSld sldOrd">
      <pc:chgData name="Boswell, Marcus (MAJ)" userId="bdb9ae54-5735-469a-8e44-50e0c1360be5" providerId="ADAL" clId="{774D321C-1BCF-4AA4-9901-55807BBEFEB8}" dt="2025-06-03T03:44:45.686" v="3286"/>
      <pc:docMkLst>
        <pc:docMk/>
      </pc:docMkLst>
      <pc:sldChg chg="ord">
        <pc:chgData name="Boswell, Marcus (MAJ)" userId="bdb9ae54-5735-469a-8e44-50e0c1360be5" providerId="ADAL" clId="{774D321C-1BCF-4AA4-9901-55807BBEFEB8}" dt="2025-05-29T19:40:09.515" v="1"/>
        <pc:sldMkLst>
          <pc:docMk/>
          <pc:sldMk cId="0" sldId="280"/>
        </pc:sldMkLst>
      </pc:sldChg>
      <pc:sldChg chg="mod ord modShow">
        <pc:chgData name="Boswell, Marcus (MAJ)" userId="bdb9ae54-5735-469a-8e44-50e0c1360be5" providerId="ADAL" clId="{774D321C-1BCF-4AA4-9901-55807BBEFEB8}" dt="2025-05-29T20:33:50.086" v="2573"/>
        <pc:sldMkLst>
          <pc:docMk/>
          <pc:sldMk cId="1467428549" sldId="385"/>
        </pc:sldMkLst>
      </pc:sldChg>
      <pc:sldChg chg="modSp mod">
        <pc:chgData name="Boswell, Marcus (MAJ)" userId="bdb9ae54-5735-469a-8e44-50e0c1360be5" providerId="ADAL" clId="{774D321C-1BCF-4AA4-9901-55807BBEFEB8}" dt="2025-06-03T03:21:02.783" v="2745" actId="1037"/>
        <pc:sldMkLst>
          <pc:docMk/>
          <pc:sldMk cId="1475552712" sldId="393"/>
        </pc:sldMkLst>
        <pc:spChg chg="mod">
          <ac:chgData name="Boswell, Marcus (MAJ)" userId="bdb9ae54-5735-469a-8e44-50e0c1360be5" providerId="ADAL" clId="{774D321C-1BCF-4AA4-9901-55807BBEFEB8}" dt="2025-06-03T03:21:02.783" v="2745" actId="1037"/>
          <ac:spMkLst>
            <pc:docMk/>
            <pc:sldMk cId="1475552712" sldId="393"/>
            <ac:spMk id="18" creationId="{CFBE3E66-A8F3-DD14-D990-42AA194A148B}"/>
          </ac:spMkLst>
        </pc:spChg>
      </pc:sldChg>
      <pc:sldChg chg="modSp mod">
        <pc:chgData name="Boswell, Marcus (MAJ)" userId="bdb9ae54-5735-469a-8e44-50e0c1360be5" providerId="ADAL" clId="{774D321C-1BCF-4AA4-9901-55807BBEFEB8}" dt="2025-05-29T19:41:13.845" v="5" actId="1076"/>
        <pc:sldMkLst>
          <pc:docMk/>
          <pc:sldMk cId="3653826903" sldId="394"/>
        </pc:sldMkLst>
      </pc:sldChg>
      <pc:sldChg chg="modSp mod ord">
        <pc:chgData name="Boswell, Marcus (MAJ)" userId="bdb9ae54-5735-469a-8e44-50e0c1360be5" providerId="ADAL" clId="{774D321C-1BCF-4AA4-9901-55807BBEFEB8}" dt="2025-06-03T03:29:50.662" v="2921"/>
        <pc:sldMkLst>
          <pc:docMk/>
          <pc:sldMk cId="382118432" sldId="395"/>
        </pc:sldMkLst>
        <pc:picChg chg="mod">
          <ac:chgData name="Boswell, Marcus (MAJ)" userId="bdb9ae54-5735-469a-8e44-50e0c1360be5" providerId="ADAL" clId="{774D321C-1BCF-4AA4-9901-55807BBEFEB8}" dt="2025-05-29T19:41:21.482" v="6" actId="1076"/>
          <ac:picMkLst>
            <pc:docMk/>
            <pc:sldMk cId="382118432" sldId="395"/>
            <ac:picMk id="2" creationId="{90249838-BFF5-2D1D-CF5E-844885CBA601}"/>
          </ac:picMkLst>
        </pc:picChg>
      </pc:sldChg>
      <pc:sldChg chg="addSp delSp modSp mod">
        <pc:chgData name="Boswell, Marcus (MAJ)" userId="bdb9ae54-5735-469a-8e44-50e0c1360be5" providerId="ADAL" clId="{774D321C-1BCF-4AA4-9901-55807BBEFEB8}" dt="2025-06-03T03:29:12.432" v="2919" actId="20577"/>
        <pc:sldMkLst>
          <pc:docMk/>
          <pc:sldMk cId="1117771560" sldId="396"/>
        </pc:sldMkLst>
        <pc:spChg chg="mod">
          <ac:chgData name="Boswell, Marcus (MAJ)" userId="bdb9ae54-5735-469a-8e44-50e0c1360be5" providerId="ADAL" clId="{774D321C-1BCF-4AA4-9901-55807BBEFEB8}" dt="2025-06-03T03:29:12.432" v="2919" actId="20577"/>
          <ac:spMkLst>
            <pc:docMk/>
            <pc:sldMk cId="1117771560" sldId="396"/>
            <ac:spMk id="3" creationId="{DEE2A7C2-203D-FD39-2E23-CAF20E823807}"/>
          </ac:spMkLst>
        </pc:spChg>
        <pc:spChg chg="add del mod">
          <ac:chgData name="Boswell, Marcus (MAJ)" userId="bdb9ae54-5735-469a-8e44-50e0c1360be5" providerId="ADAL" clId="{774D321C-1BCF-4AA4-9901-55807BBEFEB8}" dt="2025-06-03T03:28:58.246" v="2915" actId="478"/>
          <ac:spMkLst>
            <pc:docMk/>
            <pc:sldMk cId="1117771560" sldId="396"/>
            <ac:spMk id="4" creationId="{CDBBD427-1B59-E786-467A-D59253F52674}"/>
          </ac:spMkLst>
        </pc:spChg>
        <pc:picChg chg="mod">
          <ac:chgData name="Boswell, Marcus (MAJ)" userId="bdb9ae54-5735-469a-8e44-50e0c1360be5" providerId="ADAL" clId="{774D321C-1BCF-4AA4-9901-55807BBEFEB8}" dt="2025-05-29T19:41:29.830" v="7" actId="1076"/>
          <ac:picMkLst>
            <pc:docMk/>
            <pc:sldMk cId="1117771560" sldId="396"/>
            <ac:picMk id="2" creationId="{C39346DE-A647-70B0-BDB4-E7BCE2242A31}"/>
          </ac:picMkLst>
        </pc:picChg>
      </pc:sldChg>
      <pc:sldChg chg="addSp modSp mod">
        <pc:chgData name="Boswell, Marcus (MAJ)" userId="bdb9ae54-5735-469a-8e44-50e0c1360be5" providerId="ADAL" clId="{774D321C-1BCF-4AA4-9901-55807BBEFEB8}" dt="2025-06-03T03:23:02.203" v="2760" actId="207"/>
        <pc:sldMkLst>
          <pc:docMk/>
          <pc:sldMk cId="3014239650" sldId="397"/>
        </pc:sldMkLst>
        <pc:spChg chg="add mod">
          <ac:chgData name="Boswell, Marcus (MAJ)" userId="bdb9ae54-5735-469a-8e44-50e0c1360be5" providerId="ADAL" clId="{774D321C-1BCF-4AA4-9901-55807BBEFEB8}" dt="2025-06-03T03:22:39.740" v="2757" actId="207"/>
          <ac:spMkLst>
            <pc:docMk/>
            <pc:sldMk cId="3014239650" sldId="397"/>
            <ac:spMk id="5" creationId="{4531EC97-470F-49B7-96B8-C3E5F68CEF3D}"/>
          </ac:spMkLst>
        </pc:spChg>
        <pc:spChg chg="add mod">
          <ac:chgData name="Boswell, Marcus (MAJ)" userId="bdb9ae54-5735-469a-8e44-50e0c1360be5" providerId="ADAL" clId="{774D321C-1BCF-4AA4-9901-55807BBEFEB8}" dt="2025-06-03T03:23:02.203" v="2760" actId="207"/>
          <ac:spMkLst>
            <pc:docMk/>
            <pc:sldMk cId="3014239650" sldId="397"/>
            <ac:spMk id="7" creationId="{9C3D1F2C-2B1B-6ABD-CB2F-CD6154ABAFD8}"/>
          </ac:spMkLst>
        </pc:spChg>
        <pc:picChg chg="mod">
          <ac:chgData name="Boswell, Marcus (MAJ)" userId="bdb9ae54-5735-469a-8e44-50e0c1360be5" providerId="ADAL" clId="{774D321C-1BCF-4AA4-9901-55807BBEFEB8}" dt="2025-06-03T03:21:44.163" v="2750" actId="1076"/>
          <ac:picMkLst>
            <pc:docMk/>
            <pc:sldMk cId="3014239650" sldId="397"/>
            <ac:picMk id="3" creationId="{7B5F96F5-7F5C-8325-BCD5-9D1EEAD478CE}"/>
          </ac:picMkLst>
        </pc:picChg>
      </pc:sldChg>
      <pc:sldChg chg="modSp mod">
        <pc:chgData name="Boswell, Marcus (MAJ)" userId="bdb9ae54-5735-469a-8e44-50e0c1360be5" providerId="ADAL" clId="{774D321C-1BCF-4AA4-9901-55807BBEFEB8}" dt="2025-06-03T03:40:11.820" v="3207" actId="1076"/>
        <pc:sldMkLst>
          <pc:docMk/>
          <pc:sldMk cId="735140323" sldId="398"/>
        </pc:sldMkLst>
        <pc:spChg chg="mod">
          <ac:chgData name="Boswell, Marcus (MAJ)" userId="bdb9ae54-5735-469a-8e44-50e0c1360be5" providerId="ADAL" clId="{774D321C-1BCF-4AA4-9901-55807BBEFEB8}" dt="2025-06-03T03:40:11.820" v="3207" actId="1076"/>
          <ac:spMkLst>
            <pc:docMk/>
            <pc:sldMk cId="735140323" sldId="398"/>
            <ac:spMk id="2" creationId="{ECC39F70-A760-947C-FBEC-DDF328627E6D}"/>
          </ac:spMkLst>
        </pc:spChg>
      </pc:sldChg>
      <pc:sldChg chg="add del">
        <pc:chgData name="Boswell, Marcus (MAJ)" userId="bdb9ae54-5735-469a-8e44-50e0c1360be5" providerId="ADAL" clId="{774D321C-1BCF-4AA4-9901-55807BBEFEB8}" dt="2025-05-29T20:33:44.344" v="2571" actId="47"/>
        <pc:sldMkLst>
          <pc:docMk/>
          <pc:sldMk cId="1083309391" sldId="400"/>
        </pc:sldMkLst>
      </pc:sldChg>
      <pc:sldChg chg="addSp delSp modSp add mod ord">
        <pc:chgData name="Boswell, Marcus (MAJ)" userId="bdb9ae54-5735-469a-8e44-50e0c1360be5" providerId="ADAL" clId="{774D321C-1BCF-4AA4-9901-55807BBEFEB8}" dt="2025-06-03T03:26:13.716" v="2767"/>
        <pc:sldMkLst>
          <pc:docMk/>
          <pc:sldMk cId="3402861050" sldId="401"/>
        </pc:sldMkLst>
        <pc:spChg chg="mod">
          <ac:chgData name="Boswell, Marcus (MAJ)" userId="bdb9ae54-5735-469a-8e44-50e0c1360be5" providerId="ADAL" clId="{774D321C-1BCF-4AA4-9901-55807BBEFEB8}" dt="2025-06-03T03:25:35.066" v="2765" actId="313"/>
          <ac:spMkLst>
            <pc:docMk/>
            <pc:sldMk cId="3402861050" sldId="401"/>
            <ac:spMk id="3" creationId="{111F750A-637C-7BA3-C60B-AEC826C2FEAC}"/>
          </ac:spMkLst>
        </pc:spChg>
        <pc:spChg chg="add mod">
          <ac:chgData name="Boswell, Marcus (MAJ)" userId="bdb9ae54-5735-469a-8e44-50e0c1360be5" providerId="ADAL" clId="{774D321C-1BCF-4AA4-9901-55807BBEFEB8}" dt="2025-05-29T20:01:19.080" v="646" actId="1076"/>
          <ac:spMkLst>
            <pc:docMk/>
            <pc:sldMk cId="3402861050" sldId="401"/>
            <ac:spMk id="10" creationId="{104F7B34-DBB1-8BD3-06B6-89B00414B618}"/>
          </ac:spMkLst>
        </pc:spChg>
        <pc:spChg chg="add mod">
          <ac:chgData name="Boswell, Marcus (MAJ)" userId="bdb9ae54-5735-469a-8e44-50e0c1360be5" providerId="ADAL" clId="{774D321C-1BCF-4AA4-9901-55807BBEFEB8}" dt="2025-05-29T20:00:50.889" v="643" actId="1076"/>
          <ac:spMkLst>
            <pc:docMk/>
            <pc:sldMk cId="3402861050" sldId="401"/>
            <ac:spMk id="14" creationId="{A828B6F7-606F-ABD5-F97D-10FB56897CD0}"/>
          </ac:spMkLst>
        </pc:spChg>
        <pc:spChg chg="add mod">
          <ac:chgData name="Boswell, Marcus (MAJ)" userId="bdb9ae54-5735-469a-8e44-50e0c1360be5" providerId="ADAL" clId="{774D321C-1BCF-4AA4-9901-55807BBEFEB8}" dt="2025-05-29T20:01:00.460" v="644" actId="1076"/>
          <ac:spMkLst>
            <pc:docMk/>
            <pc:sldMk cId="3402861050" sldId="401"/>
            <ac:spMk id="15" creationId="{97E211B4-6D6F-5508-2A8A-C23F23892BD3}"/>
          </ac:spMkLst>
        </pc:spChg>
        <pc:spChg chg="add mod">
          <ac:chgData name="Boswell, Marcus (MAJ)" userId="bdb9ae54-5735-469a-8e44-50e0c1360be5" providerId="ADAL" clId="{774D321C-1BCF-4AA4-9901-55807BBEFEB8}" dt="2025-05-29T20:02:58.289" v="704" actId="1035"/>
          <ac:spMkLst>
            <pc:docMk/>
            <pc:sldMk cId="3402861050" sldId="401"/>
            <ac:spMk id="16" creationId="{1D28E360-F96C-DEC7-CAB7-EC6B1064955B}"/>
          </ac:spMkLst>
        </pc:spChg>
        <pc:spChg chg="add mod">
          <ac:chgData name="Boswell, Marcus (MAJ)" userId="bdb9ae54-5735-469a-8e44-50e0c1360be5" providerId="ADAL" clId="{774D321C-1BCF-4AA4-9901-55807BBEFEB8}" dt="2025-05-29T20:07:58.724" v="1164" actId="20577"/>
          <ac:spMkLst>
            <pc:docMk/>
            <pc:sldMk cId="3402861050" sldId="401"/>
            <ac:spMk id="17" creationId="{B888F126-82DC-B444-D535-CFC0D60BF2BB}"/>
          </ac:spMkLst>
        </pc:spChg>
        <pc:graphicFrameChg chg="add mod modGraphic">
          <ac:chgData name="Boswell, Marcus (MAJ)" userId="bdb9ae54-5735-469a-8e44-50e0c1360be5" providerId="ADAL" clId="{774D321C-1BCF-4AA4-9901-55807BBEFEB8}" dt="2025-05-29T20:10:40.540" v="1307" actId="403"/>
          <ac:graphicFrameMkLst>
            <pc:docMk/>
            <pc:sldMk cId="3402861050" sldId="401"/>
            <ac:graphicFrameMk id="18" creationId="{5F2C91F2-BCF8-7858-6A52-529D4A1508F0}"/>
          </ac:graphicFrameMkLst>
        </pc:graphicFrameChg>
        <pc:graphicFrameChg chg="add mod modGraphic">
          <ac:chgData name="Boswell, Marcus (MAJ)" userId="bdb9ae54-5735-469a-8e44-50e0c1360be5" providerId="ADAL" clId="{774D321C-1BCF-4AA4-9901-55807BBEFEB8}" dt="2025-05-29T20:10:46.710" v="1308" actId="403"/>
          <ac:graphicFrameMkLst>
            <pc:docMk/>
            <pc:sldMk cId="3402861050" sldId="401"/>
            <ac:graphicFrameMk id="19" creationId="{35687FFF-A7A7-E8C0-639E-334BF8318E00}"/>
          </ac:graphicFrameMkLst>
        </pc:graphicFrameChg>
        <pc:picChg chg="add mod">
          <ac:chgData name="Boswell, Marcus (MAJ)" userId="bdb9ae54-5735-469a-8e44-50e0c1360be5" providerId="ADAL" clId="{774D321C-1BCF-4AA4-9901-55807BBEFEB8}" dt="2025-05-29T20:01:24.680" v="663" actId="1035"/>
          <ac:picMkLst>
            <pc:docMk/>
            <pc:sldMk cId="3402861050" sldId="401"/>
            <ac:picMk id="13" creationId="{2189531C-D236-9A90-554B-50AB4F5C602E}"/>
          </ac:picMkLst>
        </pc:picChg>
        <pc:picChg chg="add mod">
          <ac:chgData name="Boswell, Marcus (MAJ)" userId="bdb9ae54-5735-469a-8e44-50e0c1360be5" providerId="ADAL" clId="{774D321C-1BCF-4AA4-9901-55807BBEFEB8}" dt="2025-05-29T20:02:20.252" v="688" actId="1036"/>
          <ac:picMkLst>
            <pc:docMk/>
            <pc:sldMk cId="3402861050" sldId="401"/>
            <ac:picMk id="1026" creationId="{E2EC1EFC-989B-D051-6F7D-BBB6AE6B4F9B}"/>
          </ac:picMkLst>
        </pc:picChg>
        <pc:cxnChg chg="add mod">
          <ac:chgData name="Boswell, Marcus (MAJ)" userId="bdb9ae54-5735-469a-8e44-50e0c1360be5" providerId="ADAL" clId="{774D321C-1BCF-4AA4-9901-55807BBEFEB8}" dt="2025-05-29T19:55:50.126" v="508" actId="1036"/>
          <ac:cxnSpMkLst>
            <pc:docMk/>
            <pc:sldMk cId="3402861050" sldId="401"/>
            <ac:cxnSpMk id="5" creationId="{B16B37C0-7CE0-7435-21A1-DF4D6DC705F3}"/>
          </ac:cxnSpMkLst>
        </pc:cxnChg>
        <pc:cxnChg chg="add mod">
          <ac:chgData name="Boswell, Marcus (MAJ)" userId="bdb9ae54-5735-469a-8e44-50e0c1360be5" providerId="ADAL" clId="{774D321C-1BCF-4AA4-9901-55807BBEFEB8}" dt="2025-05-29T20:12:25.544" v="1320" actId="1036"/>
          <ac:cxnSpMkLst>
            <pc:docMk/>
            <pc:sldMk cId="3402861050" sldId="401"/>
            <ac:cxnSpMk id="8" creationId="{259049C9-1CF1-0909-7847-F578F306BB07}"/>
          </ac:cxnSpMkLst>
        </pc:cxnChg>
      </pc:sldChg>
      <pc:sldChg chg="del">
        <pc:chgData name="Boswell, Marcus (MAJ)" userId="bdb9ae54-5735-469a-8e44-50e0c1360be5" providerId="ADAL" clId="{774D321C-1BCF-4AA4-9901-55807BBEFEB8}" dt="2025-06-03T03:25:07.727" v="2763" actId="47"/>
        <pc:sldMkLst>
          <pc:docMk/>
          <pc:sldMk cId="1520066140" sldId="406"/>
        </pc:sldMkLst>
      </pc:sldChg>
      <pc:sldChg chg="mod ord modShow">
        <pc:chgData name="Boswell, Marcus (MAJ)" userId="bdb9ae54-5735-469a-8e44-50e0c1360be5" providerId="ADAL" clId="{774D321C-1BCF-4AA4-9901-55807BBEFEB8}" dt="2025-06-03T03:44:45.686" v="3286"/>
        <pc:sldMkLst>
          <pc:docMk/>
          <pc:sldMk cId="1281388863" sldId="411"/>
        </pc:sldMkLst>
      </pc:sldChg>
      <pc:sldChg chg="addSp modSp add ord">
        <pc:chgData name="Boswell, Marcus (MAJ)" userId="bdb9ae54-5735-469a-8e44-50e0c1360be5" providerId="ADAL" clId="{774D321C-1BCF-4AA4-9901-55807BBEFEB8}" dt="2025-06-03T03:23:16.113" v="2762"/>
        <pc:sldMkLst>
          <pc:docMk/>
          <pc:sldMk cId="2433957997" sldId="412"/>
        </pc:sldMkLst>
        <pc:spChg chg="add mod">
          <ac:chgData name="Boswell, Marcus (MAJ)" userId="bdb9ae54-5735-469a-8e44-50e0c1360be5" providerId="ADAL" clId="{774D321C-1BCF-4AA4-9901-55807BBEFEB8}" dt="2025-06-03T03:21:26.648" v="2747"/>
          <ac:spMkLst>
            <pc:docMk/>
            <pc:sldMk cId="2433957997" sldId="412"/>
            <ac:spMk id="2" creationId="{DEE0C1E1-CE45-001D-8C9D-142C0A53DCEF}"/>
          </ac:spMkLst>
        </pc:spChg>
      </pc:sldChg>
      <pc:sldChg chg="modSp add mod">
        <pc:chgData name="Boswell, Marcus (MAJ)" userId="bdb9ae54-5735-469a-8e44-50e0c1360be5" providerId="ADAL" clId="{774D321C-1BCF-4AA4-9901-55807BBEFEB8}" dt="2025-06-03T03:26:48.270" v="2851" actId="20577"/>
        <pc:sldMkLst>
          <pc:docMk/>
          <pc:sldMk cId="1190856820" sldId="413"/>
        </pc:sldMkLst>
        <pc:spChg chg="mod">
          <ac:chgData name="Boswell, Marcus (MAJ)" userId="bdb9ae54-5735-469a-8e44-50e0c1360be5" providerId="ADAL" clId="{774D321C-1BCF-4AA4-9901-55807BBEFEB8}" dt="2025-06-03T03:26:48.270" v="2851" actId="20577"/>
          <ac:spMkLst>
            <pc:docMk/>
            <pc:sldMk cId="1190856820" sldId="413"/>
            <ac:spMk id="3" creationId="{A65CAE5E-8ECB-31DD-F1D2-A7E71A5AB0C7}"/>
          </ac:spMkLst>
        </pc:spChg>
      </pc:sldChg>
      <pc:sldChg chg="addSp delSp modSp add mod">
        <pc:chgData name="Boswell, Marcus (MAJ)" userId="bdb9ae54-5735-469a-8e44-50e0c1360be5" providerId="ADAL" clId="{774D321C-1BCF-4AA4-9901-55807BBEFEB8}" dt="2025-06-03T03:43:48.753" v="3284" actId="113"/>
        <pc:sldMkLst>
          <pc:docMk/>
          <pc:sldMk cId="3842753567" sldId="414"/>
        </pc:sldMkLst>
        <pc:spChg chg="del">
          <ac:chgData name="Boswell, Marcus (MAJ)" userId="bdb9ae54-5735-469a-8e44-50e0c1360be5" providerId="ADAL" clId="{774D321C-1BCF-4AA4-9901-55807BBEFEB8}" dt="2025-06-03T03:30:44.926" v="2923" actId="478"/>
          <ac:spMkLst>
            <pc:docMk/>
            <pc:sldMk cId="3842753567" sldId="414"/>
            <ac:spMk id="3" creationId="{6C51309E-35B5-7229-A66D-F254A74FF5C2}"/>
          </ac:spMkLst>
        </pc:spChg>
        <pc:spChg chg="add mod">
          <ac:chgData name="Boswell, Marcus (MAJ)" userId="bdb9ae54-5735-469a-8e44-50e0c1360be5" providerId="ADAL" clId="{774D321C-1BCF-4AA4-9901-55807BBEFEB8}" dt="2025-06-03T03:36:56.723" v="3019" actId="14100"/>
          <ac:spMkLst>
            <pc:docMk/>
            <pc:sldMk cId="3842753567" sldId="414"/>
            <ac:spMk id="16" creationId="{BA2888CB-7A41-C5A4-7285-F3EBC4746D3B}"/>
          </ac:spMkLst>
        </pc:spChg>
        <pc:spChg chg="add del mod">
          <ac:chgData name="Boswell, Marcus (MAJ)" userId="bdb9ae54-5735-469a-8e44-50e0c1360be5" providerId="ADAL" clId="{774D321C-1BCF-4AA4-9901-55807BBEFEB8}" dt="2025-06-03T03:32:57.877" v="2955" actId="478"/>
          <ac:spMkLst>
            <pc:docMk/>
            <pc:sldMk cId="3842753567" sldId="414"/>
            <ac:spMk id="18" creationId="{A39981CC-ACCB-FD05-54AB-CD1DBFE329A3}"/>
          </ac:spMkLst>
        </pc:spChg>
        <pc:spChg chg="add mod">
          <ac:chgData name="Boswell, Marcus (MAJ)" userId="bdb9ae54-5735-469a-8e44-50e0c1360be5" providerId="ADAL" clId="{774D321C-1BCF-4AA4-9901-55807BBEFEB8}" dt="2025-06-03T03:42:35.184" v="3247" actId="20577"/>
          <ac:spMkLst>
            <pc:docMk/>
            <pc:sldMk cId="3842753567" sldId="414"/>
            <ac:spMk id="20" creationId="{556C306E-D96F-96C8-E39B-CF68D1967D18}"/>
          </ac:spMkLst>
        </pc:spChg>
        <pc:spChg chg="add mod">
          <ac:chgData name="Boswell, Marcus (MAJ)" userId="bdb9ae54-5735-469a-8e44-50e0c1360be5" providerId="ADAL" clId="{774D321C-1BCF-4AA4-9901-55807BBEFEB8}" dt="2025-06-03T03:37:20.681" v="3024" actId="1076"/>
          <ac:spMkLst>
            <pc:docMk/>
            <pc:sldMk cId="3842753567" sldId="414"/>
            <ac:spMk id="24" creationId="{10C9E709-6E64-CF23-BC8A-C6189F01BC31}"/>
          </ac:spMkLst>
        </pc:spChg>
        <pc:spChg chg="add mod">
          <ac:chgData name="Boswell, Marcus (MAJ)" userId="bdb9ae54-5735-469a-8e44-50e0c1360be5" providerId="ADAL" clId="{774D321C-1BCF-4AA4-9901-55807BBEFEB8}" dt="2025-06-03T03:43:42.359" v="3282" actId="404"/>
          <ac:spMkLst>
            <pc:docMk/>
            <pc:sldMk cId="3842753567" sldId="414"/>
            <ac:spMk id="26" creationId="{ECD11E44-ED74-1EA8-D167-CB097BBCC482}"/>
          </ac:spMkLst>
        </pc:spChg>
        <pc:spChg chg="add mod">
          <ac:chgData name="Boswell, Marcus (MAJ)" userId="bdb9ae54-5735-469a-8e44-50e0c1360be5" providerId="ADAL" clId="{774D321C-1BCF-4AA4-9901-55807BBEFEB8}" dt="2025-06-03T03:43:33.347" v="3279" actId="404"/>
          <ac:spMkLst>
            <pc:docMk/>
            <pc:sldMk cId="3842753567" sldId="414"/>
            <ac:spMk id="27" creationId="{BE368B7A-3B8D-6B4F-B9C6-39420B3F8665}"/>
          </ac:spMkLst>
        </pc:spChg>
        <pc:spChg chg="add mod">
          <ac:chgData name="Boswell, Marcus (MAJ)" userId="bdb9ae54-5735-469a-8e44-50e0c1360be5" providerId="ADAL" clId="{774D321C-1BCF-4AA4-9901-55807BBEFEB8}" dt="2025-06-03T03:43:39.976" v="3281" actId="404"/>
          <ac:spMkLst>
            <pc:docMk/>
            <pc:sldMk cId="3842753567" sldId="414"/>
            <ac:spMk id="28" creationId="{512FF97B-5BF5-0D3A-698C-55560AF5076C}"/>
          </ac:spMkLst>
        </pc:spChg>
        <pc:spChg chg="add mod">
          <ac:chgData name="Boswell, Marcus (MAJ)" userId="bdb9ae54-5735-469a-8e44-50e0c1360be5" providerId="ADAL" clId="{774D321C-1BCF-4AA4-9901-55807BBEFEB8}" dt="2025-06-03T03:43:48.753" v="3284" actId="113"/>
          <ac:spMkLst>
            <pc:docMk/>
            <pc:sldMk cId="3842753567" sldId="414"/>
            <ac:spMk id="32" creationId="{FDF81220-A012-12AA-626C-3A890431C73A}"/>
          </ac:spMkLst>
        </pc:spChg>
        <pc:spChg chg="add mod">
          <ac:chgData name="Boswell, Marcus (MAJ)" userId="bdb9ae54-5735-469a-8e44-50e0c1360be5" providerId="ADAL" clId="{774D321C-1BCF-4AA4-9901-55807BBEFEB8}" dt="2025-06-03T03:43:47.142" v="3283" actId="113"/>
          <ac:spMkLst>
            <pc:docMk/>
            <pc:sldMk cId="3842753567" sldId="414"/>
            <ac:spMk id="33" creationId="{4BAFD01E-7CBB-4680-820B-140273C4BCEC}"/>
          </ac:spMkLst>
        </pc:spChg>
        <pc:spChg chg="add mod">
          <ac:chgData name="Boswell, Marcus (MAJ)" userId="bdb9ae54-5735-469a-8e44-50e0c1360be5" providerId="ADAL" clId="{774D321C-1BCF-4AA4-9901-55807BBEFEB8}" dt="2025-06-03T03:43:36.683" v="3280" actId="404"/>
          <ac:spMkLst>
            <pc:docMk/>
            <pc:sldMk cId="3842753567" sldId="414"/>
            <ac:spMk id="34" creationId="{C2B6B7A3-3A8B-7CF5-72D9-0F3BE8A3BCD8}"/>
          </ac:spMkLst>
        </pc:spChg>
        <pc:picChg chg="del">
          <ac:chgData name="Boswell, Marcus (MAJ)" userId="bdb9ae54-5735-469a-8e44-50e0c1360be5" providerId="ADAL" clId="{774D321C-1BCF-4AA4-9901-55807BBEFEB8}" dt="2025-06-03T03:33:32.542" v="2965" actId="478"/>
          <ac:picMkLst>
            <pc:docMk/>
            <pc:sldMk cId="3842753567" sldId="414"/>
            <ac:picMk id="2" creationId="{3488E889-42AA-B156-F75D-0FAFAEE8C5BE}"/>
          </ac:picMkLst>
        </pc:picChg>
        <pc:picChg chg="add mod ord">
          <ac:chgData name="Boswell, Marcus (MAJ)" userId="bdb9ae54-5735-469a-8e44-50e0c1360be5" providerId="ADAL" clId="{774D321C-1BCF-4AA4-9901-55807BBEFEB8}" dt="2025-06-03T03:42:15.513" v="3241" actId="1076"/>
          <ac:picMkLst>
            <pc:docMk/>
            <pc:sldMk cId="3842753567" sldId="414"/>
            <ac:picMk id="4" creationId="{94EB9195-F117-D27E-DE56-8E4CFDC4299B}"/>
          </ac:picMkLst>
        </pc:picChg>
        <pc:picChg chg="add mod ord">
          <ac:chgData name="Boswell, Marcus (MAJ)" userId="bdb9ae54-5735-469a-8e44-50e0c1360be5" providerId="ADAL" clId="{774D321C-1BCF-4AA4-9901-55807BBEFEB8}" dt="2025-06-03T03:42:15.513" v="3241" actId="1076"/>
          <ac:picMkLst>
            <pc:docMk/>
            <pc:sldMk cId="3842753567" sldId="414"/>
            <ac:picMk id="5" creationId="{8DE93C7A-A06B-D505-AF81-634958C74453}"/>
          </ac:picMkLst>
        </pc:picChg>
        <pc:picChg chg="add mod">
          <ac:chgData name="Boswell, Marcus (MAJ)" userId="bdb9ae54-5735-469a-8e44-50e0c1360be5" providerId="ADAL" clId="{774D321C-1BCF-4AA4-9901-55807BBEFEB8}" dt="2025-06-03T03:42:15.513" v="3241" actId="1076"/>
          <ac:picMkLst>
            <pc:docMk/>
            <pc:sldMk cId="3842753567" sldId="414"/>
            <ac:picMk id="6" creationId="{B744B7AD-1E7C-07E6-1AE9-3219EE118EAE}"/>
          </ac:picMkLst>
        </pc:picChg>
        <pc:picChg chg="add mod">
          <ac:chgData name="Boswell, Marcus (MAJ)" userId="bdb9ae54-5735-469a-8e44-50e0c1360be5" providerId="ADAL" clId="{774D321C-1BCF-4AA4-9901-55807BBEFEB8}" dt="2025-06-03T03:42:15.513" v="3241" actId="1076"/>
          <ac:picMkLst>
            <pc:docMk/>
            <pc:sldMk cId="3842753567" sldId="414"/>
            <ac:picMk id="7" creationId="{3AAB68C4-7E5C-8AD1-20E4-97621824DF09}"/>
          </ac:picMkLst>
        </pc:picChg>
        <pc:picChg chg="add mod">
          <ac:chgData name="Boswell, Marcus (MAJ)" userId="bdb9ae54-5735-469a-8e44-50e0c1360be5" providerId="ADAL" clId="{774D321C-1BCF-4AA4-9901-55807BBEFEB8}" dt="2025-06-03T03:42:15.513" v="3241" actId="1076"/>
          <ac:picMkLst>
            <pc:docMk/>
            <pc:sldMk cId="3842753567" sldId="414"/>
            <ac:picMk id="8" creationId="{8EF4238D-CCBB-6963-651F-B8C337B98A53}"/>
          </ac:picMkLst>
        </pc:picChg>
        <pc:picChg chg="add mod">
          <ac:chgData name="Boswell, Marcus (MAJ)" userId="bdb9ae54-5735-469a-8e44-50e0c1360be5" providerId="ADAL" clId="{774D321C-1BCF-4AA4-9901-55807BBEFEB8}" dt="2025-06-03T03:42:15.513" v="3241" actId="1076"/>
          <ac:picMkLst>
            <pc:docMk/>
            <pc:sldMk cId="3842753567" sldId="414"/>
            <ac:picMk id="9" creationId="{95A1844D-D818-EE75-7848-568EB3B67B11}"/>
          </ac:picMkLst>
        </pc:picChg>
        <pc:picChg chg="add mod">
          <ac:chgData name="Boswell, Marcus (MAJ)" userId="bdb9ae54-5735-469a-8e44-50e0c1360be5" providerId="ADAL" clId="{774D321C-1BCF-4AA4-9901-55807BBEFEB8}" dt="2025-06-03T03:42:15.513" v="3241" actId="1076"/>
          <ac:picMkLst>
            <pc:docMk/>
            <pc:sldMk cId="3842753567" sldId="414"/>
            <ac:picMk id="10" creationId="{111766A1-2EB1-F079-D57E-B414421C5322}"/>
          </ac:picMkLst>
        </pc:picChg>
        <pc:picChg chg="add del mod">
          <ac:chgData name="Boswell, Marcus (MAJ)" userId="bdb9ae54-5735-469a-8e44-50e0c1360be5" providerId="ADAL" clId="{774D321C-1BCF-4AA4-9901-55807BBEFEB8}" dt="2025-06-03T03:31:56.262" v="2940" actId="478"/>
          <ac:picMkLst>
            <pc:docMk/>
            <pc:sldMk cId="3842753567" sldId="414"/>
            <ac:picMk id="11" creationId="{7ACE8FA6-F948-8ABE-BE88-4EBA8154263C}"/>
          </ac:picMkLst>
        </pc:picChg>
        <pc:picChg chg="add del mod">
          <ac:chgData name="Boswell, Marcus (MAJ)" userId="bdb9ae54-5735-469a-8e44-50e0c1360be5" providerId="ADAL" clId="{774D321C-1BCF-4AA4-9901-55807BBEFEB8}" dt="2025-06-03T03:31:58.867" v="2941" actId="478"/>
          <ac:picMkLst>
            <pc:docMk/>
            <pc:sldMk cId="3842753567" sldId="414"/>
            <ac:picMk id="12" creationId="{1FBD5A00-A39B-3065-FDA7-7203AAF09ED3}"/>
          </ac:picMkLst>
        </pc:picChg>
        <pc:picChg chg="add mod">
          <ac:chgData name="Boswell, Marcus (MAJ)" userId="bdb9ae54-5735-469a-8e44-50e0c1360be5" providerId="ADAL" clId="{774D321C-1BCF-4AA4-9901-55807BBEFEB8}" dt="2025-06-03T03:42:15.513" v="3241" actId="1076"/>
          <ac:picMkLst>
            <pc:docMk/>
            <pc:sldMk cId="3842753567" sldId="414"/>
            <ac:picMk id="13" creationId="{7B21B679-7D67-9CCC-6E52-D0C57BF9FAAD}"/>
          </ac:picMkLst>
        </pc:picChg>
        <pc:picChg chg="add del mod">
          <ac:chgData name="Boswell, Marcus (MAJ)" userId="bdb9ae54-5735-469a-8e44-50e0c1360be5" providerId="ADAL" clId="{774D321C-1BCF-4AA4-9901-55807BBEFEB8}" dt="2025-06-03T03:42:17.963" v="3242" actId="478"/>
          <ac:picMkLst>
            <pc:docMk/>
            <pc:sldMk cId="3842753567" sldId="414"/>
            <ac:picMk id="14" creationId="{55D89627-ECCF-2CC1-CE9D-81F804E49ECD}"/>
          </ac:picMkLst>
        </pc:picChg>
        <pc:picChg chg="add mod">
          <ac:chgData name="Boswell, Marcus (MAJ)" userId="bdb9ae54-5735-469a-8e44-50e0c1360be5" providerId="ADAL" clId="{774D321C-1BCF-4AA4-9901-55807BBEFEB8}" dt="2025-06-03T03:42:15.513" v="3241" actId="1076"/>
          <ac:picMkLst>
            <pc:docMk/>
            <pc:sldMk cId="3842753567" sldId="414"/>
            <ac:picMk id="15" creationId="{1352E1F7-C290-8C63-9572-7B801E654148}"/>
          </ac:picMkLst>
        </pc:picChg>
        <pc:picChg chg="add mod">
          <ac:chgData name="Boswell, Marcus (MAJ)" userId="bdb9ae54-5735-469a-8e44-50e0c1360be5" providerId="ADAL" clId="{774D321C-1BCF-4AA4-9901-55807BBEFEB8}" dt="2025-06-03T03:43:26.957" v="3277" actId="1076"/>
          <ac:picMkLst>
            <pc:docMk/>
            <pc:sldMk cId="3842753567" sldId="414"/>
            <ac:picMk id="25" creationId="{EF424870-4666-3C96-D19F-C87ADDB00DD5}"/>
          </ac:picMkLst>
        </pc:picChg>
        <pc:picChg chg="add del mod">
          <ac:chgData name="Boswell, Marcus (MAJ)" userId="bdb9ae54-5735-469a-8e44-50e0c1360be5" providerId="ADAL" clId="{774D321C-1BCF-4AA4-9901-55807BBEFEB8}" dt="2025-06-03T03:43:07.927" v="3274" actId="478"/>
          <ac:picMkLst>
            <pc:docMk/>
            <pc:sldMk cId="3842753567" sldId="414"/>
            <ac:picMk id="30" creationId="{AC1695D9-8BA6-432E-0B71-621B8425103B}"/>
          </ac:picMkLst>
        </pc:picChg>
        <pc:cxnChg chg="add mod">
          <ac:chgData name="Boswell, Marcus (MAJ)" userId="bdb9ae54-5735-469a-8e44-50e0c1360be5" providerId="ADAL" clId="{774D321C-1BCF-4AA4-9901-55807BBEFEB8}" dt="2025-06-03T03:42:07.851" v="3239" actId="1076"/>
          <ac:cxnSpMkLst>
            <pc:docMk/>
            <pc:sldMk cId="3842753567" sldId="414"/>
            <ac:cxnSpMk id="22" creationId="{53512D25-0BAF-17D1-0D6D-8D1F1235B94F}"/>
          </ac:cxnSpMkLst>
        </pc:cxnChg>
      </pc:sldChg>
    </pc:docChg>
  </pc:docChgLst>
  <pc:docChgLst>
    <pc:chgData name="Bye, Kelly (ENS)" userId="91cd5139-fb87-4ed1-963e-6684aecc4059" providerId="ADAL" clId="{9A054A4B-52CA-4106-A986-53AF9E9B1B08}"/>
    <pc:docChg chg="undo custSel addSld delSld modSld sldOrd">
      <pc:chgData name="Bye, Kelly (ENS)" userId="91cd5139-fb87-4ed1-963e-6684aecc4059" providerId="ADAL" clId="{9A054A4B-52CA-4106-A986-53AF9E9B1B08}" dt="2025-06-02T23:01:04.721" v="1584" actId="20577"/>
      <pc:docMkLst>
        <pc:docMk/>
      </pc:docMkLst>
      <pc:sldChg chg="addSp delSp modSp del mod modNotesTx">
        <pc:chgData name="Bye, Kelly (ENS)" userId="91cd5139-fb87-4ed1-963e-6684aecc4059" providerId="ADAL" clId="{9A054A4B-52CA-4106-A986-53AF9E9B1B08}" dt="2025-06-02T16:45:22.877" v="1385" actId="47"/>
        <pc:sldMkLst>
          <pc:docMk/>
          <pc:sldMk cId="3653826903" sldId="394"/>
        </pc:sldMkLst>
      </pc:sldChg>
      <pc:sldChg chg="addSp modSp add del mod ord modShow">
        <pc:chgData name="Bye, Kelly (ENS)" userId="91cd5139-fb87-4ed1-963e-6684aecc4059" providerId="ADAL" clId="{9A054A4B-52CA-4106-A986-53AF9E9B1B08}" dt="2025-06-02T16:30:41.504" v="1384" actId="47"/>
        <pc:sldMkLst>
          <pc:docMk/>
          <pc:sldMk cId="1468970835" sldId="402"/>
        </pc:sldMkLst>
      </pc:sldChg>
      <pc:sldChg chg="delSp modSp mod">
        <pc:chgData name="Bye, Kelly (ENS)" userId="91cd5139-fb87-4ed1-963e-6684aecc4059" providerId="ADAL" clId="{9A054A4B-52CA-4106-A986-53AF9E9B1B08}" dt="2025-06-02T23:00:49.569" v="1583" actId="1036"/>
        <pc:sldMkLst>
          <pc:docMk/>
          <pc:sldMk cId="1573046352" sldId="403"/>
        </pc:sldMkLst>
        <pc:spChg chg="mod">
          <ac:chgData name="Bye, Kelly (ENS)" userId="91cd5139-fb87-4ed1-963e-6684aecc4059" providerId="ADAL" clId="{9A054A4B-52CA-4106-A986-53AF9E9B1B08}" dt="2025-06-02T23:00:10.672" v="1571" actId="20577"/>
          <ac:spMkLst>
            <pc:docMk/>
            <pc:sldMk cId="1573046352" sldId="403"/>
            <ac:spMk id="3" creationId="{8530E4F5-BAE9-82A4-2F4B-DC0CD3935EAD}"/>
          </ac:spMkLst>
        </pc:spChg>
        <pc:spChg chg="mod">
          <ac:chgData name="Bye, Kelly (ENS)" userId="91cd5139-fb87-4ed1-963e-6684aecc4059" providerId="ADAL" clId="{9A054A4B-52CA-4106-A986-53AF9E9B1B08}" dt="2025-06-02T23:00:49.569" v="1583" actId="1036"/>
          <ac:spMkLst>
            <pc:docMk/>
            <pc:sldMk cId="1573046352" sldId="403"/>
            <ac:spMk id="9" creationId="{1ED5398E-D540-CD90-F1C9-1C1B659F833B}"/>
          </ac:spMkLst>
        </pc:spChg>
        <pc:picChg chg="mod">
          <ac:chgData name="Bye, Kelly (ENS)" userId="91cd5139-fb87-4ed1-963e-6684aecc4059" providerId="ADAL" clId="{9A054A4B-52CA-4106-A986-53AF9E9B1B08}" dt="2025-06-02T23:00:49.569" v="1583" actId="1036"/>
          <ac:picMkLst>
            <pc:docMk/>
            <pc:sldMk cId="1573046352" sldId="403"/>
            <ac:picMk id="5" creationId="{189D0B14-F0FD-5BCC-F46B-4347E913412F}"/>
          </ac:picMkLst>
        </pc:picChg>
        <pc:picChg chg="mod">
          <ac:chgData name="Bye, Kelly (ENS)" userId="91cd5139-fb87-4ed1-963e-6684aecc4059" providerId="ADAL" clId="{9A054A4B-52CA-4106-A986-53AF9E9B1B08}" dt="2025-06-02T23:00:49.569" v="1583" actId="1036"/>
          <ac:picMkLst>
            <pc:docMk/>
            <pc:sldMk cId="1573046352" sldId="403"/>
            <ac:picMk id="6" creationId="{D94C45BE-8BC5-08BD-A464-DA9DC932F186}"/>
          </ac:picMkLst>
        </pc:picChg>
        <pc:picChg chg="mod">
          <ac:chgData name="Bye, Kelly (ENS)" userId="91cd5139-fb87-4ed1-963e-6684aecc4059" providerId="ADAL" clId="{9A054A4B-52CA-4106-A986-53AF9E9B1B08}" dt="2025-06-02T23:00:49.569" v="1583" actId="1036"/>
          <ac:picMkLst>
            <pc:docMk/>
            <pc:sldMk cId="1573046352" sldId="403"/>
            <ac:picMk id="7" creationId="{D99A45C3-5986-A45F-4539-DE2C4849291C}"/>
          </ac:picMkLst>
        </pc:picChg>
        <pc:picChg chg="mod">
          <ac:chgData name="Bye, Kelly (ENS)" userId="91cd5139-fb87-4ed1-963e-6684aecc4059" providerId="ADAL" clId="{9A054A4B-52CA-4106-A986-53AF9E9B1B08}" dt="2025-06-02T23:00:49.569" v="1583" actId="1036"/>
          <ac:picMkLst>
            <pc:docMk/>
            <pc:sldMk cId="1573046352" sldId="403"/>
            <ac:picMk id="11" creationId="{14C265DD-E4F9-A51D-72A0-DDE5B78908E4}"/>
          </ac:picMkLst>
        </pc:picChg>
        <pc:picChg chg="mod">
          <ac:chgData name="Bye, Kelly (ENS)" userId="91cd5139-fb87-4ed1-963e-6684aecc4059" providerId="ADAL" clId="{9A054A4B-52CA-4106-A986-53AF9E9B1B08}" dt="2025-06-02T23:00:49.569" v="1583" actId="1036"/>
          <ac:picMkLst>
            <pc:docMk/>
            <pc:sldMk cId="1573046352" sldId="403"/>
            <ac:picMk id="13" creationId="{557B6ED9-592D-FE6B-3530-0147F696ACC2}"/>
          </ac:picMkLst>
        </pc:picChg>
      </pc:sldChg>
      <pc:sldChg chg="add del mod modShow">
        <pc:chgData name="Bye, Kelly (ENS)" userId="91cd5139-fb87-4ed1-963e-6684aecc4059" providerId="ADAL" clId="{9A054A4B-52CA-4106-A986-53AF9E9B1B08}" dt="2025-05-30T18:36:16.797" v="1290" actId="47"/>
        <pc:sldMkLst>
          <pc:docMk/>
          <pc:sldMk cId="3586581786" sldId="403"/>
        </pc:sldMkLst>
      </pc:sldChg>
      <pc:sldChg chg="addSp modSp del mod modNotesTx">
        <pc:chgData name="Bye, Kelly (ENS)" userId="91cd5139-fb87-4ed1-963e-6684aecc4059" providerId="ADAL" clId="{9A054A4B-52CA-4106-A986-53AF9E9B1B08}" dt="2025-06-02T16:48:41.971" v="1433" actId="47"/>
        <pc:sldMkLst>
          <pc:docMk/>
          <pc:sldMk cId="729511234" sldId="404"/>
        </pc:sldMkLst>
      </pc:sldChg>
      <pc:sldChg chg="del ord">
        <pc:chgData name="Bye, Kelly (ENS)" userId="91cd5139-fb87-4ed1-963e-6684aecc4059" providerId="ADAL" clId="{9A054A4B-52CA-4106-A986-53AF9E9B1B08}" dt="2025-06-02T20:53:11.149" v="1514" actId="47"/>
        <pc:sldMkLst>
          <pc:docMk/>
          <pc:sldMk cId="3634749176" sldId="405"/>
        </pc:sldMkLst>
      </pc:sldChg>
      <pc:sldChg chg="modSp add mod ord modNotesTx">
        <pc:chgData name="Bye, Kelly (ENS)" userId="91cd5139-fb87-4ed1-963e-6684aecc4059" providerId="ADAL" clId="{9A054A4B-52CA-4106-A986-53AF9E9B1B08}" dt="2025-06-02T23:01:04.721" v="1584" actId="20577"/>
        <pc:sldMkLst>
          <pc:docMk/>
          <pc:sldMk cId="2392228145" sldId="409"/>
        </pc:sldMkLst>
        <pc:spChg chg="mod">
          <ac:chgData name="Bye, Kelly (ENS)" userId="91cd5139-fb87-4ed1-963e-6684aecc4059" providerId="ADAL" clId="{9A054A4B-52CA-4106-A986-53AF9E9B1B08}" dt="2025-06-02T22:59:58.717" v="1565" actId="14100"/>
          <ac:spMkLst>
            <pc:docMk/>
            <pc:sldMk cId="2392228145" sldId="409"/>
            <ac:spMk id="3" creationId="{D002BF20-5F12-4DE9-4F27-C0C8385224AE}"/>
          </ac:spMkLst>
        </pc:spChg>
      </pc:sldChg>
      <pc:sldChg chg="modSp add mod modShow">
        <pc:chgData name="Bye, Kelly (ENS)" userId="91cd5139-fb87-4ed1-963e-6684aecc4059" providerId="ADAL" clId="{9A054A4B-52CA-4106-A986-53AF9E9B1B08}" dt="2025-06-02T16:52:30.516" v="1459" actId="14100"/>
        <pc:sldMkLst>
          <pc:docMk/>
          <pc:sldMk cId="780209810" sldId="410"/>
        </pc:sldMkLst>
        <pc:spChg chg="mod">
          <ac:chgData name="Bye, Kelly (ENS)" userId="91cd5139-fb87-4ed1-963e-6684aecc4059" providerId="ADAL" clId="{9A054A4B-52CA-4106-A986-53AF9E9B1B08}" dt="2025-06-02T16:50:58.935" v="1457" actId="20577"/>
          <ac:spMkLst>
            <pc:docMk/>
            <pc:sldMk cId="780209810" sldId="410"/>
            <ac:spMk id="13314" creationId="{AF0E34D9-AF9A-5302-1A77-A919E434C78D}"/>
          </ac:spMkLst>
        </pc:spChg>
        <pc:picChg chg="mod">
          <ac:chgData name="Bye, Kelly (ENS)" userId="91cd5139-fb87-4ed1-963e-6684aecc4059" providerId="ADAL" clId="{9A054A4B-52CA-4106-A986-53AF9E9B1B08}" dt="2025-06-02T16:52:30.516" v="1459" actId="14100"/>
          <ac:picMkLst>
            <pc:docMk/>
            <pc:sldMk cId="780209810" sldId="410"/>
            <ac:picMk id="13" creationId="{DAB2AE3E-4049-F695-1896-44FC0DB2900B}"/>
          </ac:picMkLst>
        </pc:picChg>
      </pc:sldChg>
    </pc:docChg>
  </pc:docChgLst>
  <pc:docChgLst>
    <pc:chgData name="Boswell, Marcus (MAJ)" userId="S::marcus.boswell@nps.edu::bdb9ae54-5735-469a-8e44-50e0c1360be5" providerId="AD" clId="Web-{BB3261FB-A38B-E44F-61BF-5A395D28A1B5}"/>
    <pc:docChg chg="modSld">
      <pc:chgData name="Boswell, Marcus (MAJ)" userId="S::marcus.boswell@nps.edu::bdb9ae54-5735-469a-8e44-50e0c1360be5" providerId="AD" clId="Web-{BB3261FB-A38B-E44F-61BF-5A395D28A1B5}" dt="2025-05-05T23:22:41.970" v="153" actId="14100"/>
      <pc:docMkLst>
        <pc:docMk/>
      </pc:docMkLst>
      <pc:sldChg chg="modSp">
        <pc:chgData name="Boswell, Marcus (MAJ)" userId="S::marcus.boswell@nps.edu::bdb9ae54-5735-469a-8e44-50e0c1360be5" providerId="AD" clId="Web-{BB3261FB-A38B-E44F-61BF-5A395D28A1B5}" dt="2025-05-05T23:12:14.033" v="5" actId="20577"/>
        <pc:sldMkLst>
          <pc:docMk/>
          <pc:sldMk cId="3268869420" sldId="357"/>
        </pc:sldMkLst>
        <pc:spChg chg="mod">
          <ac:chgData name="Boswell, Marcus (MAJ)" userId="S::marcus.boswell@nps.edu::bdb9ae54-5735-469a-8e44-50e0c1360be5" providerId="AD" clId="Web-{BB3261FB-A38B-E44F-61BF-5A395D28A1B5}" dt="2025-05-05T23:12:14.033" v="5" actId="20577"/>
          <ac:spMkLst>
            <pc:docMk/>
            <pc:sldMk cId="3268869420" sldId="357"/>
            <ac:spMk id="3" creationId="{911B6199-F1E8-C494-BBB5-91BAF098BA63}"/>
          </ac:spMkLst>
        </pc:spChg>
      </pc:sldChg>
      <pc:sldChg chg="modSp">
        <pc:chgData name="Boswell, Marcus (MAJ)" userId="S::marcus.boswell@nps.edu::bdb9ae54-5735-469a-8e44-50e0c1360be5" providerId="AD" clId="Web-{BB3261FB-A38B-E44F-61BF-5A395D28A1B5}" dt="2025-05-05T23:14:03.776" v="56" actId="20577"/>
        <pc:sldMkLst>
          <pc:docMk/>
          <pc:sldMk cId="1467428549" sldId="385"/>
        </pc:sldMkLst>
        <pc:spChg chg="mod">
          <ac:chgData name="Boswell, Marcus (MAJ)" userId="S::marcus.boswell@nps.edu::bdb9ae54-5735-469a-8e44-50e0c1360be5" providerId="AD" clId="Web-{BB3261FB-A38B-E44F-61BF-5A395D28A1B5}" dt="2025-05-05T23:14:03.776" v="56" actId="20577"/>
          <ac:spMkLst>
            <pc:docMk/>
            <pc:sldMk cId="1467428549" sldId="385"/>
            <ac:spMk id="3" creationId="{797F0EE8-51A1-85A8-A53C-EE2802F3DD97}"/>
          </ac:spMkLst>
        </pc:spChg>
      </pc:sldChg>
      <pc:sldChg chg="addSp delSp modSp">
        <pc:chgData name="Boswell, Marcus (MAJ)" userId="S::marcus.boswell@nps.edu::bdb9ae54-5735-469a-8e44-50e0c1360be5" providerId="AD" clId="Web-{BB3261FB-A38B-E44F-61BF-5A395D28A1B5}" dt="2025-05-05T23:22:41.970" v="153" actId="14100"/>
        <pc:sldMkLst>
          <pc:docMk/>
          <pc:sldMk cId="2636057591" sldId="390"/>
        </pc:sldMkLst>
        <pc:spChg chg="add mod">
          <ac:chgData name="Boswell, Marcus (MAJ)" userId="S::marcus.boswell@nps.edu::bdb9ae54-5735-469a-8e44-50e0c1360be5" providerId="AD" clId="Web-{BB3261FB-A38B-E44F-61BF-5A395D28A1B5}" dt="2025-05-05T23:18:33.280" v="110" actId="1076"/>
          <ac:spMkLst>
            <pc:docMk/>
            <pc:sldMk cId="2636057591" sldId="390"/>
            <ac:spMk id="6" creationId="{9B67E950-2D3D-E429-8833-8419F207C874}"/>
          </ac:spMkLst>
        </pc:spChg>
        <pc:spChg chg="add mod">
          <ac:chgData name="Boswell, Marcus (MAJ)" userId="S::marcus.boswell@nps.edu::bdb9ae54-5735-469a-8e44-50e0c1360be5" providerId="AD" clId="Web-{BB3261FB-A38B-E44F-61BF-5A395D28A1B5}" dt="2025-05-05T23:21:31.575" v="139" actId="1076"/>
          <ac:spMkLst>
            <pc:docMk/>
            <pc:sldMk cId="2636057591" sldId="390"/>
            <ac:spMk id="8" creationId="{1A609EE8-B1D4-C6AF-C10C-3CB31FF14E61}"/>
          </ac:spMkLst>
        </pc:spChg>
        <pc:spChg chg="add mod">
          <ac:chgData name="Boswell, Marcus (MAJ)" userId="S::marcus.boswell@nps.edu::bdb9ae54-5735-469a-8e44-50e0c1360be5" providerId="AD" clId="Web-{BB3261FB-A38B-E44F-61BF-5A395D28A1B5}" dt="2025-05-05T23:22:04.749" v="145" actId="20577"/>
          <ac:spMkLst>
            <pc:docMk/>
            <pc:sldMk cId="2636057591" sldId="390"/>
            <ac:spMk id="15" creationId="{03E7EFCC-4D1D-A758-1291-D6055D3012C0}"/>
          </ac:spMkLst>
        </pc:spChg>
        <pc:cxnChg chg="add mod">
          <ac:chgData name="Boswell, Marcus (MAJ)" userId="S::marcus.boswell@nps.edu::bdb9ae54-5735-469a-8e44-50e0c1360be5" providerId="AD" clId="Web-{BB3261FB-A38B-E44F-61BF-5A395D28A1B5}" dt="2025-05-05T23:22:25.797" v="149"/>
          <ac:cxnSpMkLst>
            <pc:docMk/>
            <pc:sldMk cId="2636057591" sldId="390"/>
            <ac:cxnSpMk id="16" creationId="{C5243758-C33F-5A61-43E2-E81D4EF6746D}"/>
          </ac:cxnSpMkLst>
        </pc:cxnChg>
        <pc:cxnChg chg="add mod">
          <ac:chgData name="Boswell, Marcus (MAJ)" userId="S::marcus.boswell@nps.edu::bdb9ae54-5735-469a-8e44-50e0c1360be5" providerId="AD" clId="Web-{BB3261FB-A38B-E44F-61BF-5A395D28A1B5}" dt="2025-05-05T23:22:41.970" v="153" actId="14100"/>
          <ac:cxnSpMkLst>
            <pc:docMk/>
            <pc:sldMk cId="2636057591" sldId="390"/>
            <ac:cxnSpMk id="17" creationId="{552BE0D5-66BC-4447-17A6-7D8B680577F2}"/>
          </ac:cxnSpMkLst>
        </pc:cxnChg>
      </pc:sldChg>
    </pc:docChg>
  </pc:docChgLst>
  <pc:docChgLst>
    <pc:chgData name="Brad Laura Dinkel" userId="8a668eb127944789" providerId="LiveId" clId="{56FF262F-88B8-48C1-98DA-C1E258229994}"/>
    <pc:docChg chg="modSld">
      <pc:chgData name="Brad Laura Dinkel" userId="8a668eb127944789" providerId="LiveId" clId="{56FF262F-88B8-48C1-98DA-C1E258229994}" dt="2025-05-26T03:49:53.959" v="1" actId="1076"/>
      <pc:docMkLst>
        <pc:docMk/>
      </pc:docMkLst>
      <pc:sldChg chg="modSp mod">
        <pc:chgData name="Brad Laura Dinkel" userId="8a668eb127944789" providerId="LiveId" clId="{56FF262F-88B8-48C1-98DA-C1E258229994}" dt="2025-05-26T03:49:53.959" v="1" actId="1076"/>
        <pc:sldMkLst>
          <pc:docMk/>
          <pc:sldMk cId="2636057591" sldId="3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432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defTabSz="933071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6" y="0"/>
            <a:ext cx="30432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algn="r" defTabSz="933071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8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42376"/>
            <a:ext cx="30432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defTabSz="933071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8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6" y="8842376"/>
            <a:ext cx="30432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algn="r" defTabSz="931574"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FEBC0A6F-BFEB-4E55-B1B5-B1E415CF84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432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defTabSz="933071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6" y="0"/>
            <a:ext cx="30432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algn="r" defTabSz="933071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9575" y="698500"/>
            <a:ext cx="62039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3264" y="4422776"/>
            <a:ext cx="5616575" cy="418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42376"/>
            <a:ext cx="30432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defTabSz="933071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6" y="8842376"/>
            <a:ext cx="30432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algn="r" defTabSz="931574"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30593704-6A9E-4E23-9591-EA7B08EC82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POC	Slide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Brad: 	Intro, BLUF, Problem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Marcus: 	Scope and Workflow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Kelly: 	Text Recognition and OCR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Dylan: 	Metadata and Chunking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Marcus: 	Query to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593704-6A9E-4E23-9591-EA7B08EC8266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151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5EC0B-21EE-C98F-5575-C7CBE9ADF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74433D-F8AF-3C0E-9E50-878F264B01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933439-757D-FE34-70D1-92EC288FC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errors include TRADOC being put  in as a COCOM, PACOM being put in instead of INDOPACOM, some are easy to fix and others are hard to capture.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5F8F5-AC94-826C-6F65-2344F58367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593704-6A9E-4E23-9591-EA7B08EC8266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4559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87F5E-6AC3-CBB5-5C14-441153ABD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7BC6EA-D053-15F6-0A1C-40A63B5242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33E36B-9EDD-3A64-CCF8-9C94C013F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2B01B-EFF6-9695-6949-02A131561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593704-6A9E-4E23-9591-EA7B08EC8266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501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519BD-1DB3-714F-1A50-4201B697B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995CAA-05F2-5F79-FED6-957FDB6CFB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CC1CA1-A914-AE93-2657-31D4034A1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/>
                <a:ea typeface="MS PGothic"/>
                <a:cs typeface="Arial"/>
              </a:rPr>
              <a:t>DPs</a:t>
            </a:r>
            <a:endParaRPr lang="en-US" sz="1200" b="1">
              <a:cs typeface="Arial"/>
            </a:endParaRPr>
          </a:p>
          <a:p>
            <a:r>
              <a:rPr lang="en-US">
                <a:latin typeface="Arial"/>
                <a:ea typeface="MS PGothic"/>
                <a:cs typeface="Arial"/>
              </a:rPr>
              <a:t>Project Phase line </a:t>
            </a:r>
            <a:endParaRPr lang="en-US">
              <a:cs typeface="Arial"/>
            </a:endParaRPr>
          </a:p>
          <a:p>
            <a:r>
              <a:rPr lang="en-US">
                <a:latin typeface="Arial"/>
                <a:ea typeface="MS PGothic"/>
                <a:cs typeface="Arial"/>
              </a:rPr>
              <a:t>   Stopping point </a:t>
            </a:r>
            <a:endParaRPr lang="en-US">
              <a:cs typeface="Arial"/>
            </a:endParaRPr>
          </a:p>
          <a:p>
            <a:r>
              <a:rPr lang="en-US">
                <a:latin typeface="Arial"/>
                <a:ea typeface="MS PGothic"/>
                <a:cs typeface="Arial"/>
              </a:rPr>
              <a:t>   Phases</a:t>
            </a:r>
            <a:endParaRPr lang="en-US">
              <a:cs typeface="Arial"/>
            </a:endParaRPr>
          </a:p>
          <a:p>
            <a:r>
              <a:rPr lang="en-US">
                <a:latin typeface="Arial"/>
                <a:ea typeface="MS PGothic"/>
                <a:cs typeface="Arial"/>
              </a:rPr>
              <a:t>       Database Creation</a:t>
            </a:r>
            <a:endParaRPr lang="en-US">
              <a:cs typeface="Arial"/>
            </a:endParaRPr>
          </a:p>
          <a:p>
            <a:r>
              <a:rPr lang="en-US">
                <a:latin typeface="Arial"/>
                <a:ea typeface="MS PGothic"/>
                <a:cs typeface="Arial"/>
              </a:rPr>
              <a:t>       Querry Database</a:t>
            </a:r>
            <a:endParaRPr lang="en-US">
              <a:cs typeface="Arial"/>
            </a:endParaRPr>
          </a:p>
          <a:p>
            <a:r>
              <a:rPr lang="en-US">
                <a:latin typeface="Arial"/>
                <a:ea typeface="MS PGothic"/>
                <a:cs typeface="Arial"/>
              </a:rPr>
              <a:t>            Querry goes to LLM</a:t>
            </a:r>
          </a:p>
          <a:p>
            <a:r>
              <a:rPr lang="en-US">
                <a:latin typeface="Arial"/>
                <a:ea typeface="MS PGothic"/>
                <a:cs typeface="Arial"/>
              </a:rPr>
              <a:t>               </a:t>
            </a:r>
          </a:p>
          <a:p>
            <a:r>
              <a:rPr lang="en-US">
                <a:latin typeface="Arial"/>
                <a:ea typeface="MS PGothic"/>
                <a:cs typeface="Arial"/>
              </a:rPr>
              <a:t>       Deployment</a:t>
            </a:r>
            <a:endParaRPr lang="en-US">
              <a:cs typeface="Arial"/>
            </a:endParaRPr>
          </a:p>
          <a:p>
            <a:endParaRPr lang="en-US"/>
          </a:p>
          <a:p>
            <a:r>
              <a:rPr lang="en-US"/>
              <a:t>Vertical Dash Line in TXT.  Current Status Line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Kelly’s Code:</a:t>
            </a:r>
          </a:p>
          <a:p>
            <a:r>
              <a:rPr lang="en-US"/>
              <a:t>    Call the API</a:t>
            </a:r>
          </a:p>
          <a:p>
            <a:r>
              <a:rPr lang="en-US"/>
              <a:t>    Update the lance database schema, scrub the </a:t>
            </a:r>
          </a:p>
          <a:p>
            <a:endParaRPr lang="en-US"/>
          </a:p>
          <a:p>
            <a:r>
              <a:rPr lang="en-US"/>
              <a:t>Brad, </a:t>
            </a:r>
            <a:br>
              <a:rPr lang="en-US"/>
            </a:br>
            <a:r>
              <a:rPr lang="en-US"/>
              <a:t>    Call a directory and work through the subfolder</a:t>
            </a:r>
          </a:p>
          <a:p>
            <a:r>
              <a:rPr lang="en-US"/>
              <a:t>    Get the extension from the main directory from PDF</a:t>
            </a:r>
          </a:p>
          <a:p>
            <a:r>
              <a:rPr lang="en-US"/>
              <a:t>    Find anything with .pdf and the location</a:t>
            </a:r>
          </a:p>
          <a:p>
            <a:endParaRPr lang="en-US"/>
          </a:p>
          <a:p>
            <a:r>
              <a:rPr lang="en-US"/>
              <a:t>Key term calls from the chunks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86136-242E-B8FE-E4A6-028F2DC930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593704-6A9E-4E23-9591-EA7B08EC8266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856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6951F-B6F5-7CDE-560B-EE95E09B6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9DF732-B79D-018B-50DD-0A49A1DBDA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876946-0557-FCEC-4544-9ED8CB7641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46160-D8EC-3C04-DA27-5AC69E8276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593704-6A9E-4E23-9591-EA7B08EC8266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397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08FDD-30D6-C98A-5855-D2CB606E6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0BE6DA-C4E2-14FD-52A0-E64FA8C323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A15CF-55D1-DAAC-4888-B50D11EA0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03697-BC17-A973-C095-0C60063513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593704-6A9E-4E23-9591-EA7B08EC8266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618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AEBD2-1ECE-F9D8-EAED-73CEE0EBA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D7E852-372B-14B1-A552-77120975FC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36430D-A108-8F84-4BD5-F64B6F4189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05931-E09C-3E01-4804-C3C906967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593704-6A9E-4E23-9591-EA7B08EC8266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8748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A6563-9E12-8FD8-DEF3-1FC16E8E2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A4FDB6-0E69-B9BC-1139-5522A70CA1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7BB97-E97D-0BC7-4418-D8ACD7893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/>
                <a:ea typeface="MS PGothic"/>
                <a:cs typeface="Arial"/>
              </a:rPr>
              <a:t>Future work: </a:t>
            </a:r>
            <a:r>
              <a:rPr lang="en-US"/>
              <a:t>Perform end-to-end test: ingestion → query → 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D2DDD-115A-0AC8-AEAA-2171350C5A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593704-6A9E-4E23-9591-EA7B08EC8266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3806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DF9C3-E3A7-47B9-88CA-59E08F948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69501F-6857-00BB-B6AE-A778C57205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6D09EA-33FE-3EA7-01C9-3FE43AFEC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1290A-2923-0A38-F1A7-36A8FF8D29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593704-6A9E-4E23-9591-EA7B08EC8266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0451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0D786-4E10-8D1D-1D11-B0D0E0056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DEEE57-16B8-0704-33DB-711F001606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F08AA6-D81C-2935-D9CD-7EC2DEB19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9774F-1E05-8A07-57F7-50C77A516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593704-6A9E-4E23-9591-EA7B08EC8266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8334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27458-3875-1DC4-DFC7-4CA5DDC78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609EA5-FFA9-2CD0-9CDF-53D0BA2181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148541-B455-3254-8B7A-BFD1CFB34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2434E-04A4-4D9F-C945-DADBF5570E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593704-6A9E-4E23-9591-EA7B08EC8266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474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39297-0EA7-40AC-FA71-083C904F7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7DBACF-D196-29E0-415A-931E484427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842A0D-55F7-99F5-E585-BD5E3BB39E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85ACC-DA92-2C02-CCA7-BB2CC1E56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593704-6A9E-4E23-9591-EA7B08EC8266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570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53FE8-A490-C091-27E1-F707278BD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F8D413-50E7-9894-1DB0-75B5380520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943B44-5A84-7269-EAC6-5E77026628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1D477-86C7-7EEC-F842-9279BB5B86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593704-6A9E-4E23-9591-EA7B08EC8266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707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B78F9-37F5-6452-D9DC-3D3E261B1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F7DDFC-F20A-9DAC-8337-59B80125B0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EBCF5A-A416-A666-336A-FC275E6673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/>
                <a:ea typeface="MS PGothic"/>
                <a:cs typeface="Arial"/>
              </a:rPr>
              <a:t>Limitation </a:t>
            </a:r>
            <a:br>
              <a:rPr lang="en-US">
                <a:cs typeface="Arial"/>
              </a:rPr>
            </a:br>
            <a:r>
              <a:rPr lang="en-US">
                <a:latin typeface="Arial"/>
                <a:ea typeface="MS PGothic"/>
                <a:cs typeface="Arial"/>
              </a:rPr>
              <a:t>   Time  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238BB-F709-EB3B-C648-A180B8B05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593704-6A9E-4E23-9591-EA7B08EC8266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7173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endParaRPr lang="en-US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593704-6A9E-4E23-9591-EA7B08EC8266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331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98BE2-2742-CDAF-3CC6-DA7AA59D3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1589AE-D01B-9D16-1E2C-C2246B75AC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262928-BBE1-E525-CB42-E5AB504B0E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975AB-FD72-2D49-70AC-48B1BC6DDE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593704-6A9E-4E23-9591-EA7B08EC8266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869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9844A-94C3-082C-6F1B-45DE1F8B2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68BB6E-9F6E-DB07-4C57-8CF0E74D03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2472FF-93F0-10AB-1B12-3B4606A65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/>
                <a:ea typeface="MS PGothic"/>
                <a:cs typeface="Arial"/>
              </a:rPr>
              <a:t>In the Bad Example:</a:t>
            </a:r>
            <a:br>
              <a:rPr lang="en-US" dirty="0">
                <a:latin typeface="Arial"/>
                <a:ea typeface="MS PGothic"/>
                <a:cs typeface="Arial"/>
              </a:rPr>
            </a:br>
            <a:r>
              <a:rPr lang="en-US" dirty="0">
                <a:latin typeface="Arial"/>
                <a:ea typeface="MS PGothic"/>
                <a:cs typeface="Arial"/>
              </a:rPr>
              <a:t>White: The text chunking worked</a:t>
            </a:r>
          </a:p>
          <a:p>
            <a:r>
              <a:rPr lang="en-US" dirty="0">
                <a:latin typeface="Arial"/>
                <a:ea typeface="MS PGothic"/>
                <a:cs typeface="Arial"/>
              </a:rPr>
              <a:t>Green: The text is recoverable through association or a list of pre-defined words</a:t>
            </a:r>
          </a:p>
          <a:p>
            <a:r>
              <a:rPr lang="en-US" dirty="0">
                <a:latin typeface="Arial"/>
                <a:ea typeface="MS PGothic"/>
                <a:cs typeface="Arial"/>
              </a:rPr>
              <a:t>Yellow: The text is confusing or may not be recoverable</a:t>
            </a:r>
          </a:p>
          <a:p>
            <a:endParaRPr lang="en-US" dirty="0">
              <a:latin typeface="Arial"/>
              <a:ea typeface="MS PGothic"/>
              <a:cs typeface="Arial"/>
            </a:endParaRPr>
          </a:p>
          <a:p>
            <a:r>
              <a:rPr lang="en-US" dirty="0">
                <a:latin typeface="Arial"/>
                <a:ea typeface="MS PGothic"/>
                <a:cs typeface="Arial"/>
              </a:rPr>
              <a:t>Do we have any sense of what number of documents are good vs. bad?</a:t>
            </a:r>
            <a:br>
              <a:rPr lang="en-US" dirty="0">
                <a:latin typeface="Arial"/>
                <a:ea typeface="MS PGothic"/>
                <a:cs typeface="Arial"/>
              </a:rPr>
            </a:br>
            <a:r>
              <a:rPr lang="en-US" dirty="0">
                <a:latin typeface="Arial"/>
                <a:ea typeface="MS PGothic"/>
                <a:cs typeface="Arial"/>
              </a:rPr>
              <a:t>Percent of good docs. ?</a:t>
            </a:r>
            <a:endParaRPr lang="en-US" dirty="0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E0DF7-5C3C-A52A-DB5E-59A5E14065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593704-6A9E-4E23-9591-EA7B08EC8266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004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2D13A-FB35-47F9-B2D3-33F3E6097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273C48-3F5E-69DF-65E7-937A3B80E5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354799-D078-C48B-4B85-07F7A593F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/>
                <a:ea typeface="MS PGothic"/>
                <a:cs typeface="Arial"/>
              </a:rPr>
              <a:t>DPs</a:t>
            </a:r>
            <a:endParaRPr lang="en-US" sz="1200" b="1">
              <a:cs typeface="Arial"/>
            </a:endParaRPr>
          </a:p>
          <a:p>
            <a:r>
              <a:rPr lang="en-US">
                <a:latin typeface="Arial"/>
                <a:ea typeface="MS PGothic"/>
                <a:cs typeface="Arial"/>
              </a:rPr>
              <a:t>Project Phase line </a:t>
            </a:r>
            <a:endParaRPr lang="en-US">
              <a:cs typeface="Arial"/>
            </a:endParaRPr>
          </a:p>
          <a:p>
            <a:r>
              <a:rPr lang="en-US">
                <a:latin typeface="Arial"/>
                <a:ea typeface="MS PGothic"/>
                <a:cs typeface="Arial"/>
              </a:rPr>
              <a:t>   Stopping point </a:t>
            </a:r>
            <a:endParaRPr lang="en-US">
              <a:cs typeface="Arial"/>
            </a:endParaRPr>
          </a:p>
          <a:p>
            <a:r>
              <a:rPr lang="en-US">
                <a:latin typeface="Arial"/>
                <a:ea typeface="MS PGothic"/>
                <a:cs typeface="Arial"/>
              </a:rPr>
              <a:t>   Phases</a:t>
            </a:r>
            <a:endParaRPr lang="en-US">
              <a:cs typeface="Arial"/>
            </a:endParaRPr>
          </a:p>
          <a:p>
            <a:r>
              <a:rPr lang="en-US">
                <a:latin typeface="Arial"/>
                <a:ea typeface="MS PGothic"/>
                <a:cs typeface="Arial"/>
              </a:rPr>
              <a:t>       Database Creation</a:t>
            </a:r>
            <a:endParaRPr lang="en-US">
              <a:cs typeface="Arial"/>
            </a:endParaRPr>
          </a:p>
          <a:p>
            <a:r>
              <a:rPr lang="en-US">
                <a:latin typeface="Arial"/>
                <a:ea typeface="MS PGothic"/>
                <a:cs typeface="Arial"/>
              </a:rPr>
              <a:t>       Querry Database</a:t>
            </a:r>
            <a:endParaRPr lang="en-US">
              <a:cs typeface="Arial"/>
            </a:endParaRPr>
          </a:p>
          <a:p>
            <a:r>
              <a:rPr lang="en-US">
                <a:latin typeface="Arial"/>
                <a:ea typeface="MS PGothic"/>
                <a:cs typeface="Arial"/>
              </a:rPr>
              <a:t>            Querry goes to LLM</a:t>
            </a:r>
          </a:p>
          <a:p>
            <a:r>
              <a:rPr lang="en-US">
                <a:latin typeface="Arial"/>
                <a:ea typeface="MS PGothic"/>
                <a:cs typeface="Arial"/>
              </a:rPr>
              <a:t>               </a:t>
            </a:r>
          </a:p>
          <a:p>
            <a:r>
              <a:rPr lang="en-US">
                <a:latin typeface="Arial"/>
                <a:ea typeface="MS PGothic"/>
                <a:cs typeface="Arial"/>
              </a:rPr>
              <a:t>       Deployment</a:t>
            </a:r>
            <a:endParaRPr lang="en-US">
              <a:cs typeface="Arial"/>
            </a:endParaRPr>
          </a:p>
          <a:p>
            <a:endParaRPr lang="en-US"/>
          </a:p>
          <a:p>
            <a:r>
              <a:rPr lang="en-US"/>
              <a:t>Vertical Dash Line in TXT.  Current Status Line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Kelly’s Code:</a:t>
            </a:r>
          </a:p>
          <a:p>
            <a:r>
              <a:rPr lang="en-US"/>
              <a:t>    Call the API</a:t>
            </a:r>
          </a:p>
          <a:p>
            <a:r>
              <a:rPr lang="en-US"/>
              <a:t>    Update the lance database schema, scrub the </a:t>
            </a:r>
          </a:p>
          <a:p>
            <a:endParaRPr lang="en-US"/>
          </a:p>
          <a:p>
            <a:r>
              <a:rPr lang="en-US"/>
              <a:t>Brad, </a:t>
            </a:r>
            <a:br>
              <a:rPr lang="en-US"/>
            </a:br>
            <a:r>
              <a:rPr lang="en-US"/>
              <a:t>    Call a directory and work through the subfolder</a:t>
            </a:r>
          </a:p>
          <a:p>
            <a:r>
              <a:rPr lang="en-US"/>
              <a:t>    Get the extension from the main directory from PDF</a:t>
            </a:r>
          </a:p>
          <a:p>
            <a:r>
              <a:rPr lang="en-US"/>
              <a:t>    Find anything with .pdf and the location</a:t>
            </a:r>
          </a:p>
          <a:p>
            <a:endParaRPr lang="en-US"/>
          </a:p>
          <a:p>
            <a:r>
              <a:rPr lang="en-US"/>
              <a:t>Key term calls from the chunks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EE11A-ABB6-F715-5081-0EA577B759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593704-6A9E-4E23-9591-EA7B08EC8266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572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C705F-4A4F-E999-B368-5A5432209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BB2E9B-9DFE-3AF3-35CB-5A4258BEF1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CB597E-9F44-3264-1DEC-6330E7AC0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/>
                <a:ea typeface="MS PGothic"/>
                <a:cs typeface="Arial"/>
              </a:rPr>
              <a:t>DPs</a:t>
            </a:r>
            <a:endParaRPr lang="en-US" sz="1200" b="1">
              <a:cs typeface="Arial"/>
            </a:endParaRPr>
          </a:p>
          <a:p>
            <a:r>
              <a:rPr lang="en-US">
                <a:latin typeface="Arial"/>
                <a:ea typeface="MS PGothic"/>
                <a:cs typeface="Arial"/>
              </a:rPr>
              <a:t>Project Phase line </a:t>
            </a:r>
            <a:endParaRPr lang="en-US">
              <a:cs typeface="Arial"/>
            </a:endParaRPr>
          </a:p>
          <a:p>
            <a:r>
              <a:rPr lang="en-US">
                <a:latin typeface="Arial"/>
                <a:ea typeface="MS PGothic"/>
                <a:cs typeface="Arial"/>
              </a:rPr>
              <a:t>   Stopping point </a:t>
            </a:r>
            <a:endParaRPr lang="en-US">
              <a:cs typeface="Arial"/>
            </a:endParaRPr>
          </a:p>
          <a:p>
            <a:r>
              <a:rPr lang="en-US">
                <a:latin typeface="Arial"/>
                <a:ea typeface="MS PGothic"/>
                <a:cs typeface="Arial"/>
              </a:rPr>
              <a:t>   Phases</a:t>
            </a:r>
            <a:endParaRPr lang="en-US">
              <a:cs typeface="Arial"/>
            </a:endParaRPr>
          </a:p>
          <a:p>
            <a:r>
              <a:rPr lang="en-US">
                <a:latin typeface="Arial"/>
                <a:ea typeface="MS PGothic"/>
                <a:cs typeface="Arial"/>
              </a:rPr>
              <a:t>       Database Creation</a:t>
            </a:r>
            <a:endParaRPr lang="en-US">
              <a:cs typeface="Arial"/>
            </a:endParaRPr>
          </a:p>
          <a:p>
            <a:r>
              <a:rPr lang="en-US">
                <a:latin typeface="Arial"/>
                <a:ea typeface="MS PGothic"/>
                <a:cs typeface="Arial"/>
              </a:rPr>
              <a:t>       Querry Database</a:t>
            </a:r>
            <a:endParaRPr lang="en-US">
              <a:cs typeface="Arial"/>
            </a:endParaRPr>
          </a:p>
          <a:p>
            <a:r>
              <a:rPr lang="en-US">
                <a:latin typeface="Arial"/>
                <a:ea typeface="MS PGothic"/>
                <a:cs typeface="Arial"/>
              </a:rPr>
              <a:t>            Querry goes to LLM</a:t>
            </a:r>
          </a:p>
          <a:p>
            <a:r>
              <a:rPr lang="en-US">
                <a:latin typeface="Arial"/>
                <a:ea typeface="MS PGothic"/>
                <a:cs typeface="Arial"/>
              </a:rPr>
              <a:t>               </a:t>
            </a:r>
          </a:p>
          <a:p>
            <a:r>
              <a:rPr lang="en-US">
                <a:latin typeface="Arial"/>
                <a:ea typeface="MS PGothic"/>
                <a:cs typeface="Arial"/>
              </a:rPr>
              <a:t>       Deployment</a:t>
            </a:r>
            <a:endParaRPr lang="en-US">
              <a:cs typeface="Arial"/>
            </a:endParaRPr>
          </a:p>
          <a:p>
            <a:endParaRPr lang="en-US"/>
          </a:p>
          <a:p>
            <a:r>
              <a:rPr lang="en-US"/>
              <a:t>Vertical Dash Line in TXT.  Current Status Line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Kelly’s Code:</a:t>
            </a:r>
          </a:p>
          <a:p>
            <a:r>
              <a:rPr lang="en-US"/>
              <a:t>    Call the API</a:t>
            </a:r>
          </a:p>
          <a:p>
            <a:r>
              <a:rPr lang="en-US"/>
              <a:t>    Update the lance database schema, scrub the </a:t>
            </a:r>
          </a:p>
          <a:p>
            <a:endParaRPr lang="en-US"/>
          </a:p>
          <a:p>
            <a:r>
              <a:rPr lang="en-US"/>
              <a:t>Brad, </a:t>
            </a:r>
            <a:br>
              <a:rPr lang="en-US"/>
            </a:br>
            <a:r>
              <a:rPr lang="en-US"/>
              <a:t>    Call a directory and work through the subfolder</a:t>
            </a:r>
          </a:p>
          <a:p>
            <a:r>
              <a:rPr lang="en-US"/>
              <a:t>    Get the extension from the main directory from PDF</a:t>
            </a:r>
          </a:p>
          <a:p>
            <a:r>
              <a:rPr lang="en-US"/>
              <a:t>    Find anything with .pdf and the location</a:t>
            </a:r>
          </a:p>
          <a:p>
            <a:endParaRPr lang="en-US"/>
          </a:p>
          <a:p>
            <a:r>
              <a:rPr lang="en-US"/>
              <a:t>Key term calls from the chunks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2BBC4-19C5-2773-A60B-C8E9530A65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593704-6A9E-4E23-9591-EA7B08EC8266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9770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E2B36-D0A5-AD02-AF1D-E73D0CC32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79D96A-8DF7-E1D8-5944-C4AD20E800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68B83A-EA4E-3DD1-A6BA-65B591EDA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we processed wargame pdfs using pdf </a:t>
            </a:r>
            <a:r>
              <a:rPr lang="en-US"/>
              <a:t>processing software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66352-86E0-B7EB-93A4-0EBE5A7A69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593704-6A9E-4E23-9591-EA7B08EC8266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0178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81E6A-46CB-8DDD-987C-E937A9845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96598D-7250-5982-5B15-0FC3929123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F3E2BA-28C6-09CA-C540-C6C0EBE4D6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input these docs into the LLM, we had to process the PDFs using text recognition and optical character recognition. In this case, we used </a:t>
            </a:r>
            <a:r>
              <a:rPr lang="en-US" dirty="0" err="1"/>
              <a:t>docling</a:t>
            </a:r>
            <a:r>
              <a:rPr lang="en-US" dirty="0"/>
              <a:t>, but there are many OCRs available.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Overall we found that </a:t>
            </a:r>
            <a:r>
              <a:rPr lang="en-US" dirty="0" err="1"/>
              <a:t>docling</a:t>
            </a:r>
            <a:r>
              <a:rPr lang="en-US" dirty="0"/>
              <a:t> works well, except for old documents that are image-based. OCR often breaks up words, inserts special characters, or misses key letters in a word as seen in the example on the next slide.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206AE-65FF-DD0A-4E04-26A8362B5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593704-6A9E-4E23-9591-EA7B08EC8266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9097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9844A-94C3-082C-6F1B-45DE1F8B2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68BB6E-9F6E-DB07-4C57-8CF0E74D03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2472FF-93F0-10AB-1B12-3B4606A65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/>
                <a:ea typeface="MS PGothic"/>
                <a:cs typeface="Arial"/>
              </a:rPr>
              <a:t>In the green box, we see a good example of PDF parsing for a text-based PDF. Notice that there are no highlighted words in the text chunks box</a:t>
            </a:r>
          </a:p>
          <a:p>
            <a:endParaRPr lang="en-US" dirty="0">
              <a:latin typeface="Arial"/>
              <a:ea typeface="MS PGothic"/>
              <a:cs typeface="Arial"/>
            </a:endParaRPr>
          </a:p>
          <a:p>
            <a:r>
              <a:rPr lang="en-US" dirty="0">
                <a:latin typeface="Arial"/>
                <a:ea typeface="MS PGothic"/>
                <a:cs typeface="Arial"/>
              </a:rPr>
              <a:t>In the red box, we see a bad example of PDF parsing for an old, image-based PDF. On the right, we’ve highlighted several words. In white</a:t>
            </a:r>
            <a:br>
              <a:rPr lang="en-US" dirty="0">
                <a:latin typeface="Arial"/>
                <a:ea typeface="MS PGothic"/>
                <a:cs typeface="Arial"/>
              </a:rPr>
            </a:br>
            <a:r>
              <a:rPr lang="en-US" dirty="0">
                <a:latin typeface="Arial"/>
                <a:ea typeface="MS PGothic"/>
                <a:cs typeface="Arial"/>
              </a:rPr>
              <a:t>In White, we see where The text chunking worked</a:t>
            </a:r>
          </a:p>
          <a:p>
            <a:r>
              <a:rPr lang="en-US" dirty="0">
                <a:latin typeface="Arial"/>
                <a:ea typeface="MS PGothic"/>
                <a:cs typeface="Arial"/>
              </a:rPr>
              <a:t>In Green, we see text that is recoverable through association or a list of pre-defined words</a:t>
            </a:r>
          </a:p>
          <a:p>
            <a:r>
              <a:rPr lang="en-US" dirty="0">
                <a:latin typeface="Arial"/>
                <a:ea typeface="MS PGothic"/>
                <a:cs typeface="Arial"/>
              </a:rPr>
              <a:t>In Yellow we see text is confusing or may not be recoverable</a:t>
            </a:r>
          </a:p>
          <a:p>
            <a:endParaRPr lang="en-US" dirty="0">
              <a:latin typeface="Arial"/>
              <a:ea typeface="MS PGothic"/>
              <a:cs typeface="Arial"/>
            </a:endParaRPr>
          </a:p>
          <a:p>
            <a:r>
              <a:rPr lang="en-US" dirty="0">
                <a:latin typeface="Arial"/>
                <a:ea typeface="MS PGothic"/>
                <a:cs typeface="Arial"/>
              </a:rPr>
              <a:t>Do we have any sense of what number of documents are good vs. bad?</a:t>
            </a:r>
            <a:br>
              <a:rPr lang="en-US" dirty="0">
                <a:latin typeface="Arial"/>
                <a:ea typeface="MS PGothic"/>
                <a:cs typeface="Arial"/>
              </a:rPr>
            </a:br>
            <a:r>
              <a:rPr lang="en-US" dirty="0">
                <a:latin typeface="Arial"/>
                <a:ea typeface="MS PGothic"/>
                <a:cs typeface="Arial"/>
              </a:rPr>
              <a:t>Percent of good docs. ?</a:t>
            </a:r>
            <a:endParaRPr lang="en-US" dirty="0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E0DF7-5C3C-A52A-DB5E-59A5E14065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593704-6A9E-4E23-9591-EA7B08EC8266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004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2206B-F699-905E-731D-EBEE2AF0E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DA7BE0-603C-2719-8192-5330E71D87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3BB262-1F92-D98F-E276-840949AE5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I was able to implement this off of JWICS, but for sponsor implementation on JWICS, there is more infrastructure to build to be able to use </a:t>
            </a:r>
            <a:r>
              <a:rPr lang="en-US" sz="1200" dirty="0" err="1"/>
              <a:t>docling</a:t>
            </a: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Additionally, processing the PDFs takes around an hour for each document. If running parallel on local machine, this takes over 12 hours.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If running parallel on a high performance computer, takes just over an hour.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To improve on this parsing pipeline, we recommend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Building an algorithm to detect and clean these green and yellow chunks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parallelizing this process as much as possible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0F867-F4DF-8F01-4B64-58C6EE517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593704-6A9E-4E23-9591-EA7B08EC8266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975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3B2D4-0C69-B749-A38C-950B72864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580DD0-4EA6-A487-80E2-C34D6E91B7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C56363-C538-7DC7-42BB-8AA830243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/>
                <a:ea typeface="MS PGothic"/>
                <a:cs typeface="Arial"/>
              </a:rPr>
              <a:t>DPs</a:t>
            </a:r>
            <a:endParaRPr lang="en-US" sz="1200" b="1">
              <a:cs typeface="Arial"/>
            </a:endParaRPr>
          </a:p>
          <a:p>
            <a:r>
              <a:rPr lang="en-US">
                <a:latin typeface="Arial"/>
                <a:ea typeface="MS PGothic"/>
                <a:cs typeface="Arial"/>
              </a:rPr>
              <a:t>Project Phase line </a:t>
            </a:r>
            <a:endParaRPr lang="en-US">
              <a:cs typeface="Arial"/>
            </a:endParaRPr>
          </a:p>
          <a:p>
            <a:r>
              <a:rPr lang="en-US">
                <a:latin typeface="Arial"/>
                <a:ea typeface="MS PGothic"/>
                <a:cs typeface="Arial"/>
              </a:rPr>
              <a:t>   Stopping point </a:t>
            </a:r>
            <a:endParaRPr lang="en-US">
              <a:cs typeface="Arial"/>
            </a:endParaRPr>
          </a:p>
          <a:p>
            <a:r>
              <a:rPr lang="en-US">
                <a:latin typeface="Arial"/>
                <a:ea typeface="MS PGothic"/>
                <a:cs typeface="Arial"/>
              </a:rPr>
              <a:t>   Phases</a:t>
            </a:r>
            <a:endParaRPr lang="en-US">
              <a:cs typeface="Arial"/>
            </a:endParaRPr>
          </a:p>
          <a:p>
            <a:r>
              <a:rPr lang="en-US">
                <a:latin typeface="Arial"/>
                <a:ea typeface="MS PGothic"/>
                <a:cs typeface="Arial"/>
              </a:rPr>
              <a:t>       Database Creation</a:t>
            </a:r>
            <a:endParaRPr lang="en-US">
              <a:cs typeface="Arial"/>
            </a:endParaRPr>
          </a:p>
          <a:p>
            <a:r>
              <a:rPr lang="en-US">
                <a:latin typeface="Arial"/>
                <a:ea typeface="MS PGothic"/>
                <a:cs typeface="Arial"/>
              </a:rPr>
              <a:t>       Querry Database</a:t>
            </a:r>
            <a:endParaRPr lang="en-US">
              <a:cs typeface="Arial"/>
            </a:endParaRPr>
          </a:p>
          <a:p>
            <a:r>
              <a:rPr lang="en-US">
                <a:latin typeface="Arial"/>
                <a:ea typeface="MS PGothic"/>
                <a:cs typeface="Arial"/>
              </a:rPr>
              <a:t>            Querry goes to LLM</a:t>
            </a:r>
          </a:p>
          <a:p>
            <a:r>
              <a:rPr lang="en-US">
                <a:latin typeface="Arial"/>
                <a:ea typeface="MS PGothic"/>
                <a:cs typeface="Arial"/>
              </a:rPr>
              <a:t>               </a:t>
            </a:r>
          </a:p>
          <a:p>
            <a:r>
              <a:rPr lang="en-US">
                <a:latin typeface="Arial"/>
                <a:ea typeface="MS PGothic"/>
                <a:cs typeface="Arial"/>
              </a:rPr>
              <a:t>       Deployment</a:t>
            </a:r>
            <a:endParaRPr lang="en-US">
              <a:cs typeface="Arial"/>
            </a:endParaRPr>
          </a:p>
          <a:p>
            <a:endParaRPr lang="en-US"/>
          </a:p>
          <a:p>
            <a:r>
              <a:rPr lang="en-US"/>
              <a:t>Vertical Dash Line in TXT.  Current Status Line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Kelly’s Code:</a:t>
            </a:r>
          </a:p>
          <a:p>
            <a:r>
              <a:rPr lang="en-US"/>
              <a:t>    Call the API</a:t>
            </a:r>
          </a:p>
          <a:p>
            <a:r>
              <a:rPr lang="en-US"/>
              <a:t>    Update the lance database schema, scrub the </a:t>
            </a:r>
          </a:p>
          <a:p>
            <a:endParaRPr lang="en-US"/>
          </a:p>
          <a:p>
            <a:r>
              <a:rPr lang="en-US"/>
              <a:t>Brad, </a:t>
            </a:r>
            <a:br>
              <a:rPr lang="en-US"/>
            </a:br>
            <a:r>
              <a:rPr lang="en-US"/>
              <a:t>    Call a directory and work through the subfolder</a:t>
            </a:r>
          </a:p>
          <a:p>
            <a:r>
              <a:rPr lang="en-US"/>
              <a:t>    Get the extension from the main directory from PDF</a:t>
            </a:r>
          </a:p>
          <a:p>
            <a:r>
              <a:rPr lang="en-US"/>
              <a:t>    Find anything with .pdf and the location</a:t>
            </a:r>
          </a:p>
          <a:p>
            <a:endParaRPr lang="en-US"/>
          </a:p>
          <a:p>
            <a:r>
              <a:rPr lang="en-US"/>
              <a:t>Key term calls from the chunks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3B58B-D9F5-3893-4CB8-A480E9A63B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593704-6A9E-4E23-9591-EA7B08EC8266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748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nps_ppt_ma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" y="0"/>
            <a:ext cx="12185649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20800" y="2667000"/>
            <a:ext cx="10160000" cy="11430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383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149A2437-4CE8-518B-DC4F-F2F43CB44D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2967" y="6535738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1"/>
                </a:solidFill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77ECE5E1-769B-455A-8EF0-F75C2B99200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62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09819-6336-477B-B488-EDF791BA58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58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1"/>
            <a:ext cx="27940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178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58898-6068-47FD-915B-3A4D6356FB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05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Custom Layout">
    <p:bg>
      <p:bgPr>
        <a:gradFill rotWithShape="1">
          <a:gsLst>
            <a:gs pos="0">
              <a:srgbClr val="CFC7A3"/>
            </a:gs>
            <a:gs pos="76000">
              <a:srgbClr val="857F6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59979" y="-1"/>
            <a:ext cx="11432021" cy="685800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NPS stroked crest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" y="125078"/>
            <a:ext cx="533483" cy="27043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 rot="16200000">
            <a:off x="-2795198" y="3433055"/>
            <a:ext cx="632278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sz="2000" b="1" spc="300">
                <a:solidFill>
                  <a:schemeClr val="tx1"/>
                </a:solidFill>
                <a:latin typeface="Trajan Pro"/>
                <a:cs typeface="Trajan Pro"/>
              </a:rPr>
              <a:t>NAVAL POSTGRADUATE SCHOOL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124859" y="260296"/>
            <a:ext cx="10888176" cy="630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80000"/>
              </a:lnSpc>
              <a:defRPr b="0" i="0" kern="1100" spc="0">
                <a:solidFill>
                  <a:srgbClr val="364A7A"/>
                </a:solidFill>
                <a:latin typeface="Cambria"/>
                <a:cs typeface="Cambri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1111567" y="1044969"/>
            <a:ext cx="10901468" cy="0"/>
          </a:xfrm>
          <a:prstGeom prst="line">
            <a:avLst/>
          </a:prstGeom>
          <a:ln w="19050" cmpd="sng">
            <a:solidFill>
              <a:srgbClr val="47619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124858" y="1150766"/>
            <a:ext cx="10901468" cy="54804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cs typeface="Cambria"/>
              </a:defRPr>
            </a:lvl1pPr>
            <a:lvl2pPr marL="742950" indent="-285750"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cs typeface="Cambria"/>
              </a:defRPr>
            </a:lvl2pPr>
            <a:lvl3pPr marL="1143000" indent="-228600"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cs typeface="Cambria"/>
              </a:defRPr>
            </a:lvl3pPr>
            <a:lvl4pPr marL="1600200" indent="-228600"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cs typeface="Cambria"/>
              </a:defRPr>
            </a:lvl4pPr>
            <a:lvl5pPr marL="2057400" indent="-228600"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cs typeface="Cambr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2B57F4A6-B92D-C49E-2C91-A4C1E3F49D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618" y="226307"/>
            <a:ext cx="1269900" cy="6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9E439EA7-582B-5FB6-4484-513201C74F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08569" y="6487546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B9BF7ED4-5C4E-4014-8169-40B75860FB00}" type="slidenum">
              <a:rPr lang="en-US" altLang="en-US" smtClean="0">
                <a:solidFill>
                  <a:srgbClr val="364A7A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364A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068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B2768-5891-4D06-BE15-90CD90FBC8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878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169F0-C202-458F-9D05-4F4084D990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147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E0961-44FE-4617-9DD0-CFF32415EE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5275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590801"/>
            <a:ext cx="4673600" cy="3230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590801"/>
            <a:ext cx="4673600" cy="3230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12964-2FA2-42B4-94DE-93CA4ECA5B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1902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8C7D1-967A-4E1E-802F-7E8BD02AAE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472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B1CC5-D74C-4E7B-9A21-D6FA6A6341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0643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F7ED4-5C4E-4014-8169-40B75860FB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12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F5BEA-EDD3-47AD-98B3-0C18FB09FA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1987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6F8A0-4F2E-4BEA-8665-61CD73399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161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E5C5B-4EDA-41CC-A788-59D4FDCBA1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2733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A650A-CC56-4B1C-A220-3F6B16F51A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0328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1"/>
            <a:ext cx="27940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178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61D8F-E481-4E83-9A1C-0E53803224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727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0555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6CACF-72D9-4249-9D96-44ED78576F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08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753DC-CC70-46F3-B6C4-9F334D7033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992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C8803-48A7-4950-9CC9-C04887D20B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121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229B2-39DC-4E21-97FF-39FE00CC8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59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F2F03-D5AA-4B72-98BE-AA4B855AEB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921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0E8D0-A2FA-462E-8A68-97871190BA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642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F0F1A-8AB0-4D22-A798-1FC3B4F0EA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1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nps_ppt_slid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33600" y="0"/>
            <a:ext cx="965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590801"/>
            <a:ext cx="9550400" cy="323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05550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77ECE5E1-769B-455A-8EF0-F75C2B992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11200" y="1476375"/>
            <a:ext cx="8534400" cy="0"/>
          </a:xfrm>
          <a:prstGeom prst="line">
            <a:avLst/>
          </a:prstGeom>
          <a:ln w="19050" cmpd="sng">
            <a:solidFill>
              <a:srgbClr val="47619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90229" r:id="rId1"/>
    <p:sldLayoutId id="2147490200" r:id="rId2"/>
    <p:sldLayoutId id="2147490230" r:id="rId3"/>
    <p:sldLayoutId id="2147490201" r:id="rId4"/>
    <p:sldLayoutId id="2147490202" r:id="rId5"/>
    <p:sldLayoutId id="2147490203" r:id="rId6"/>
    <p:sldLayoutId id="2147490204" r:id="rId7"/>
    <p:sldLayoutId id="2147490205" r:id="rId8"/>
    <p:sldLayoutId id="2147490206" r:id="rId9"/>
    <p:sldLayoutId id="2147490207" r:id="rId10"/>
    <p:sldLayoutId id="2147490208" r:id="rId11"/>
    <p:sldLayoutId id="2147490231" r:id="rId1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MS PGothic" panose="020B0600070205080204" pitchFamily="34" charset="-128"/>
          <a:cs typeface="ＭＳ Ｐゴシック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pitchFamily="1" charset="0"/>
          <a:ea typeface="MS PGothic" panose="020B0600070205080204" pitchFamily="34" charset="-128"/>
          <a:cs typeface="ＭＳ Ｐゴシック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pitchFamily="1" charset="0"/>
          <a:ea typeface="MS PGothic" panose="020B0600070205080204" pitchFamily="34" charset="-128"/>
          <a:cs typeface="ＭＳ Ｐゴシック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pitchFamily="1" charset="0"/>
          <a:ea typeface="MS PGothic" panose="020B0600070205080204" pitchFamily="34" charset="-128"/>
          <a:cs typeface="ＭＳ Ｐゴシック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pitchFamily="1" charset="0"/>
          <a:ea typeface="MS PGothic" panose="020B0600070205080204" pitchFamily="34" charset="-128"/>
          <a:cs typeface="ＭＳ Ｐゴシック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pitchFamily="1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pitchFamily="1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pitchFamily="1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pitchFamily="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nps_ppt_slid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33600" y="0"/>
            <a:ext cx="965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590801"/>
            <a:ext cx="9550400" cy="323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ＭＳ Ｐゴシック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05550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E78E3C67-F234-49DC-B460-6C37A81BB7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11200" y="2514600"/>
            <a:ext cx="8534400" cy="0"/>
          </a:xfrm>
          <a:prstGeom prst="line">
            <a:avLst/>
          </a:prstGeom>
          <a:ln w="19050" cmpd="sng">
            <a:solidFill>
              <a:srgbClr val="47619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90209" r:id="rId1"/>
    <p:sldLayoutId id="2147490210" r:id="rId2"/>
    <p:sldLayoutId id="2147490211" r:id="rId3"/>
    <p:sldLayoutId id="2147490212" r:id="rId4"/>
    <p:sldLayoutId id="2147490213" r:id="rId5"/>
    <p:sldLayoutId id="2147490214" r:id="rId6"/>
    <p:sldLayoutId id="2147490215" r:id="rId7"/>
    <p:sldLayoutId id="2147490216" r:id="rId8"/>
    <p:sldLayoutId id="2147490217" r:id="rId9"/>
    <p:sldLayoutId id="2147490218" r:id="rId10"/>
    <p:sldLayoutId id="2147490219" r:id="rId11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MS PGothic" panose="020B0600070205080204" pitchFamily="34" charset="-128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charset="0"/>
          <a:ea typeface="MS PGothic" panose="020B0600070205080204" pitchFamily="34" charset="-128"/>
          <a:cs typeface="ＭＳ Ｐゴシック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charset="0"/>
          <a:ea typeface="MS PGothic" panose="020B0600070205080204" pitchFamily="34" charset="-128"/>
          <a:cs typeface="ＭＳ Ｐゴシック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charset="0"/>
          <a:ea typeface="MS PGothic" panose="020B0600070205080204" pitchFamily="34" charset="-128"/>
          <a:cs typeface="ＭＳ Ｐゴシック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charset="0"/>
          <a:ea typeface="MS PGothic" panose="020B0600070205080204" pitchFamily="34" charset="-128"/>
          <a:cs typeface="ＭＳ Ｐゴシック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charset="0"/>
          <a:ea typeface="ＭＳ Ｐゴシック"/>
          <a:cs typeface="ＭＳ Ｐゴシック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charset="0"/>
          <a:ea typeface="ＭＳ Ｐゴシック"/>
          <a:cs typeface="ＭＳ Ｐゴシック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charset="0"/>
          <a:ea typeface="ＭＳ Ｐゴシック"/>
          <a:cs typeface="ＭＳ Ｐゴシック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" charset="0"/>
          <a:ea typeface="ＭＳ Ｐゴシック"/>
          <a:cs typeface="ＭＳ Ｐゴシック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8.emf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8.emf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9BDA-C031-737C-53B8-A3B7F57BC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0" y="3107811"/>
            <a:ext cx="6400800" cy="1143000"/>
          </a:xfrm>
        </p:spPr>
        <p:txBody>
          <a:bodyPr/>
          <a:lstStyle/>
          <a:p>
            <a:r>
              <a:rPr lang="en-US" sz="3200">
                <a:latin typeface="Cambria" panose="02040503050406030204" pitchFamily="18" charset="0"/>
                <a:ea typeface="Cambria" panose="02040503050406030204" pitchFamily="18" charset="0"/>
              </a:rPr>
              <a:t>Large Language Model Enabled Wargame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752FA-BA56-EE5E-0911-799779039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0" y="4849739"/>
            <a:ext cx="6400800" cy="1752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  <a:cs typeface="Times"/>
              </a:rPr>
              <a:t>MAJ Marcus Boswell</a:t>
            </a: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Maj Dylan Kowal</a:t>
            </a:r>
            <a:b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CPT Brad Dinkel</a:t>
            </a:r>
          </a:p>
          <a:p>
            <a:pPr>
              <a:spcBef>
                <a:spcPts val="0"/>
              </a:spcBef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ENS Kelly Bye</a:t>
            </a:r>
          </a:p>
        </p:txBody>
      </p:sp>
    </p:spTree>
    <p:extLst>
      <p:ext uri="{BB962C8B-B14F-4D97-AF65-F5344CB8AC3E}">
        <p14:creationId xmlns:p14="http://schemas.microsoft.com/office/powerpoint/2010/main" val="2419494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2145F-D4A7-8501-C5D8-CE97CA331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D02D491-FE74-8603-2EC9-B3F2C4FCA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135" y="1888353"/>
            <a:ext cx="10678298" cy="4687674"/>
          </a:xfrm>
          <a:prstGeom prst="rect">
            <a:avLst/>
          </a:prstGeom>
        </p:spPr>
      </p:pic>
      <p:sp>
        <p:nvSpPr>
          <p:cNvPr id="13314" name="Title 1">
            <a:extLst>
              <a:ext uri="{FF2B5EF4-FFF2-40B4-BE49-F238E27FC236}">
                <a16:creationId xmlns:a16="http://schemas.microsoft.com/office/drawing/2014/main" id="{6BB4F04C-BE8D-A6E4-32E7-4D28C229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758" y="275687"/>
            <a:ext cx="8166132" cy="630172"/>
          </a:xfrm>
        </p:spPr>
        <p:txBody>
          <a:bodyPr wrap="square" anchor="ctr">
            <a:normAutofit/>
          </a:bodyPr>
          <a:lstStyle/>
          <a:p>
            <a:r>
              <a:rPr lang="en-US" altLang="en-US">
                <a:ea typeface="MS PGothic"/>
              </a:rPr>
              <a:t>Metadata </a:t>
            </a:r>
            <a:r>
              <a:rPr lang="en-US" altLang="en-US" dirty="0">
                <a:ea typeface="MS PGothic"/>
              </a:rPr>
              <a:t>and </a:t>
            </a:r>
            <a:r>
              <a:rPr lang="en-US" altLang="en-US">
                <a:ea typeface="MS PGothic"/>
              </a:rPr>
              <a:t>Chunking</a:t>
            </a:r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701AF0-D8BC-760F-8728-2F207D060119}"/>
              </a:ext>
            </a:extLst>
          </p:cNvPr>
          <p:cNvSpPr txBox="1"/>
          <p:nvPr/>
        </p:nvSpPr>
        <p:spPr>
          <a:xfrm>
            <a:off x="8253524" y="1170655"/>
            <a:ext cx="16778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600" b="1" dirty="0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Package 1 </a:t>
            </a:r>
          </a:p>
          <a:p>
            <a:pPr algn="ctr"/>
            <a:r>
              <a:rPr lang="en-US" sz="1600" b="1" dirty="0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Stopping point</a:t>
            </a:r>
            <a:endParaRPr lang="en-US" sz="1600" b="1" dirty="0">
              <a:solidFill>
                <a:srgbClr val="364A7A"/>
              </a:solidFill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253966-4036-4E4C-5F68-65EBEF2360EE}"/>
              </a:ext>
            </a:extLst>
          </p:cNvPr>
          <p:cNvSpPr txBox="1"/>
          <p:nvPr/>
        </p:nvSpPr>
        <p:spPr>
          <a:xfrm>
            <a:off x="10055619" y="-830825"/>
            <a:ext cx="1677800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/>
                <a:ea typeface="MS PGothic"/>
                <a:cs typeface="Arial"/>
              </a:rPr>
              <a:t>Package 1</a:t>
            </a:r>
            <a:endParaRPr lang="en-US">
              <a:solidFill>
                <a:schemeClr val="bg1"/>
              </a:solidFill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B53CD-BF13-A2BB-9999-85FD721CEFE8}"/>
              </a:ext>
            </a:extLst>
          </p:cNvPr>
          <p:cNvSpPr txBox="1"/>
          <p:nvPr/>
        </p:nvSpPr>
        <p:spPr>
          <a:xfrm>
            <a:off x="2498869" y="5479419"/>
            <a:ext cx="16778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600" b="1" dirty="0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Package 2</a:t>
            </a:r>
          </a:p>
          <a:p>
            <a:pPr algn="ctr"/>
            <a:r>
              <a:rPr lang="en-US" sz="1600" b="1" dirty="0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Starting point</a:t>
            </a:r>
            <a:endParaRPr lang="en-US" sz="1600" b="1" dirty="0">
              <a:solidFill>
                <a:srgbClr val="364A7A"/>
              </a:solidFill>
              <a:cs typeface="Arial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D9C2FA-9533-8464-3BCC-9FC5FADE0C6D}"/>
              </a:ext>
            </a:extLst>
          </p:cNvPr>
          <p:cNvCxnSpPr/>
          <p:nvPr/>
        </p:nvCxnSpPr>
        <p:spPr>
          <a:xfrm>
            <a:off x="9093680" y="1710440"/>
            <a:ext cx="3507" cy="903157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3AE40F-B980-6357-C9D8-260626DDF203}"/>
              </a:ext>
            </a:extLst>
          </p:cNvPr>
          <p:cNvCxnSpPr>
            <a:cxnSpLocks/>
          </p:cNvCxnSpPr>
          <p:nvPr/>
        </p:nvCxnSpPr>
        <p:spPr>
          <a:xfrm>
            <a:off x="4172918" y="5760276"/>
            <a:ext cx="1357694" cy="8015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white sign with green text&#10;&#10;AI-generated content may be incorrect.">
            <a:extLst>
              <a:ext uri="{FF2B5EF4-FFF2-40B4-BE49-F238E27FC236}">
                <a16:creationId xmlns:a16="http://schemas.microsoft.com/office/drawing/2014/main" id="{4137A197-E133-5152-C006-4E6ED6740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4704" y="3106882"/>
            <a:ext cx="1444337" cy="8936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C39F70-A760-947C-FBEC-DDF328627E6D}"/>
              </a:ext>
            </a:extLst>
          </p:cNvPr>
          <p:cNvSpPr/>
          <p:nvPr/>
        </p:nvSpPr>
        <p:spPr>
          <a:xfrm flipH="1">
            <a:off x="5623432" y="2308860"/>
            <a:ext cx="4432187" cy="2499360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3D241-D054-408D-E526-F02F918E4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CE75B84-2533-DA57-4A7D-B2895EDC5511}"/>
              </a:ext>
            </a:extLst>
          </p:cNvPr>
          <p:cNvSpPr txBox="1">
            <a:spLocks/>
          </p:cNvSpPr>
          <p:nvPr/>
        </p:nvSpPr>
        <p:spPr bwMode="auto">
          <a:xfrm>
            <a:off x="1109762" y="1050959"/>
            <a:ext cx="7688461" cy="425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b="1" u="sng" dirty="0">
                <a:ea typeface="Cambria"/>
              </a:rPr>
              <a:t>Key Takeaways:</a:t>
            </a:r>
          </a:p>
          <a:p>
            <a:r>
              <a:rPr lang="en-US" sz="1800" dirty="0">
                <a:ea typeface="Cambria"/>
              </a:rPr>
              <a:t>The metadata captured in the database can be adjusted to fit the key categories based upon end user desires.</a:t>
            </a:r>
          </a:p>
          <a:p>
            <a:r>
              <a:rPr lang="en-US" sz="1800" dirty="0">
                <a:ea typeface="Cambria"/>
              </a:rPr>
              <a:t>Older scanned documents, with poor OCR results tend to fail when retrieving metadata via LLM API calls. </a:t>
            </a:r>
          </a:p>
          <a:p>
            <a:r>
              <a:rPr lang="en-US" sz="1800" dirty="0">
                <a:ea typeface="Cambria"/>
              </a:rPr>
              <a:t>Build out “other” categories when you are restricting allowed outputs from LLMs to decrease number of failure API calls.</a:t>
            </a:r>
          </a:p>
          <a:p>
            <a:pPr marL="0" indent="0">
              <a:buNone/>
            </a:pPr>
            <a:endParaRPr lang="en-US" sz="1800" dirty="0">
              <a:ea typeface="Cambria"/>
            </a:endParaRPr>
          </a:p>
          <a:p>
            <a:pPr marL="0" indent="0">
              <a:buNone/>
            </a:pPr>
            <a:r>
              <a:rPr lang="en-US" sz="1800" b="1" u="sng" dirty="0">
                <a:ea typeface="Cambria"/>
              </a:rPr>
              <a:t>Constraints and Limitations</a:t>
            </a:r>
          </a:p>
          <a:p>
            <a:r>
              <a:rPr lang="en-US" sz="1800" dirty="0">
                <a:ea typeface="Cambria"/>
              </a:rPr>
              <a:t>Limited to available LLMs and embedding models available on JWICS.</a:t>
            </a:r>
          </a:p>
          <a:p>
            <a:r>
              <a:rPr lang="en-US" sz="1800" dirty="0">
                <a:ea typeface="Cambria"/>
              </a:rPr>
              <a:t>Limited API calls to large LLM (&gt;70b parameters).</a:t>
            </a:r>
          </a:p>
          <a:p>
            <a:r>
              <a:rPr lang="en-US" sz="1800" dirty="0">
                <a:ea typeface="Cambria"/>
              </a:rPr>
              <a:t>16GB CPU to host embedding model and small LLMs (&lt; 10b parameters).</a:t>
            </a:r>
          </a:p>
          <a:p>
            <a:pPr marL="0" indent="0">
              <a:buNone/>
            </a:pPr>
            <a:endParaRPr lang="en-US" sz="1800" b="1" u="sng" dirty="0">
              <a:ea typeface="Cambria"/>
            </a:endParaRPr>
          </a:p>
          <a:p>
            <a:pPr marL="0" indent="0">
              <a:buNone/>
            </a:pPr>
            <a:r>
              <a:rPr lang="en-US" sz="1800" b="1" u="sng" dirty="0">
                <a:ea typeface="Cambria"/>
              </a:rPr>
              <a:t>Recommendations:</a:t>
            </a:r>
          </a:p>
          <a:p>
            <a:r>
              <a:rPr lang="en-US" sz="1800" dirty="0">
                <a:ea typeface="Cambria"/>
              </a:rPr>
              <a:t>Build algorithm to detect and clean poor OCRs to reduce LLM API calls that fail.</a:t>
            </a:r>
            <a:endParaRPr lang="en-US" sz="1800" dirty="0">
              <a:solidFill>
                <a:srgbClr val="364A7A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Time intensive, parallelize as much as possible.</a:t>
            </a:r>
            <a:endParaRPr lang="en-US" sz="1400" b="1" dirty="0"/>
          </a:p>
          <a:p>
            <a:pPr>
              <a:buNone/>
            </a:pPr>
            <a:endParaRPr lang="en-US" sz="1400" b="1" dirty="0"/>
          </a:p>
        </p:txBody>
      </p:sp>
      <p:sp>
        <p:nvSpPr>
          <p:cNvPr id="13314" name="Title 1">
            <a:extLst>
              <a:ext uri="{FF2B5EF4-FFF2-40B4-BE49-F238E27FC236}">
                <a16:creationId xmlns:a16="http://schemas.microsoft.com/office/drawing/2014/main" id="{62413F8B-9B69-6518-EC3A-B2094B3E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758" y="275687"/>
            <a:ext cx="8166132" cy="630172"/>
          </a:xfrm>
        </p:spPr>
        <p:txBody>
          <a:bodyPr wrap="square" anchor="ctr">
            <a:normAutofit/>
          </a:bodyPr>
          <a:lstStyle/>
          <a:p>
            <a:r>
              <a:rPr lang="en-US" altLang="en-US">
                <a:ea typeface="MS PGothic"/>
              </a:rPr>
              <a:t>Metadata</a:t>
            </a:r>
            <a:r>
              <a:rPr lang="en-US" altLang="en-US" dirty="0">
                <a:ea typeface="MS PGothic"/>
              </a:rPr>
              <a:t> and Chunking</a:t>
            </a:r>
            <a:endParaRPr lang="en-US" dirty="0"/>
          </a:p>
        </p:txBody>
      </p:sp>
      <p:sp>
        <p:nvSpPr>
          <p:cNvPr id="13316" name="Slide Number Placeholder 3" hidden="1">
            <a:extLst>
              <a:ext uri="{FF2B5EF4-FFF2-40B4-BE49-F238E27FC236}">
                <a16:creationId xmlns:a16="http://schemas.microsoft.com/office/drawing/2014/main" id="{D4FE01DD-B07E-6FFD-DFFC-589E8D7FE6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Char char="•"/>
              <a:defRPr sz="24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000000"/>
              </a:buClr>
              <a:buChar char="–"/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buClr>
                <a:srgbClr val="000000"/>
              </a:buClr>
              <a:buChar char="-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19191"/>
              </a:buClr>
              <a:buSzPct val="100000"/>
              <a:buChar char="–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None/>
            </a:pPr>
            <a:fld id="{2220FE80-B1F8-4C25-B757-B9BCDED72A0A}" type="slidenum">
              <a:rPr lang="en-US" altLang="en-US" sz="800">
                <a:solidFill>
                  <a:srgbClr val="969696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None/>
              </a:pPr>
              <a:t>11</a:t>
            </a:fld>
            <a:endParaRPr lang="en-US" altLang="en-US" sz="800">
              <a:solidFill>
                <a:srgbClr val="96969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249838-BFF5-2D1D-CF5E-844885CBA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224" y="1149490"/>
            <a:ext cx="3204335" cy="14064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118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D2E9A-E441-3C0F-0A14-EC8208572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957FF571-C8FC-EC89-6678-19BD4B21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758" y="275687"/>
            <a:ext cx="8166132" cy="630172"/>
          </a:xfrm>
        </p:spPr>
        <p:txBody>
          <a:bodyPr wrap="square" anchor="ctr">
            <a:normAutofit/>
          </a:bodyPr>
          <a:lstStyle/>
          <a:p>
            <a:r>
              <a:rPr lang="en-US" altLang="en-US">
                <a:ea typeface="MS PGothic"/>
              </a:rPr>
              <a:t>Metadata and Chunking</a:t>
            </a:r>
            <a:endParaRPr lang="en-US"/>
          </a:p>
        </p:txBody>
      </p:sp>
      <p:sp>
        <p:nvSpPr>
          <p:cNvPr id="13316" name="Slide Number Placeholder 3" hidden="1">
            <a:extLst>
              <a:ext uri="{FF2B5EF4-FFF2-40B4-BE49-F238E27FC236}">
                <a16:creationId xmlns:a16="http://schemas.microsoft.com/office/drawing/2014/main" id="{F7BC9F0C-09C6-7B97-5F01-BA48C804E4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Char char="•"/>
              <a:defRPr sz="24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000000"/>
              </a:buClr>
              <a:buChar char="–"/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buClr>
                <a:srgbClr val="000000"/>
              </a:buClr>
              <a:buChar char="-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19191"/>
              </a:buClr>
              <a:buSzPct val="100000"/>
              <a:buChar char="–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None/>
            </a:pPr>
            <a:fld id="{2220FE80-B1F8-4C25-B757-B9BCDED72A0A}" type="slidenum">
              <a:rPr lang="en-US" altLang="en-US" sz="800">
                <a:solidFill>
                  <a:srgbClr val="969696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None/>
              </a:pPr>
              <a:t>12</a:t>
            </a:fld>
            <a:endParaRPr lang="en-US" altLang="en-US" sz="800">
              <a:solidFill>
                <a:srgbClr val="969696"/>
              </a:solidFill>
            </a:endParaRPr>
          </a:p>
        </p:txBody>
      </p:sp>
      <p:pic>
        <p:nvPicPr>
          <p:cNvPr id="6" name="Picture 5" descr="A document with text and numbers&#10;&#10;AI-generated content may be incorrect.">
            <a:extLst>
              <a:ext uri="{FF2B5EF4-FFF2-40B4-BE49-F238E27FC236}">
                <a16:creationId xmlns:a16="http://schemas.microsoft.com/office/drawing/2014/main" id="{B744B7AD-1E7C-07E6-1AE9-3219EE118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795" y="3619802"/>
            <a:ext cx="816776" cy="100288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7" name="Picture 6" descr="A black and white document with text&#10;&#10;AI-generated content may be incorrect.">
            <a:extLst>
              <a:ext uri="{FF2B5EF4-FFF2-40B4-BE49-F238E27FC236}">
                <a16:creationId xmlns:a16="http://schemas.microsoft.com/office/drawing/2014/main" id="{3AAB68C4-7E5C-8AD1-20E4-97621824D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633" y="2259835"/>
            <a:ext cx="830152" cy="1075724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screen shot of a document&#10;&#10;AI-generated content may be incorrect.">
            <a:extLst>
              <a:ext uri="{FF2B5EF4-FFF2-40B4-BE49-F238E27FC236}">
                <a16:creationId xmlns:a16="http://schemas.microsoft.com/office/drawing/2014/main" id="{8EF4238D-CCBB-6963-651F-B8C337B98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1453" y="2674779"/>
            <a:ext cx="810698" cy="1075724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screen shot of a cell phone&#10;&#10;AI-generated content may be incorrect.">
            <a:extLst>
              <a:ext uri="{FF2B5EF4-FFF2-40B4-BE49-F238E27FC236}">
                <a16:creationId xmlns:a16="http://schemas.microsoft.com/office/drawing/2014/main" id="{95A1844D-D818-EE75-7848-568EB3B67B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1249" y="2403841"/>
            <a:ext cx="818087" cy="1075724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A paper with text on it&#10;&#10;AI-generated content may be incorrect.">
            <a:extLst>
              <a:ext uri="{FF2B5EF4-FFF2-40B4-BE49-F238E27FC236}">
                <a16:creationId xmlns:a16="http://schemas.microsoft.com/office/drawing/2014/main" id="{94EB9195-F117-D27E-DE56-8E4CFDC429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0340" y="2932414"/>
            <a:ext cx="772421" cy="100080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5" name="Picture 4" descr="A black and white document with text&#10;&#10;AI-generated content may be incorrect.">
            <a:extLst>
              <a:ext uri="{FF2B5EF4-FFF2-40B4-BE49-F238E27FC236}">
                <a16:creationId xmlns:a16="http://schemas.microsoft.com/office/drawing/2014/main" id="{8DE93C7A-A06B-D505-AF81-634958C744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9829" y="3423077"/>
            <a:ext cx="789113" cy="100080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10" name="Picture 9" descr="A document with text and numbers&#10;&#10;AI-generated content may be incorrect.">
            <a:extLst>
              <a:ext uri="{FF2B5EF4-FFF2-40B4-BE49-F238E27FC236}">
                <a16:creationId xmlns:a16="http://schemas.microsoft.com/office/drawing/2014/main" id="{111766A1-2EB1-F079-D57E-B414421C5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578" y="3739101"/>
            <a:ext cx="816776" cy="100288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13" name="Picture 12" descr="A screen shot of a cell phone&#10;&#10;AI-generated content may be incorrect.">
            <a:extLst>
              <a:ext uri="{FF2B5EF4-FFF2-40B4-BE49-F238E27FC236}">
                <a16:creationId xmlns:a16="http://schemas.microsoft.com/office/drawing/2014/main" id="{7B21B679-7D67-9CCC-6E52-D0C57BF9FA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9437" y="2145269"/>
            <a:ext cx="818087" cy="1075724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A black and white document with text&#10;&#10;AI-generated content may be incorrect.">
            <a:extLst>
              <a:ext uri="{FF2B5EF4-FFF2-40B4-BE49-F238E27FC236}">
                <a16:creationId xmlns:a16="http://schemas.microsoft.com/office/drawing/2014/main" id="{1352E1F7-C290-8C63-9572-7B801E6541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1072" y="2155834"/>
            <a:ext cx="789113" cy="100080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BA2888CB-7A41-C5A4-7285-F3EBC4746D3B}"/>
              </a:ext>
            </a:extLst>
          </p:cNvPr>
          <p:cNvSpPr/>
          <p:nvPr/>
        </p:nvSpPr>
        <p:spPr>
          <a:xfrm>
            <a:off x="4736938" y="2656238"/>
            <a:ext cx="1475230" cy="852673"/>
          </a:xfrm>
          <a:prstGeom prst="rightArrow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6C306E-D96F-96C8-E39B-CF68D1967D18}"/>
              </a:ext>
            </a:extLst>
          </p:cNvPr>
          <p:cNvSpPr txBox="1"/>
          <p:nvPr/>
        </p:nvSpPr>
        <p:spPr>
          <a:xfrm>
            <a:off x="6157287" y="2081031"/>
            <a:ext cx="6096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{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'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file_extension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: './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final_docling_output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/(U)_ACV11_Final_Report.md’,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'title'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: 'Final Report for the Amphibious Combat Vehicle Wargame (ACV11)’,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'date of publication'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datetime.date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(2011, 6, 30),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'domain'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: array(['Maritime', 'Land'],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dtype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=object),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'agency'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: array(['US Marine Corps', 'US Navy'],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dtype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=object),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'COCOM'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: array(['PACOM'],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dtype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=object),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'country'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: array(['United States'],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dtype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=object),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'category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': 'capability’,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purpose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': 'The purpose of the ACV11 Wargame was to inform MAGTF capabilities by planning and gaming an amphibious assault with the proposed ACV from a 12 nautical mile (nm) line of departure. ‘,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64A7A"/>
              </a:solidFill>
              <a:latin typeface="Consolas" panose="020B0609020204030204" pitchFamily="49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64A7A"/>
              </a:solidFill>
              <a:latin typeface="Consolas" panose="020B0609020204030204" pitchFamily="49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64A7A"/>
              </a:solidFill>
              <a:latin typeface="Consolas" panose="020B0609020204030204" pitchFamily="49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rgbClr val="364A7A"/>
              </a:solidFill>
              <a:latin typeface="Consolas" panose="020B0609020204030204" pitchFamily="49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'key words'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array(['purpose', 'objectives', 'game assumptions', 'concept', 'gameplay', 'design', 'development', 'planning', 'strategy', 'implementation'],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dtype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=object)}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512D25-0BAF-17D1-0D6D-8D1F1235B94F}"/>
              </a:ext>
            </a:extLst>
          </p:cNvPr>
          <p:cNvCxnSpPr>
            <a:cxnSpLocks/>
          </p:cNvCxnSpPr>
          <p:nvPr/>
        </p:nvCxnSpPr>
        <p:spPr>
          <a:xfrm flipV="1">
            <a:off x="802640" y="4754880"/>
            <a:ext cx="11389360" cy="42214"/>
          </a:xfrm>
          <a:prstGeom prst="line">
            <a:avLst/>
          </a:prstGeom>
          <a:ln w="44450">
            <a:solidFill>
              <a:srgbClr val="364A7A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0C9E709-6E64-CF23-BC8A-C6189F01BC31}"/>
              </a:ext>
            </a:extLst>
          </p:cNvPr>
          <p:cNvSpPr/>
          <p:nvPr/>
        </p:nvSpPr>
        <p:spPr>
          <a:xfrm>
            <a:off x="4736937" y="5440347"/>
            <a:ext cx="1475231" cy="852673"/>
          </a:xfrm>
          <a:prstGeom prst="rightArrow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Local LLM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F424870-4666-3C96-D19F-C87ADDB00D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9294" y="5531460"/>
            <a:ext cx="3276460" cy="1241162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CD11E44-ED74-1EA8-D167-CB097BBCC482}"/>
              </a:ext>
            </a:extLst>
          </p:cNvPr>
          <p:cNvSpPr txBox="1"/>
          <p:nvPr/>
        </p:nvSpPr>
        <p:spPr>
          <a:xfrm>
            <a:off x="1185620" y="1691077"/>
            <a:ext cx="2657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>
                <a:solidFill>
                  <a:srgbClr val="364A7A"/>
                </a:solidFill>
              </a:rPr>
              <a:t>Body of Documents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368B7A-3B8D-6B4F-B9C6-39420B3F8665}"/>
              </a:ext>
            </a:extLst>
          </p:cNvPr>
          <p:cNvSpPr txBox="1"/>
          <p:nvPr/>
        </p:nvSpPr>
        <p:spPr>
          <a:xfrm>
            <a:off x="1228759" y="5157476"/>
            <a:ext cx="2657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>
                <a:solidFill>
                  <a:srgbClr val="364A7A"/>
                </a:solidFill>
              </a:rPr>
              <a:t>Chunks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2FF97B-5BF5-0D3A-698C-55560AF5076C}"/>
              </a:ext>
            </a:extLst>
          </p:cNvPr>
          <p:cNvSpPr txBox="1"/>
          <p:nvPr/>
        </p:nvSpPr>
        <p:spPr>
          <a:xfrm>
            <a:off x="7317656" y="1688889"/>
            <a:ext cx="3920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>
                <a:solidFill>
                  <a:srgbClr val="364A7A"/>
                </a:solidFill>
              </a:rPr>
              <a:t>Lance Database Schema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F81220-A012-12AA-626C-3A890431C73A}"/>
              </a:ext>
            </a:extLst>
          </p:cNvPr>
          <p:cNvSpPr txBox="1"/>
          <p:nvPr/>
        </p:nvSpPr>
        <p:spPr>
          <a:xfrm>
            <a:off x="4883403" y="1068446"/>
            <a:ext cx="265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364A7A"/>
                </a:solidFill>
              </a:rPr>
              <a:t>Outer Loop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AFD01E-7CBB-4680-820B-140273C4BCEC}"/>
              </a:ext>
            </a:extLst>
          </p:cNvPr>
          <p:cNvSpPr txBox="1"/>
          <p:nvPr/>
        </p:nvSpPr>
        <p:spPr>
          <a:xfrm>
            <a:off x="4883403" y="4839731"/>
            <a:ext cx="265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364A7A"/>
                </a:solidFill>
              </a:rPr>
              <a:t>Inner Loop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B6B7A3-3A8B-7CF5-72D9-0F3BE8A3BCD8}"/>
              </a:ext>
            </a:extLst>
          </p:cNvPr>
          <p:cNvSpPr txBox="1"/>
          <p:nvPr/>
        </p:nvSpPr>
        <p:spPr>
          <a:xfrm>
            <a:off x="7497088" y="5107969"/>
            <a:ext cx="3920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>
                <a:solidFill>
                  <a:srgbClr val="364A7A"/>
                </a:solidFill>
              </a:rPr>
              <a:t>Lance 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3842753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EBEA2-DC1D-96E5-CB17-981AD1849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20270F0-C166-E73A-43EB-50A00EDEE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135" y="1888353"/>
            <a:ext cx="10678298" cy="4687674"/>
          </a:xfrm>
          <a:prstGeom prst="rect">
            <a:avLst/>
          </a:prstGeom>
        </p:spPr>
      </p:pic>
      <p:sp>
        <p:nvSpPr>
          <p:cNvPr id="13314" name="Title 1">
            <a:extLst>
              <a:ext uri="{FF2B5EF4-FFF2-40B4-BE49-F238E27FC236}">
                <a16:creationId xmlns:a16="http://schemas.microsoft.com/office/drawing/2014/main" id="{D5F98D7E-5672-54D9-3C2B-86920BC2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758" y="275687"/>
            <a:ext cx="8166132" cy="630172"/>
          </a:xfrm>
        </p:spPr>
        <p:txBody>
          <a:bodyPr wrap="square" anchor="ctr">
            <a:normAutofit/>
          </a:bodyPr>
          <a:lstStyle/>
          <a:p>
            <a:r>
              <a:rPr lang="en-US" altLang="en-US">
                <a:ea typeface="MS PGothic"/>
              </a:rPr>
              <a:t>Query – Answer</a:t>
            </a:r>
            <a:endParaRPr lang="en-US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DCF9B1-C032-2AE7-E517-DD04E691BAE1}"/>
              </a:ext>
            </a:extLst>
          </p:cNvPr>
          <p:cNvCxnSpPr>
            <a:cxnSpLocks/>
          </p:cNvCxnSpPr>
          <p:nvPr/>
        </p:nvCxnSpPr>
        <p:spPr>
          <a:xfrm flipH="1">
            <a:off x="13775734" y="1887049"/>
            <a:ext cx="22087" cy="4711131"/>
          </a:xfrm>
          <a:prstGeom prst="line">
            <a:avLst/>
          </a:prstGeom>
          <a:ln w="41275">
            <a:solidFill>
              <a:srgbClr val="FF0000">
                <a:alpha val="42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701C0D7-4B0E-48D8-B471-4AA60DD91BBD}"/>
              </a:ext>
            </a:extLst>
          </p:cNvPr>
          <p:cNvSpPr txBox="1"/>
          <p:nvPr/>
        </p:nvSpPr>
        <p:spPr>
          <a:xfrm>
            <a:off x="12947878" y="1559538"/>
            <a:ext cx="1677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Current Status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44C755-9CF9-91F9-FEEA-1E47CF508BDB}"/>
              </a:ext>
            </a:extLst>
          </p:cNvPr>
          <p:cNvSpPr txBox="1"/>
          <p:nvPr/>
        </p:nvSpPr>
        <p:spPr>
          <a:xfrm>
            <a:off x="8253524" y="1170655"/>
            <a:ext cx="16778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600" b="1" dirty="0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Package 1 </a:t>
            </a:r>
          </a:p>
          <a:p>
            <a:pPr algn="ctr"/>
            <a:r>
              <a:rPr lang="en-US" sz="1600" b="1" dirty="0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Stopping point</a:t>
            </a:r>
            <a:endParaRPr lang="en-US" sz="1600" b="1" dirty="0">
              <a:solidFill>
                <a:srgbClr val="364A7A"/>
              </a:solidFill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B7A1F3-E365-7F83-A726-EE123E8A3426}"/>
              </a:ext>
            </a:extLst>
          </p:cNvPr>
          <p:cNvSpPr txBox="1"/>
          <p:nvPr/>
        </p:nvSpPr>
        <p:spPr>
          <a:xfrm>
            <a:off x="10055619" y="-830825"/>
            <a:ext cx="1677800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/>
                <a:ea typeface="MS PGothic"/>
                <a:cs typeface="Arial"/>
              </a:rPr>
              <a:t>Package 1</a:t>
            </a:r>
            <a:endParaRPr lang="en-US">
              <a:solidFill>
                <a:schemeClr val="bg1"/>
              </a:solidFill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A4A52F-5F3F-5BFF-4AA5-FB7FC6D37D7C}"/>
              </a:ext>
            </a:extLst>
          </p:cNvPr>
          <p:cNvSpPr txBox="1"/>
          <p:nvPr/>
        </p:nvSpPr>
        <p:spPr>
          <a:xfrm>
            <a:off x="2498869" y="5479419"/>
            <a:ext cx="16778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600" b="1" dirty="0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Package 2</a:t>
            </a:r>
          </a:p>
          <a:p>
            <a:pPr algn="ctr"/>
            <a:r>
              <a:rPr lang="en-US" sz="1600" b="1" dirty="0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Starting point</a:t>
            </a:r>
            <a:endParaRPr lang="en-US" sz="1600" b="1" dirty="0">
              <a:solidFill>
                <a:srgbClr val="364A7A"/>
              </a:solidFill>
              <a:cs typeface="Arial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A68D8C-CDF1-C8D8-4876-28D32B5F33F2}"/>
              </a:ext>
            </a:extLst>
          </p:cNvPr>
          <p:cNvCxnSpPr/>
          <p:nvPr/>
        </p:nvCxnSpPr>
        <p:spPr>
          <a:xfrm>
            <a:off x="9093680" y="1710440"/>
            <a:ext cx="3507" cy="903157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FB80CF-7E61-DE5A-35C7-4E18E170E32F}"/>
              </a:ext>
            </a:extLst>
          </p:cNvPr>
          <p:cNvCxnSpPr>
            <a:cxnSpLocks/>
          </p:cNvCxnSpPr>
          <p:nvPr/>
        </p:nvCxnSpPr>
        <p:spPr>
          <a:xfrm>
            <a:off x="4172918" y="5760276"/>
            <a:ext cx="1357694" cy="8015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white sign with green text&#10;&#10;AI-generated content may be incorrect.">
            <a:extLst>
              <a:ext uri="{FF2B5EF4-FFF2-40B4-BE49-F238E27FC236}">
                <a16:creationId xmlns:a16="http://schemas.microsoft.com/office/drawing/2014/main" id="{D2CE1CC9-40CC-C438-FC9F-806407F68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4704" y="3106882"/>
            <a:ext cx="1444337" cy="893619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AF44AD-5BE9-9523-5AED-24F3236CEE71}"/>
              </a:ext>
            </a:extLst>
          </p:cNvPr>
          <p:cNvSpPr/>
          <p:nvPr/>
        </p:nvSpPr>
        <p:spPr>
          <a:xfrm>
            <a:off x="5631180" y="2899081"/>
            <a:ext cx="6499860" cy="3760799"/>
          </a:xfrm>
          <a:custGeom>
            <a:avLst/>
            <a:gdLst>
              <a:gd name="connsiteX0" fmla="*/ 4770120 w 6499860"/>
              <a:gd name="connsiteY0" fmla="*/ 30480 h 3787140"/>
              <a:gd name="connsiteX1" fmla="*/ 4762500 w 6499860"/>
              <a:gd name="connsiteY1" fmla="*/ 1897380 h 3787140"/>
              <a:gd name="connsiteX2" fmla="*/ 7620 w 6499860"/>
              <a:gd name="connsiteY2" fmla="*/ 1920240 h 3787140"/>
              <a:gd name="connsiteX3" fmla="*/ 0 w 6499860"/>
              <a:gd name="connsiteY3" fmla="*/ 3787140 h 3787140"/>
              <a:gd name="connsiteX4" fmla="*/ 6499860 w 6499860"/>
              <a:gd name="connsiteY4" fmla="*/ 3749040 h 3787140"/>
              <a:gd name="connsiteX5" fmla="*/ 6492240 w 6499860"/>
              <a:gd name="connsiteY5" fmla="*/ 0 h 3787140"/>
              <a:gd name="connsiteX6" fmla="*/ 4770120 w 6499860"/>
              <a:gd name="connsiteY6" fmla="*/ 30480 h 3787140"/>
              <a:gd name="connsiteX0" fmla="*/ 4770120 w 6499860"/>
              <a:gd name="connsiteY0" fmla="*/ 4139 h 3760799"/>
              <a:gd name="connsiteX1" fmla="*/ 4762500 w 6499860"/>
              <a:gd name="connsiteY1" fmla="*/ 1871039 h 3760799"/>
              <a:gd name="connsiteX2" fmla="*/ 7620 w 6499860"/>
              <a:gd name="connsiteY2" fmla="*/ 1893899 h 3760799"/>
              <a:gd name="connsiteX3" fmla="*/ 0 w 6499860"/>
              <a:gd name="connsiteY3" fmla="*/ 3760799 h 3760799"/>
              <a:gd name="connsiteX4" fmla="*/ 6499860 w 6499860"/>
              <a:gd name="connsiteY4" fmla="*/ 3722699 h 3760799"/>
              <a:gd name="connsiteX5" fmla="*/ 6492240 w 6499860"/>
              <a:gd name="connsiteY5" fmla="*/ 0 h 3760799"/>
              <a:gd name="connsiteX6" fmla="*/ 4770120 w 6499860"/>
              <a:gd name="connsiteY6" fmla="*/ 4139 h 3760799"/>
              <a:gd name="connsiteX0" fmla="*/ 4770120 w 6499860"/>
              <a:gd name="connsiteY0" fmla="*/ 4139 h 3760799"/>
              <a:gd name="connsiteX1" fmla="*/ 4762500 w 6499860"/>
              <a:gd name="connsiteY1" fmla="*/ 1871039 h 3760799"/>
              <a:gd name="connsiteX2" fmla="*/ 7620 w 6499860"/>
              <a:gd name="connsiteY2" fmla="*/ 1893899 h 3760799"/>
              <a:gd name="connsiteX3" fmla="*/ 0 w 6499860"/>
              <a:gd name="connsiteY3" fmla="*/ 3760799 h 3760799"/>
              <a:gd name="connsiteX4" fmla="*/ 6499860 w 6499860"/>
              <a:gd name="connsiteY4" fmla="*/ 3752803 h 3760799"/>
              <a:gd name="connsiteX5" fmla="*/ 6492240 w 6499860"/>
              <a:gd name="connsiteY5" fmla="*/ 0 h 3760799"/>
              <a:gd name="connsiteX6" fmla="*/ 4770120 w 6499860"/>
              <a:gd name="connsiteY6" fmla="*/ 4139 h 376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99860" h="3760799">
                <a:moveTo>
                  <a:pt x="4770120" y="4139"/>
                </a:moveTo>
                <a:lnTo>
                  <a:pt x="4762500" y="1871039"/>
                </a:lnTo>
                <a:lnTo>
                  <a:pt x="7620" y="1893899"/>
                </a:lnTo>
                <a:lnTo>
                  <a:pt x="0" y="3760799"/>
                </a:lnTo>
                <a:lnTo>
                  <a:pt x="6499860" y="3752803"/>
                </a:lnTo>
                <a:lnTo>
                  <a:pt x="6492240" y="0"/>
                </a:lnTo>
                <a:lnTo>
                  <a:pt x="4770120" y="4139"/>
                </a:lnTo>
                <a:close/>
              </a:path>
            </a:pathLst>
          </a:custGeom>
          <a:solidFill>
            <a:schemeClr val="tx2">
              <a:alpha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42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3CCB3-11B0-675D-9414-53995118F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81DB3264-100A-37CC-1C2F-8F66CC636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758" y="275687"/>
            <a:ext cx="8166132" cy="630172"/>
          </a:xfrm>
        </p:spPr>
        <p:txBody>
          <a:bodyPr wrap="square" anchor="ctr">
            <a:normAutofit/>
          </a:bodyPr>
          <a:lstStyle/>
          <a:p>
            <a:r>
              <a:rPr lang="en-US" altLang="en-US" dirty="0">
                <a:ea typeface="MS PGothic"/>
              </a:rPr>
              <a:t>Query – Answer Methodology</a:t>
            </a:r>
            <a:endParaRPr lang="en-US" dirty="0"/>
          </a:p>
        </p:txBody>
      </p:sp>
      <p:sp>
        <p:nvSpPr>
          <p:cNvPr id="13316" name="Slide Number Placeholder 3" hidden="1">
            <a:extLst>
              <a:ext uri="{FF2B5EF4-FFF2-40B4-BE49-F238E27FC236}">
                <a16:creationId xmlns:a16="http://schemas.microsoft.com/office/drawing/2014/main" id="{72079BF2-44DC-5EA0-A6DF-32494EA3A51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Char char="•"/>
              <a:defRPr sz="24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000000"/>
              </a:buClr>
              <a:buChar char="–"/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buClr>
                <a:srgbClr val="000000"/>
              </a:buClr>
              <a:buChar char="-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19191"/>
              </a:buClr>
              <a:buSzPct val="100000"/>
              <a:buChar char="–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None/>
            </a:pPr>
            <a:fld id="{2220FE80-B1F8-4C25-B757-B9BCDED72A0A}" type="slidenum">
              <a:rPr lang="en-US" altLang="en-US" sz="800">
                <a:solidFill>
                  <a:srgbClr val="969696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None/>
              </a:pPr>
              <a:t>14</a:t>
            </a:fld>
            <a:endParaRPr lang="en-US" altLang="en-US" sz="800">
              <a:solidFill>
                <a:srgbClr val="96969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9346DE-A647-70B0-BDB4-E7BCE2242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276" y="1190706"/>
            <a:ext cx="3226283" cy="1435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DEE2A7C2-203D-FD39-2E23-CAF20E823807}"/>
              </a:ext>
            </a:extLst>
          </p:cNvPr>
          <p:cNvSpPr txBox="1">
            <a:spLocks/>
          </p:cNvSpPr>
          <p:nvPr/>
        </p:nvSpPr>
        <p:spPr bwMode="auto">
          <a:xfrm>
            <a:off x="1109763" y="1050959"/>
            <a:ext cx="10892796" cy="425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b="1" u="sng" dirty="0">
                <a:ea typeface="Cambria"/>
              </a:rPr>
              <a:t>Key Takeaways:</a:t>
            </a:r>
          </a:p>
          <a:p>
            <a:r>
              <a:rPr lang="en-US" sz="1800" dirty="0">
                <a:ea typeface="Cambria"/>
              </a:rPr>
              <a:t>The top chunk does not always relate to the top document.</a:t>
            </a:r>
          </a:p>
          <a:p>
            <a:r>
              <a:rPr lang="en-US" sz="1800" dirty="0">
                <a:ea typeface="Cambria"/>
              </a:rPr>
              <a:t>Scores are relative to each dataset and don’t have an absolute meaning</a:t>
            </a:r>
          </a:p>
          <a:p>
            <a:r>
              <a:rPr lang="en-US" sz="1800" dirty="0">
                <a:ea typeface="Cambria"/>
              </a:rPr>
              <a:t>Keyword filter does not replace accurate keywords in query.</a:t>
            </a:r>
          </a:p>
          <a:p>
            <a:r>
              <a:rPr lang="en-US" sz="1800" dirty="0">
                <a:ea typeface="Cambria"/>
              </a:rPr>
              <a:t>Database filter is a conjunctive (AND) between fields and </a:t>
            </a:r>
          </a:p>
          <a:p>
            <a:pPr marL="0" indent="0">
              <a:buNone/>
            </a:pPr>
            <a:r>
              <a:rPr lang="en-US" sz="1800" dirty="0">
                <a:ea typeface="Cambria"/>
              </a:rPr>
              <a:t>       a disjunctive (OR) inside of a field. (Process OR CONOP) AND (USA OR Russia).</a:t>
            </a:r>
          </a:p>
          <a:p>
            <a:pPr marL="0" indent="0">
              <a:buNone/>
            </a:pPr>
            <a:endParaRPr lang="en-US" sz="1800" dirty="0">
              <a:ea typeface="Cambria"/>
            </a:endParaRPr>
          </a:p>
          <a:p>
            <a:pPr marL="0" indent="0">
              <a:buNone/>
            </a:pPr>
            <a:r>
              <a:rPr lang="en-US" sz="1800" b="1" u="sng" dirty="0">
                <a:ea typeface="Cambria"/>
              </a:rPr>
              <a:t>Constraints and Limitations</a:t>
            </a:r>
          </a:p>
          <a:p>
            <a:r>
              <a:rPr lang="en-US" sz="1800" dirty="0">
                <a:ea typeface="Cambria"/>
              </a:rPr>
              <a:t>User Base: Wargaming team with coding proficiency</a:t>
            </a:r>
          </a:p>
          <a:p>
            <a:r>
              <a:rPr lang="en-US" sz="1800" dirty="0">
                <a:ea typeface="Cambria"/>
              </a:rPr>
              <a:t>Cosine similarity will not be as accurate as an LLM but is faster.</a:t>
            </a:r>
            <a:endParaRPr lang="en-US" sz="1800" b="1" u="sng" dirty="0">
              <a:ea typeface="Cambria"/>
            </a:endParaRPr>
          </a:p>
          <a:p>
            <a:pPr marL="0" indent="0">
              <a:buNone/>
            </a:pPr>
            <a:endParaRPr lang="en-US" sz="1800" b="1" u="sng" dirty="0">
              <a:ea typeface="Cambria"/>
            </a:endParaRPr>
          </a:p>
          <a:p>
            <a:pPr marL="0" indent="0">
              <a:buNone/>
            </a:pPr>
            <a:r>
              <a:rPr lang="en-US" sz="1800" b="1" u="sng" dirty="0">
                <a:ea typeface="Cambria"/>
              </a:rPr>
              <a:t>Recommendations:</a:t>
            </a:r>
          </a:p>
          <a:p>
            <a:r>
              <a:rPr lang="en-US" sz="1800" dirty="0">
                <a:ea typeface="Cambria"/>
              </a:rPr>
              <a:t>Front end </a:t>
            </a:r>
            <a:r>
              <a:rPr lang="en-US" sz="1800" dirty="0" err="1">
                <a:ea typeface="Cambria"/>
              </a:rPr>
              <a:t>streamlit</a:t>
            </a:r>
            <a:r>
              <a:rPr lang="en-US" sz="1800" dirty="0">
                <a:ea typeface="Cambria"/>
              </a:rPr>
              <a:t> app is helpful but comes with risks.</a:t>
            </a:r>
          </a:p>
          <a:p>
            <a:r>
              <a:rPr lang="en-US" sz="1800" dirty="0">
                <a:ea typeface="Cambria"/>
              </a:rPr>
              <a:t>Explore different methods of scoring and ranking chunks</a:t>
            </a:r>
          </a:p>
          <a:p>
            <a:r>
              <a:rPr lang="en-US" sz="1800" dirty="0">
                <a:ea typeface="Cambria"/>
              </a:rPr>
              <a:t>LLM (TGI) will be necessary for generating actual answers or summaries.</a:t>
            </a:r>
          </a:p>
          <a:p>
            <a:r>
              <a:rPr lang="en-US" sz="1800" dirty="0">
                <a:ea typeface="Cambria"/>
              </a:rPr>
              <a:t>Retrieval-Augmentation-Generation (RAG) can be implemented with the top 10 documents to generate high quality summaries and search for patterns (strategic strengths and weaknesses) among the documents.</a:t>
            </a:r>
          </a:p>
          <a:p>
            <a:pPr>
              <a:buNone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17771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B027-BB37-6C66-E50E-71DC6D942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BF9A52DC-2579-97BE-5E4F-5440EBB2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758" y="275687"/>
            <a:ext cx="8166132" cy="630172"/>
          </a:xfrm>
        </p:spPr>
        <p:txBody>
          <a:bodyPr wrap="square" anchor="ctr">
            <a:normAutofit/>
          </a:bodyPr>
          <a:lstStyle/>
          <a:p>
            <a:r>
              <a:rPr lang="en-US" altLang="en-US" dirty="0">
                <a:ea typeface="MS PGothic"/>
              </a:rPr>
              <a:t>Query – Answer Methodology</a:t>
            </a:r>
            <a:endParaRPr lang="en-US" dirty="0"/>
          </a:p>
        </p:txBody>
      </p:sp>
      <p:sp>
        <p:nvSpPr>
          <p:cNvPr id="13316" name="Slide Number Placeholder 3" hidden="1">
            <a:extLst>
              <a:ext uri="{FF2B5EF4-FFF2-40B4-BE49-F238E27FC236}">
                <a16:creationId xmlns:a16="http://schemas.microsoft.com/office/drawing/2014/main" id="{55E00159-AFCE-51B2-87CB-4DE6E0386CF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Char char="•"/>
              <a:defRPr sz="24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000000"/>
              </a:buClr>
              <a:buChar char="–"/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buClr>
                <a:srgbClr val="000000"/>
              </a:buClr>
              <a:buChar char="-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19191"/>
              </a:buClr>
              <a:buSzPct val="100000"/>
              <a:buChar char="–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None/>
            </a:pPr>
            <a:fld id="{2220FE80-B1F8-4C25-B757-B9BCDED72A0A}" type="slidenum">
              <a:rPr lang="en-US" altLang="en-US" sz="800">
                <a:solidFill>
                  <a:srgbClr val="969696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None/>
              </a:pPr>
              <a:t>15</a:t>
            </a:fld>
            <a:endParaRPr lang="en-US" altLang="en-US" sz="800">
              <a:solidFill>
                <a:srgbClr val="96969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EC4F02-90E3-7D0E-4BDE-8D7BFAF35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276" y="1190706"/>
            <a:ext cx="3226283" cy="1435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1">
                <a:extLst>
                  <a:ext uri="{FF2B5EF4-FFF2-40B4-BE49-F238E27FC236}">
                    <a16:creationId xmlns:a16="http://schemas.microsoft.com/office/drawing/2014/main" id="{111F750A-637C-7BA3-C60B-AEC826C2FEA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09763" y="1050959"/>
                <a:ext cx="10892796" cy="2378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/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2400" baseline="0">
                    <a:solidFill>
                      <a:srgbClr val="364A7A"/>
                    </a:solidFill>
                    <a:latin typeface="Cambria"/>
                    <a:ea typeface="MS PGothic" panose="020B0600070205080204" pitchFamily="34" charset="-128"/>
                    <a:cs typeface="Cambri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2400" baseline="0">
                    <a:solidFill>
                      <a:srgbClr val="364A7A"/>
                    </a:solidFill>
                    <a:latin typeface="Cambria"/>
                    <a:ea typeface="MS PGothic" panose="020B0600070205080204" pitchFamily="34" charset="-128"/>
                    <a:cs typeface="Cambri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2400" baseline="0">
                    <a:solidFill>
                      <a:srgbClr val="364A7A"/>
                    </a:solidFill>
                    <a:latin typeface="Cambria"/>
                    <a:ea typeface="MS PGothic" panose="020B0600070205080204" pitchFamily="34" charset="-128"/>
                    <a:cs typeface="Cambri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2400" baseline="0">
                    <a:solidFill>
                      <a:srgbClr val="364A7A"/>
                    </a:solidFill>
                    <a:latin typeface="Cambria"/>
                    <a:ea typeface="MS PGothic" panose="020B0600070205080204" pitchFamily="34" charset="-128"/>
                    <a:cs typeface="Cambri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2400" baseline="0">
                    <a:solidFill>
                      <a:srgbClr val="364A7A"/>
                    </a:solidFill>
                    <a:latin typeface="Cambria"/>
                    <a:ea typeface="MS PGothic" panose="020B0600070205080204" pitchFamily="34" charset="-128"/>
                    <a:cs typeface="Cambri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b="1" u="sng" dirty="0">
                    <a:latin typeface="Cambria" panose="02040503050406030204" pitchFamily="18" charset="0"/>
                    <a:ea typeface="Cambria" panose="02040503050406030204" pitchFamily="18" charset="0"/>
                  </a:rPr>
                  <a:t>Embed Query </a:t>
                </a:r>
                <a:r>
                  <a:rPr lang="en-US" sz="1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en-US" sz="2000" b="1" i="0" kern="0" dirty="0" smtClean="0">
                        <a:solidFill>
                          <a:srgbClr val="364A7A"/>
                        </a:solidFill>
                        <a:latin typeface="Cambria Math" panose="02040503050406030204" pitchFamily="18" charset="0"/>
                        <a:ea typeface="MS PGothic"/>
                      </a:rPr>
                      <m:t>"</m:t>
                    </m:r>
                    <m:r>
                      <m:rPr>
                        <m:sty m:val="p"/>
                      </m:rPr>
                      <a:rPr lang="en-US" altLang="en-US" sz="2000" i="0" kern="0" dirty="0" smtClean="0">
                        <a:solidFill>
                          <a:srgbClr val="364A7A"/>
                        </a:solidFill>
                        <a:latin typeface="Cambria Math" panose="02040503050406030204" pitchFamily="18" charset="0"/>
                        <a:ea typeface="MS PGothic"/>
                      </a:rPr>
                      <m:t>How</m:t>
                    </m:r>
                    <m:r>
                      <a:rPr lang="en-US" altLang="en-US" sz="2000" i="0" kern="0" dirty="0" smtClean="0">
                        <a:solidFill>
                          <a:srgbClr val="364A7A"/>
                        </a:solidFill>
                        <a:latin typeface="Cambria Math" panose="02040503050406030204" pitchFamily="18" charset="0"/>
                        <a:ea typeface="MS PGothic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000" i="0" kern="0" dirty="0" smtClean="0">
                        <a:solidFill>
                          <a:srgbClr val="364A7A"/>
                        </a:solidFill>
                        <a:latin typeface="Cambria Math" panose="02040503050406030204" pitchFamily="18" charset="0"/>
                        <a:ea typeface="MS PGothic"/>
                      </a:rPr>
                      <m:t>is</m:t>
                    </m:r>
                    <m:r>
                      <a:rPr lang="en-US" altLang="en-US" sz="2000" i="0" kern="0" dirty="0" smtClean="0">
                        <a:solidFill>
                          <a:srgbClr val="364A7A"/>
                        </a:solidFill>
                        <a:latin typeface="Cambria Math" panose="02040503050406030204" pitchFamily="18" charset="0"/>
                        <a:ea typeface="MS PGothic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000" i="0" kern="0" dirty="0" smtClean="0">
                        <a:solidFill>
                          <a:srgbClr val="364A7A"/>
                        </a:solidFill>
                        <a:latin typeface="Cambria Math" panose="02040503050406030204" pitchFamily="18" charset="0"/>
                        <a:ea typeface="MS PGothic"/>
                      </a:rPr>
                      <m:t>our</m:t>
                    </m:r>
                    <m:r>
                      <a:rPr lang="en-US" altLang="en-US" sz="2000" i="0" kern="0" dirty="0" smtClean="0">
                        <a:solidFill>
                          <a:srgbClr val="364A7A"/>
                        </a:solidFill>
                        <a:latin typeface="Cambria Math" panose="02040503050406030204" pitchFamily="18" charset="0"/>
                        <a:ea typeface="MS PGothic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000" i="0" kern="0" dirty="0" smtClean="0">
                        <a:solidFill>
                          <a:srgbClr val="364A7A"/>
                        </a:solidFill>
                        <a:latin typeface="Cambria Math" panose="02040503050406030204" pitchFamily="18" charset="0"/>
                        <a:ea typeface="MS PGothic"/>
                      </a:rPr>
                      <m:t>nuclear</m:t>
                    </m:r>
                    <m:r>
                      <a:rPr lang="en-US" altLang="en-US" sz="2000" i="0" kern="0" dirty="0" smtClean="0">
                        <a:solidFill>
                          <a:srgbClr val="364A7A"/>
                        </a:solidFill>
                        <a:latin typeface="Cambria Math" panose="02040503050406030204" pitchFamily="18" charset="0"/>
                        <a:ea typeface="MS PGothic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000" i="0" kern="0" dirty="0" smtClean="0">
                        <a:solidFill>
                          <a:srgbClr val="364A7A"/>
                        </a:solidFill>
                        <a:latin typeface="Cambria Math" panose="02040503050406030204" pitchFamily="18" charset="0"/>
                        <a:ea typeface="MS PGothic"/>
                      </a:rPr>
                      <m:t>readiness</m:t>
                    </m:r>
                    <m:r>
                      <a:rPr lang="en-US" altLang="en-US" sz="2000" i="0" kern="0" dirty="0" smtClean="0">
                        <a:solidFill>
                          <a:srgbClr val="364A7A"/>
                        </a:solidFill>
                        <a:latin typeface="Cambria Math" panose="02040503050406030204" pitchFamily="18" charset="0"/>
                        <a:ea typeface="MS PGothic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000" i="0" kern="0" dirty="0" smtClean="0">
                        <a:solidFill>
                          <a:srgbClr val="364A7A"/>
                        </a:solidFill>
                        <a:latin typeface="Cambria Math" panose="02040503050406030204" pitchFamily="18" charset="0"/>
                        <a:ea typeface="MS PGothic"/>
                      </a:rPr>
                      <m:t>in</m:t>
                    </m:r>
                    <m:r>
                      <a:rPr lang="en-US" altLang="en-US" sz="2000" i="0" kern="0" dirty="0" smtClean="0">
                        <a:solidFill>
                          <a:srgbClr val="364A7A"/>
                        </a:solidFill>
                        <a:latin typeface="Cambria Math" panose="02040503050406030204" pitchFamily="18" charset="0"/>
                        <a:ea typeface="MS PGothic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000" i="0" kern="0" dirty="0" smtClean="0">
                        <a:solidFill>
                          <a:srgbClr val="364A7A"/>
                        </a:solidFill>
                        <a:latin typeface="Cambria Math" panose="02040503050406030204" pitchFamily="18" charset="0"/>
                        <a:ea typeface="MS PGothic"/>
                      </a:rPr>
                      <m:t>the</m:t>
                    </m:r>
                    <m:r>
                      <a:rPr lang="en-US" altLang="en-US" sz="2000" i="0" kern="0" dirty="0" smtClean="0">
                        <a:solidFill>
                          <a:srgbClr val="364A7A"/>
                        </a:solidFill>
                        <a:latin typeface="Cambria Math" panose="02040503050406030204" pitchFamily="18" charset="0"/>
                        <a:ea typeface="MS PGothic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000" i="0" kern="0" dirty="0" smtClean="0">
                        <a:solidFill>
                          <a:srgbClr val="364A7A"/>
                        </a:solidFill>
                        <a:latin typeface="Cambria Math" panose="02040503050406030204" pitchFamily="18" charset="0"/>
                        <a:ea typeface="MS PGothic"/>
                      </a:rPr>
                      <m:t>Pacific</m:t>
                    </m:r>
                    <m:r>
                      <a:rPr lang="en-US" altLang="en-US" sz="2000" i="0" kern="0" dirty="0" smtClean="0">
                        <a:solidFill>
                          <a:srgbClr val="364A7A"/>
                        </a:solidFill>
                        <a:latin typeface="Cambria Math" panose="02040503050406030204" pitchFamily="18" charset="0"/>
                        <a:ea typeface="MS PGothic"/>
                      </a:rPr>
                      <m:t>?" </m:t>
                    </m:r>
                  </m:oMath>
                </a14:m>
                <a:endParaRPr lang="en-US" altLang="en-US" sz="1400" kern="0" dirty="0">
                  <a:solidFill>
                    <a:srgbClr val="364A7A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1600" kern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Each word or part of a word is turned into a token that maps to a 768 x 1 vector</a:t>
                </a:r>
              </a:p>
              <a:p>
                <a:pPr marL="0" indent="0">
                  <a:buNone/>
                </a:pPr>
                <a:r>
                  <a:rPr lang="en-US" sz="1800" b="1" u="sng" dirty="0">
                    <a:latin typeface="Cambria" panose="02040503050406030204" pitchFamily="18" charset="0"/>
                    <a:ea typeface="Cambria" panose="02040503050406030204" pitchFamily="18" charset="0"/>
                  </a:rPr>
                  <a:t>Filter</a:t>
                </a:r>
                <a:r>
                  <a:rPr lang="en-US" sz="1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- </a:t>
                </a:r>
                <a:endParaRPr lang="en-US" sz="1400" b="0" dirty="0">
                  <a:solidFill>
                    <a:srgbClr val="FFFFFF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ts val="1425"/>
                  </a:lnSpc>
                  <a:buNone/>
                </a:pPr>
                <a:r>
                  <a:rPr lang="en-US" sz="1400" b="0" dirty="0">
                    <a:solidFill>
                      <a:srgbClr val="00206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    "</a:t>
                </a:r>
                <a:r>
                  <a:rPr lang="en-US" sz="1400" b="0" dirty="0" err="1">
                    <a:solidFill>
                      <a:srgbClr val="00206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date_of_pub</a:t>
                </a:r>
                <a:r>
                  <a:rPr lang="en-US" sz="1400" b="0" dirty="0">
                    <a:solidFill>
                      <a:srgbClr val="00206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": "“     "domain": “"</a:t>
                </a:r>
              </a:p>
              <a:p>
                <a:pPr>
                  <a:lnSpc>
                    <a:spcPts val="1425"/>
                  </a:lnSpc>
                  <a:buNone/>
                </a:pPr>
                <a:r>
                  <a:rPr lang="en-US" sz="1400" b="0" dirty="0">
                    <a:solidFill>
                      <a:srgbClr val="00206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    "agency": “”              "</a:t>
                </a:r>
                <a:r>
                  <a:rPr lang="en-US" sz="1400" b="0" dirty="0" err="1">
                    <a:solidFill>
                      <a:srgbClr val="00206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key_words</a:t>
                </a:r>
                <a:r>
                  <a:rPr lang="en-US" sz="1400" b="0" dirty="0">
                    <a:solidFill>
                      <a:srgbClr val="00206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": "“</a:t>
                </a:r>
              </a:p>
              <a:p>
                <a:pPr>
                  <a:lnSpc>
                    <a:spcPts val="1425"/>
                  </a:lnSpc>
                  <a:buNone/>
                </a:pPr>
                <a:endParaRPr lang="en-US" sz="1400" b="0" dirty="0">
                  <a:solidFill>
                    <a:srgbClr val="002060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ts val="1425"/>
                  </a:lnSpc>
                  <a:buNone/>
                </a:pPr>
                <a:r>
                  <a:rPr lang="en-US" sz="1400" b="0" dirty="0">
                    <a:solidFill>
                      <a:srgbClr val="00206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    "</a:t>
                </a:r>
                <a:r>
                  <a:rPr lang="en-US" sz="1400" b="0" dirty="0" err="1">
                    <a:solidFill>
                      <a:srgbClr val="00206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cocom</a:t>
                </a:r>
                <a:r>
                  <a:rPr lang="en-US" sz="1400" b="0" dirty="0">
                    <a:solidFill>
                      <a:srgbClr val="00206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": “STRATCOM, INDOPACOM"</a:t>
                </a:r>
              </a:p>
              <a:p>
                <a:pPr>
                  <a:lnSpc>
                    <a:spcPts val="1425"/>
                  </a:lnSpc>
                  <a:buNone/>
                </a:pPr>
                <a:r>
                  <a:rPr lang="en-US" sz="1400" b="0" dirty="0">
                    <a:solidFill>
                      <a:srgbClr val="00206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    "country": “</a:t>
                </a:r>
                <a:r>
                  <a:rPr lang="en-US" sz="1400" b="0" dirty="0" err="1">
                    <a:solidFill>
                      <a:srgbClr val="00206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ChInA</a:t>
                </a:r>
                <a:r>
                  <a:rPr lang="en-US" sz="1400" b="0" dirty="0">
                    <a:solidFill>
                      <a:srgbClr val="00206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, United States, USA, </a:t>
                </a:r>
                <a:r>
                  <a:rPr lang="en-US" sz="1400" b="0" dirty="0" err="1">
                    <a:solidFill>
                      <a:srgbClr val="00206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AmErica</a:t>
                </a:r>
                <a:r>
                  <a:rPr lang="en-US" sz="1400" b="0" dirty="0">
                    <a:solidFill>
                      <a:srgbClr val="00206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"</a:t>
                </a:r>
              </a:p>
              <a:p>
                <a:pPr>
                  <a:lnSpc>
                    <a:spcPts val="1425"/>
                  </a:lnSpc>
                  <a:buNone/>
                </a:pPr>
                <a:r>
                  <a:rPr lang="en-US" sz="1400" b="0" dirty="0">
                    <a:solidFill>
                      <a:srgbClr val="00206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    "category": "</a:t>
                </a:r>
                <a:r>
                  <a:rPr lang="en-US" sz="1400" b="0" dirty="0" err="1">
                    <a:solidFill>
                      <a:srgbClr val="00206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ProCeSs</a:t>
                </a:r>
                <a:r>
                  <a:rPr lang="en-US" sz="1400" b="0" dirty="0">
                    <a:solidFill>
                      <a:srgbClr val="00206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", (policy, capability, </a:t>
                </a:r>
                <a:r>
                  <a:rPr lang="en-US" sz="1400" b="0" dirty="0" err="1">
                    <a:solidFill>
                      <a:srgbClr val="00206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conop</a:t>
                </a:r>
                <a:r>
                  <a:rPr lang="en-US" sz="1400" b="0" dirty="0">
                    <a:solidFill>
                      <a:srgbClr val="00206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, process, other)</a:t>
                </a:r>
              </a:p>
              <a:p>
                <a:pPr>
                  <a:lnSpc>
                    <a:spcPts val="1425"/>
                  </a:lnSpc>
                  <a:buNone/>
                </a:pPr>
                <a:r>
                  <a:rPr lang="en-US" sz="1400" b="0" dirty="0">
                    <a:solidFill>
                      <a:srgbClr val="00206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   </a:t>
                </a:r>
                <a:endParaRPr lang="en-US" sz="1400" b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buNone/>
                </a:pPr>
                <a:endParaRPr lang="en-US" sz="1400" b="1" dirty="0"/>
              </a:p>
            </p:txBody>
          </p:sp>
        </mc:Choice>
        <mc:Fallback xmlns="">
          <p:sp>
            <p:nvSpPr>
              <p:cNvPr id="3" name="Text Placeholder 1">
                <a:extLst>
                  <a:ext uri="{FF2B5EF4-FFF2-40B4-BE49-F238E27FC236}">
                    <a16:creationId xmlns:a16="http://schemas.microsoft.com/office/drawing/2014/main" id="{111F750A-637C-7BA3-C60B-AEC826C2F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9763" y="1050959"/>
                <a:ext cx="10892796" cy="2378040"/>
              </a:xfrm>
              <a:prstGeom prst="rect">
                <a:avLst/>
              </a:prstGeom>
              <a:blipFill>
                <a:blip r:embed="rId4"/>
                <a:stretch>
                  <a:fillRect l="-448" t="-256" b="-10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  <a:ext uri="{FAA26D3D-D897-4be2-8F04-BA451C77F1D7}"/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6B37C0-7CE0-7435-21A1-DF4D6DC705F3}"/>
              </a:ext>
            </a:extLst>
          </p:cNvPr>
          <p:cNvCxnSpPr>
            <a:cxnSpLocks/>
          </p:cNvCxnSpPr>
          <p:nvPr/>
        </p:nvCxnSpPr>
        <p:spPr>
          <a:xfrm>
            <a:off x="765810" y="3577590"/>
            <a:ext cx="1142619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9049C9-1CF1-0909-7847-F578F306BB07}"/>
              </a:ext>
            </a:extLst>
          </p:cNvPr>
          <p:cNvCxnSpPr>
            <a:cxnSpLocks/>
          </p:cNvCxnSpPr>
          <p:nvPr/>
        </p:nvCxnSpPr>
        <p:spPr>
          <a:xfrm>
            <a:off x="7044690" y="3583307"/>
            <a:ext cx="0" cy="328041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4F7B34-DBB1-8BD3-06B6-89B00414B618}"/>
              </a:ext>
            </a:extLst>
          </p:cNvPr>
          <p:cNvSpPr txBox="1"/>
          <p:nvPr/>
        </p:nvSpPr>
        <p:spPr>
          <a:xfrm>
            <a:off x="3222780" y="3574099"/>
            <a:ext cx="109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Score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89531C-D236-9A90-554B-50AB4F5C6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9071" y="4754882"/>
            <a:ext cx="3325805" cy="8694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28B6F7-606F-ABD5-F97D-10FB56897CD0}"/>
              </a:ext>
            </a:extLst>
          </p:cNvPr>
          <p:cNvSpPr txBox="1"/>
          <p:nvPr/>
        </p:nvSpPr>
        <p:spPr>
          <a:xfrm>
            <a:off x="4604742" y="4257555"/>
            <a:ext cx="129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Document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E211B4-6D6F-5508-2A8A-C23F23892BD3}"/>
              </a:ext>
            </a:extLst>
          </p:cNvPr>
          <p:cNvSpPr txBox="1"/>
          <p:nvPr/>
        </p:nvSpPr>
        <p:spPr>
          <a:xfrm>
            <a:off x="1595423" y="4211836"/>
            <a:ext cx="109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Chunk</a:t>
            </a:r>
          </a:p>
        </p:txBody>
      </p:sp>
      <p:pic>
        <p:nvPicPr>
          <p:cNvPr id="1026" name="Picture 2" descr="b The cosine similarity example in 2-D ...">
            <a:extLst>
              <a:ext uri="{FF2B5EF4-FFF2-40B4-BE49-F238E27FC236}">
                <a16:creationId xmlns:a16="http://schemas.microsoft.com/office/drawing/2014/main" id="{E2EC1EFC-989B-D051-6F7D-BBB6AE6B4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98" y="4761574"/>
            <a:ext cx="2454783" cy="14968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28E360-F96C-DEC7-CAB7-EC6B1064955B}"/>
              </a:ext>
            </a:extLst>
          </p:cNvPr>
          <p:cNvSpPr txBox="1"/>
          <p:nvPr/>
        </p:nvSpPr>
        <p:spPr>
          <a:xfrm>
            <a:off x="9220685" y="3518097"/>
            <a:ext cx="109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Output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B888F126-82DC-B444-D535-CFC0D60BF2BB}"/>
              </a:ext>
            </a:extLst>
          </p:cNvPr>
          <p:cNvSpPr txBox="1">
            <a:spLocks/>
          </p:cNvSpPr>
          <p:nvPr/>
        </p:nvSpPr>
        <p:spPr bwMode="auto">
          <a:xfrm>
            <a:off x="7044690" y="3789110"/>
            <a:ext cx="4957867" cy="2378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2000" b="1" kern="0">
                <a:solidFill>
                  <a:srgbClr val="364A7A"/>
                </a:solidFill>
                <a:ea typeface="MS PGothic"/>
              </a:rPr>
              <a:t>Chunk</a:t>
            </a:r>
          </a:p>
          <a:p>
            <a:pPr marL="0" indent="0">
              <a:buNone/>
            </a:pPr>
            <a:endParaRPr lang="en-US" altLang="en-US" sz="2000" b="1" kern="0">
              <a:solidFill>
                <a:srgbClr val="364A7A"/>
              </a:solidFill>
              <a:ea typeface="MS PGothic"/>
            </a:endParaRPr>
          </a:p>
          <a:p>
            <a:pPr marL="0" indent="0">
              <a:buNone/>
            </a:pPr>
            <a:endParaRPr lang="en-US" altLang="en-US" sz="2000" b="1" kern="0">
              <a:solidFill>
                <a:srgbClr val="364A7A"/>
              </a:solidFill>
              <a:ea typeface="MS PGothic"/>
            </a:endParaRPr>
          </a:p>
          <a:p>
            <a:pPr marL="0" indent="0">
              <a:buNone/>
            </a:pPr>
            <a:endParaRPr lang="en-US" altLang="en-US" sz="2000" b="1" kern="0">
              <a:ea typeface="MS PGothic"/>
            </a:endParaRPr>
          </a:p>
          <a:p>
            <a:pPr marL="0" indent="0">
              <a:buNone/>
            </a:pPr>
            <a:r>
              <a:rPr lang="en-US" altLang="en-US" sz="2000" b="1" kern="0">
                <a:solidFill>
                  <a:srgbClr val="364A7A"/>
                </a:solidFill>
                <a:ea typeface="MS PGothic"/>
              </a:rPr>
              <a:t>Document</a:t>
            </a:r>
            <a:endParaRPr lang="en-US" sz="1400" b="1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F2C91F2-BCF8-7858-6A52-529D4A150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688310"/>
              </p:ext>
            </p:extLst>
          </p:nvPr>
        </p:nvGraphicFramePr>
        <p:xfrm>
          <a:off x="7208795" y="4174412"/>
          <a:ext cx="4585970" cy="86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2485">
                  <a:extLst>
                    <a:ext uri="{9D8B030D-6E8A-4147-A177-3AD203B41FA5}">
                      <a16:colId xmlns:a16="http://schemas.microsoft.com/office/drawing/2014/main" val="3631303754"/>
                    </a:ext>
                  </a:extLst>
                </a:gridCol>
                <a:gridCol w="1553485">
                  <a:extLst>
                    <a:ext uri="{9D8B030D-6E8A-4147-A177-3AD203B41FA5}">
                      <a16:colId xmlns:a16="http://schemas.microsoft.com/office/drawing/2014/main" val="196935585"/>
                    </a:ext>
                  </a:extLst>
                </a:gridCol>
              </a:tblGrid>
              <a:tr h="430870">
                <a:tc>
                  <a:txBody>
                    <a:bodyPr/>
                    <a:lstStyle/>
                    <a:p>
                      <a:r>
                        <a:rPr lang="en-US" dirty="0"/>
                        <a:t>Top Chunk</a:t>
                      </a:r>
                    </a:p>
                  </a:txBody>
                  <a:tcPr>
                    <a:solidFill>
                      <a:srgbClr val="364A7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>
                    <a:solidFill>
                      <a:srgbClr val="364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849729"/>
                  </a:ext>
                </a:extLst>
              </a:tr>
              <a:tr h="430870">
                <a:tc>
                  <a:txBody>
                    <a:bodyPr/>
                    <a:lstStyle/>
                    <a:p>
                      <a:r>
                        <a:rPr lang="en-US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Wargaming_Effectiveness</a:t>
                      </a:r>
                      <a:endParaRPr lang="en-US" sz="2000" dirty="0">
                        <a:effectLst/>
                      </a:endParaRPr>
                    </a:p>
                  </a:txBody>
                  <a:tcPr marL="50800" marR="50800" marT="25400" marB="2540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0.583862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18842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5687FFF-A7A7-E8C0-639E-334BF8318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821951"/>
              </p:ext>
            </p:extLst>
          </p:nvPr>
        </p:nvGraphicFramePr>
        <p:xfrm>
          <a:off x="7224035" y="5766992"/>
          <a:ext cx="4585970" cy="86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105">
                  <a:extLst>
                    <a:ext uri="{9D8B030D-6E8A-4147-A177-3AD203B41FA5}">
                      <a16:colId xmlns:a16="http://schemas.microsoft.com/office/drawing/2014/main" val="3631303754"/>
                    </a:ext>
                  </a:extLst>
                </a:gridCol>
                <a:gridCol w="1545865">
                  <a:extLst>
                    <a:ext uri="{9D8B030D-6E8A-4147-A177-3AD203B41FA5}">
                      <a16:colId xmlns:a16="http://schemas.microsoft.com/office/drawing/2014/main" val="196935585"/>
                    </a:ext>
                  </a:extLst>
                </a:gridCol>
              </a:tblGrid>
              <a:tr h="430870">
                <a:tc>
                  <a:txBody>
                    <a:bodyPr/>
                    <a:lstStyle/>
                    <a:p>
                      <a:r>
                        <a:rPr lang="en-US" dirty="0"/>
                        <a:t>Top Document</a:t>
                      </a:r>
                    </a:p>
                  </a:txBody>
                  <a:tcPr>
                    <a:solidFill>
                      <a:srgbClr val="364A7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Score</a:t>
                      </a:r>
                    </a:p>
                  </a:txBody>
                  <a:tcPr>
                    <a:solidFill>
                      <a:srgbClr val="364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849729"/>
                  </a:ext>
                </a:extLst>
              </a:tr>
              <a:tr h="43087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VISTA QUAKE Quick 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0.536066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88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861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1F537-5B7D-5320-7CD6-EAD3D18E0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4EE771BE-68C2-7EFE-9AF2-58685483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758" y="275687"/>
            <a:ext cx="8166132" cy="630172"/>
          </a:xfrm>
        </p:spPr>
        <p:txBody>
          <a:bodyPr wrap="square" anchor="ctr">
            <a:normAutofit/>
          </a:bodyPr>
          <a:lstStyle/>
          <a:p>
            <a:r>
              <a:rPr lang="en-US" altLang="en-US" dirty="0">
                <a:ea typeface="MS PGothic"/>
              </a:rPr>
              <a:t>Query – Answer Methodology</a:t>
            </a:r>
            <a:endParaRPr lang="en-US" dirty="0"/>
          </a:p>
        </p:txBody>
      </p:sp>
      <p:sp>
        <p:nvSpPr>
          <p:cNvPr id="13316" name="Slide Number Placeholder 3" hidden="1">
            <a:extLst>
              <a:ext uri="{FF2B5EF4-FFF2-40B4-BE49-F238E27FC236}">
                <a16:creationId xmlns:a16="http://schemas.microsoft.com/office/drawing/2014/main" id="{FA516548-E402-D5D1-6E5E-343C8AD5F66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Char char="•"/>
              <a:defRPr sz="24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000000"/>
              </a:buClr>
              <a:buChar char="–"/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buClr>
                <a:srgbClr val="000000"/>
              </a:buClr>
              <a:buChar char="-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19191"/>
              </a:buClr>
              <a:buSzPct val="100000"/>
              <a:buChar char="–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None/>
            </a:pPr>
            <a:fld id="{2220FE80-B1F8-4C25-B757-B9BCDED72A0A}" type="slidenum">
              <a:rPr lang="en-US" altLang="en-US" sz="800">
                <a:solidFill>
                  <a:srgbClr val="969696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None/>
              </a:pPr>
              <a:t>16</a:t>
            </a:fld>
            <a:endParaRPr lang="en-US" altLang="en-US" sz="800">
              <a:solidFill>
                <a:srgbClr val="96969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079060-1D0D-C2E5-9405-F4CDE3929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276" y="1190706"/>
            <a:ext cx="3226283" cy="1435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A65CAE5E-8ECB-31DD-F1D2-A7E71A5AB0C7}"/>
              </a:ext>
            </a:extLst>
          </p:cNvPr>
          <p:cNvSpPr txBox="1">
            <a:spLocks/>
          </p:cNvSpPr>
          <p:nvPr/>
        </p:nvSpPr>
        <p:spPr bwMode="auto">
          <a:xfrm>
            <a:off x="1109763" y="1050959"/>
            <a:ext cx="10892796" cy="425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b="1" u="sng" dirty="0">
                <a:ea typeface="Cambria"/>
              </a:rPr>
              <a:t>Key Takeaways:</a:t>
            </a:r>
          </a:p>
          <a:p>
            <a:r>
              <a:rPr lang="en-US" sz="1800" dirty="0">
                <a:ea typeface="Cambria"/>
              </a:rPr>
              <a:t>The top chunk does not always relate to the top document.</a:t>
            </a:r>
          </a:p>
          <a:p>
            <a:r>
              <a:rPr lang="en-US" sz="1800" dirty="0">
                <a:ea typeface="Cambria"/>
              </a:rPr>
              <a:t>Scores are relative to each dataset and don’t have an absolute meaning</a:t>
            </a:r>
          </a:p>
          <a:p>
            <a:r>
              <a:rPr lang="en-US" sz="1800" dirty="0">
                <a:ea typeface="Cambria"/>
              </a:rPr>
              <a:t>Keyword filter does not replace accurate keywords in query.</a:t>
            </a:r>
          </a:p>
          <a:p>
            <a:r>
              <a:rPr lang="en-US" sz="1800" dirty="0">
                <a:ea typeface="Cambria"/>
              </a:rPr>
              <a:t>Database filter is a conjunctive (AND) between fields and </a:t>
            </a:r>
          </a:p>
          <a:p>
            <a:pPr marL="0" indent="0">
              <a:buNone/>
            </a:pPr>
            <a:r>
              <a:rPr lang="en-US" sz="1800" dirty="0">
                <a:ea typeface="Cambria"/>
              </a:rPr>
              <a:t>       a disjunctive (OR) inside of a field. (Process OR CONOP) AND (USA OR Russia).</a:t>
            </a:r>
          </a:p>
          <a:p>
            <a:pPr marL="0" indent="0">
              <a:buNone/>
            </a:pPr>
            <a:endParaRPr lang="en-US" sz="1800" dirty="0">
              <a:ea typeface="Cambria"/>
            </a:endParaRPr>
          </a:p>
          <a:p>
            <a:pPr marL="0" indent="0">
              <a:buNone/>
            </a:pPr>
            <a:r>
              <a:rPr lang="en-US" sz="1800" b="1" u="sng" dirty="0">
                <a:ea typeface="Cambria"/>
              </a:rPr>
              <a:t>Constraints and Limitations</a:t>
            </a:r>
          </a:p>
          <a:p>
            <a:r>
              <a:rPr lang="en-US" sz="1800" dirty="0">
                <a:ea typeface="Cambria"/>
              </a:rPr>
              <a:t>User Base: Wargaming team with coding proficiency</a:t>
            </a:r>
          </a:p>
          <a:p>
            <a:r>
              <a:rPr lang="en-US" sz="1800" dirty="0">
                <a:ea typeface="Cambria"/>
              </a:rPr>
              <a:t>Cosine similarity will not be as accurate as an LLM but is faster.</a:t>
            </a:r>
          </a:p>
          <a:p>
            <a:pPr marL="0" indent="0">
              <a:buNone/>
            </a:pPr>
            <a:endParaRPr lang="en-US" sz="1800" b="1" u="sng" dirty="0">
              <a:ea typeface="Cambria"/>
            </a:endParaRPr>
          </a:p>
          <a:p>
            <a:pPr marL="0" indent="0">
              <a:buNone/>
            </a:pPr>
            <a:r>
              <a:rPr lang="en-US" sz="1800" b="1" u="sng" dirty="0">
                <a:ea typeface="Cambria"/>
              </a:rPr>
              <a:t>Recommendations:</a:t>
            </a:r>
          </a:p>
          <a:p>
            <a:r>
              <a:rPr lang="en-US" sz="1800" dirty="0">
                <a:ea typeface="Cambria"/>
              </a:rPr>
              <a:t>Front end </a:t>
            </a:r>
            <a:r>
              <a:rPr lang="en-US" sz="1800" dirty="0" err="1">
                <a:ea typeface="Cambria"/>
              </a:rPr>
              <a:t>streamlit</a:t>
            </a:r>
            <a:r>
              <a:rPr lang="en-US" sz="1800" dirty="0">
                <a:ea typeface="Cambria"/>
              </a:rPr>
              <a:t> app is helpful but comes with risks.</a:t>
            </a:r>
          </a:p>
          <a:p>
            <a:r>
              <a:rPr lang="en-US" sz="1800" dirty="0">
                <a:ea typeface="Cambria"/>
              </a:rPr>
              <a:t>Explore different methods of scoring and ranking chunks</a:t>
            </a:r>
          </a:p>
          <a:p>
            <a:r>
              <a:rPr lang="en-US" sz="1800" dirty="0">
                <a:ea typeface="Cambria"/>
              </a:rPr>
              <a:t>LLM (TGI) will be necessary for generating actual answers or summaries.</a:t>
            </a:r>
          </a:p>
          <a:p>
            <a:r>
              <a:rPr lang="en-US" sz="1800" dirty="0">
                <a:ea typeface="Cambria"/>
              </a:rPr>
              <a:t>Retrieval-Augmentation-Generation (RAG) can be implemented with the top 10 documents to generate high quality summaries and search for patterns (strategic strengths and weaknesses) among the documents.</a:t>
            </a:r>
          </a:p>
          <a:p>
            <a:pPr>
              <a:buNone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90856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0D9B1-F4CA-05CD-5C44-244061C08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CD984DC2-6537-E56F-6507-A3B6B585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758" y="275687"/>
            <a:ext cx="8166132" cy="630172"/>
          </a:xfrm>
        </p:spPr>
        <p:txBody>
          <a:bodyPr wrap="square" anchor="ctr">
            <a:normAutofit/>
          </a:bodyPr>
          <a:lstStyle/>
          <a:p>
            <a:r>
              <a:rPr lang="en-US" altLang="en-US">
                <a:ea typeface="MS PGothic"/>
              </a:rPr>
              <a:t>Next Steps and Future Work</a:t>
            </a:r>
            <a:endParaRPr lang="en-US" altLang="en-US"/>
          </a:p>
        </p:txBody>
      </p:sp>
      <p:sp>
        <p:nvSpPr>
          <p:cNvPr id="13316" name="Slide Number Placeholder 3" hidden="1">
            <a:extLst>
              <a:ext uri="{FF2B5EF4-FFF2-40B4-BE49-F238E27FC236}">
                <a16:creationId xmlns:a16="http://schemas.microsoft.com/office/drawing/2014/main" id="{7A697243-F01B-41DA-6E70-9D25C8E70D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Char char="•"/>
              <a:defRPr sz="24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000000"/>
              </a:buClr>
              <a:buChar char="–"/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buClr>
                <a:srgbClr val="000000"/>
              </a:buClr>
              <a:buChar char="-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19191"/>
              </a:buClr>
              <a:buSzPct val="100000"/>
              <a:buChar char="–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None/>
            </a:pPr>
            <a:fld id="{2220FE80-B1F8-4C25-B757-B9BCDED72A0A}" type="slidenum">
              <a:rPr lang="en-US" altLang="en-US" sz="800">
                <a:solidFill>
                  <a:srgbClr val="969696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None/>
              </a:pPr>
              <a:t>17</a:t>
            </a:fld>
            <a:endParaRPr lang="en-US" altLang="en-US" sz="800">
              <a:solidFill>
                <a:srgbClr val="969696"/>
              </a:solidFill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86D52B16-F107-1518-4EBF-F5148501164C}"/>
              </a:ext>
            </a:extLst>
          </p:cNvPr>
          <p:cNvSpPr txBox="1">
            <a:spLocks/>
          </p:cNvSpPr>
          <p:nvPr/>
        </p:nvSpPr>
        <p:spPr bwMode="auto">
          <a:xfrm>
            <a:off x="1109763" y="1199820"/>
            <a:ext cx="10892796" cy="5648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 u="sng">
                <a:ea typeface="MS PGothic"/>
              </a:rPr>
              <a:t>Next Steps</a:t>
            </a:r>
          </a:p>
          <a:p>
            <a:pPr marL="574675" indent="-341313"/>
            <a:r>
              <a:rPr lang="en-US" sz="2800">
                <a:ea typeface="MS PGothic"/>
              </a:rPr>
              <a:t>Database launch </a:t>
            </a:r>
          </a:p>
          <a:p>
            <a:pPr marL="574675" indent="-341313"/>
            <a:r>
              <a:rPr lang="en-US" sz="2800">
                <a:ea typeface="MS PGothic"/>
              </a:rPr>
              <a:t>Search workflow management </a:t>
            </a:r>
          </a:p>
          <a:p>
            <a:pPr marL="574675" indent="-341313"/>
            <a:r>
              <a:rPr lang="en-US" sz="2800" err="1">
                <a:ea typeface="MS PGothic"/>
              </a:rPr>
              <a:t>Streamlit</a:t>
            </a:r>
            <a:r>
              <a:rPr lang="en-US" sz="2800">
                <a:ea typeface="MS PGothic"/>
              </a:rPr>
              <a:t> app for non-coder interface</a:t>
            </a:r>
          </a:p>
          <a:p>
            <a:pPr marL="574675" indent="-341313"/>
            <a:r>
              <a:rPr lang="en-US" sz="2800">
                <a:ea typeface="MS PGothic"/>
              </a:rPr>
              <a:t>Transition workflow to JWICS</a:t>
            </a:r>
          </a:p>
          <a:p>
            <a:pPr marL="0" indent="0">
              <a:buNone/>
            </a:pPr>
            <a:endParaRPr lang="en-US" sz="2800" u="sng">
              <a:ea typeface="MS PGothic"/>
            </a:endParaRPr>
          </a:p>
          <a:p>
            <a:pPr marL="0" indent="0">
              <a:buNone/>
            </a:pPr>
            <a:r>
              <a:rPr lang="en-US" sz="2800" b="1" u="sng">
                <a:ea typeface="MS PGothic"/>
              </a:rPr>
              <a:t>Future Work</a:t>
            </a:r>
          </a:p>
          <a:p>
            <a:pPr marL="574675" indent="-341313"/>
            <a:r>
              <a:rPr lang="en-US" sz="2800">
                <a:ea typeface="MS PGothic"/>
              </a:rPr>
              <a:t>Refine metadata fields</a:t>
            </a:r>
          </a:p>
          <a:p>
            <a:pPr marL="574675" indent="-341313"/>
            <a:r>
              <a:rPr lang="en-US" sz="2800"/>
              <a:t>LLM procedure for end of year wargame report</a:t>
            </a:r>
          </a:p>
          <a:p>
            <a:pPr marL="574675" indent="-341313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35754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0FBDD-A912-0657-B319-2E783FB63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874C6A5C-F005-9CC8-1844-2FC91813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758" y="275687"/>
            <a:ext cx="8166132" cy="630172"/>
          </a:xfrm>
        </p:spPr>
        <p:txBody>
          <a:bodyPr wrap="square" anchor="ctr">
            <a:normAutofit/>
          </a:bodyPr>
          <a:lstStyle/>
          <a:p>
            <a:r>
              <a:rPr lang="en-US" altLang="en-US">
                <a:ea typeface="MS PGothic"/>
              </a:rPr>
              <a:t>Questions</a:t>
            </a:r>
            <a:endParaRPr lang="en-US" altLang="en-US"/>
          </a:p>
        </p:txBody>
      </p:sp>
      <p:sp>
        <p:nvSpPr>
          <p:cNvPr id="13316" name="Slide Number Placeholder 3" hidden="1">
            <a:extLst>
              <a:ext uri="{FF2B5EF4-FFF2-40B4-BE49-F238E27FC236}">
                <a16:creationId xmlns:a16="http://schemas.microsoft.com/office/drawing/2014/main" id="{3D2DC66D-CD25-A41D-5EAD-AFCE3B4BEA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Char char="•"/>
              <a:defRPr sz="24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000000"/>
              </a:buClr>
              <a:buChar char="–"/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buClr>
                <a:srgbClr val="000000"/>
              </a:buClr>
              <a:buChar char="-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19191"/>
              </a:buClr>
              <a:buSzPct val="100000"/>
              <a:buChar char="–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None/>
            </a:pPr>
            <a:fld id="{2220FE80-B1F8-4C25-B757-B9BCDED72A0A}" type="slidenum">
              <a:rPr lang="en-US" altLang="en-US" sz="800">
                <a:solidFill>
                  <a:srgbClr val="969696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None/>
              </a:pPr>
              <a:t>18</a:t>
            </a:fld>
            <a:endParaRPr lang="en-US" altLang="en-US" sz="80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290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955475-841E-D2F3-740C-61E9D311C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36104E7-C84A-CE26-DCBC-E6FB99D5A34E}"/>
              </a:ext>
            </a:extLst>
          </p:cNvPr>
          <p:cNvSpPr txBox="1">
            <a:spLocks/>
          </p:cNvSpPr>
          <p:nvPr/>
        </p:nvSpPr>
        <p:spPr bwMode="auto">
          <a:xfrm>
            <a:off x="1109761" y="1050959"/>
            <a:ext cx="10805719" cy="425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b="1" u="sng" dirty="0">
                <a:ea typeface="Cambria"/>
              </a:rPr>
              <a:t>Metadata Fields:</a:t>
            </a:r>
          </a:p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364A7A"/>
                </a:solidFill>
                <a:latin typeface="Consolas" panose="020B0609020204030204" pitchFamily="49" charset="0"/>
              </a:rPr>
              <a:t>file extensions</a:t>
            </a:r>
            <a:endParaRPr lang="en-US" sz="1400" b="0" dirty="0">
              <a:solidFill>
                <a:srgbClr val="364A7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4A7A"/>
                </a:solidFill>
                <a:effectLst/>
                <a:latin typeface="Consolas" panose="020B0609020204030204" pitchFamily="49" charset="0"/>
              </a:rPr>
              <a:t>title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4A7A"/>
                </a:solidFill>
                <a:effectLst/>
                <a:latin typeface="Consolas" panose="020B0609020204030204" pitchFamily="49" charset="0"/>
              </a:rPr>
              <a:t>date of</a:t>
            </a:r>
            <a:r>
              <a:rPr lang="en-US" sz="1400" dirty="0">
                <a:solidFill>
                  <a:srgbClr val="364A7A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364A7A"/>
                </a:solidFill>
                <a:effectLst/>
                <a:latin typeface="Consolas" panose="020B0609020204030204" pitchFamily="49" charset="0"/>
              </a:rPr>
              <a:t>publication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4A7A"/>
                </a:solidFill>
                <a:effectLst/>
                <a:latin typeface="Consolas" panose="020B0609020204030204" pitchFamily="49" charset="0"/>
              </a:rPr>
              <a:t>agency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4A7A"/>
                </a:solidFill>
                <a:effectLst/>
                <a:latin typeface="Consolas" panose="020B0609020204030204" pitchFamily="49" charset="0"/>
              </a:rPr>
              <a:t>domain (forced category)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4A7A"/>
                </a:solidFill>
                <a:effectLst/>
                <a:latin typeface="Consolas" panose="020B0609020204030204" pitchFamily="49" charset="0"/>
              </a:rPr>
              <a:t>country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4A7A"/>
                </a:solidFill>
                <a:effectLst/>
                <a:latin typeface="Consolas" panose="020B0609020204030204" pitchFamily="49" charset="0"/>
              </a:rPr>
              <a:t>COCOM (forced category)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4A7A"/>
                </a:solidFill>
                <a:effectLst/>
                <a:latin typeface="Consolas" panose="020B0609020204030204" pitchFamily="49" charset="0"/>
              </a:rPr>
              <a:t>wargame category (forced category)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4A7A"/>
                </a:solidFill>
                <a:effectLst/>
                <a:latin typeface="Consolas" panose="020B0609020204030204" pitchFamily="49" charset="0"/>
              </a:rPr>
              <a:t>purpose of wargame</a:t>
            </a:r>
          </a:p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364A7A"/>
                </a:solidFill>
                <a:latin typeface="Consolas" panose="020B0609020204030204" pitchFamily="49" charset="0"/>
              </a:rPr>
              <a:t>key words (chunk specific)</a:t>
            </a:r>
            <a:endParaRPr lang="en-US" sz="1400" dirty="0">
              <a:ea typeface="Cambria"/>
            </a:endParaRPr>
          </a:p>
          <a:p>
            <a:pPr marL="0" indent="0">
              <a:buNone/>
            </a:pPr>
            <a:endParaRPr lang="en-US" sz="1400" dirty="0">
              <a:ea typeface="Cambria"/>
            </a:endParaRPr>
          </a:p>
          <a:p>
            <a:pPr marL="0" indent="0">
              <a:buNone/>
            </a:pPr>
            <a:r>
              <a:rPr lang="en-US" sz="1800" b="1" u="sng" dirty="0">
                <a:ea typeface="Cambria"/>
              </a:rPr>
              <a:t>Example: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{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'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file_extension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: './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final_docling_output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/(U)_ACV11_Final_Report.md’,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'title'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: 'Final Report for the Amphibious Combat Vehicle Wargame (ACV11)’,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'date of publication'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datetime.date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(2011, 6, 30),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'domain'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: array(['Maritime', 'Land'],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dtype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=object),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'agency'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: array(['US Marine Corps', 'US Navy'],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dtype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=object),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'COCOM'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: array(['PACOM'],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dtype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=object),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'country'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: array(['United States'],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dtype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=object),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'category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': 'capability’,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purpose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': 'The purpose of the ACV11 Wargame was to inform MAGTF capabilities by planning and gaming an amphibious assault with the proposed ACV from a 12 nautical mile (nm) line of departure. ',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'key words'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array(['purpose', 'objectives', 'game assumptions', 'concept', 'gameplay', 'design', 'development', 'planning', 'strategy', 'implementation'],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dtype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Consolas" panose="020B0609020204030204" pitchFamily="49" charset="0"/>
                <a:ea typeface="MS PGothic" panose="020B0600070205080204" pitchFamily="34" charset="-128"/>
                <a:cs typeface="+mn-cs"/>
              </a:rPr>
              <a:t>=object)}</a:t>
            </a:r>
          </a:p>
          <a:p>
            <a:pPr marL="0" indent="0">
              <a:buNone/>
            </a:pPr>
            <a:endParaRPr lang="en-US" sz="1800" b="1" u="sng" dirty="0">
              <a:ea typeface="Cambria"/>
            </a:endParaRPr>
          </a:p>
          <a:p>
            <a:pPr>
              <a:buNone/>
            </a:pPr>
            <a:endParaRPr lang="en-US" sz="1400" b="1" dirty="0"/>
          </a:p>
        </p:txBody>
      </p:sp>
      <p:sp>
        <p:nvSpPr>
          <p:cNvPr id="13314" name="Title 1">
            <a:extLst>
              <a:ext uri="{FF2B5EF4-FFF2-40B4-BE49-F238E27FC236}">
                <a16:creationId xmlns:a16="http://schemas.microsoft.com/office/drawing/2014/main" id="{83B8107D-4546-92F2-508C-190D4ACC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758" y="275687"/>
            <a:ext cx="8166132" cy="630172"/>
          </a:xfrm>
        </p:spPr>
        <p:txBody>
          <a:bodyPr wrap="square" anchor="ctr">
            <a:normAutofit/>
          </a:bodyPr>
          <a:lstStyle/>
          <a:p>
            <a:r>
              <a:rPr lang="en-US" altLang="en-US">
                <a:ea typeface="MS PGothic"/>
              </a:rPr>
              <a:t>Metadata and Chunking</a:t>
            </a:r>
            <a:endParaRPr lang="en-US"/>
          </a:p>
        </p:txBody>
      </p:sp>
      <p:sp>
        <p:nvSpPr>
          <p:cNvPr id="13316" name="Slide Number Placeholder 3" hidden="1">
            <a:extLst>
              <a:ext uri="{FF2B5EF4-FFF2-40B4-BE49-F238E27FC236}">
                <a16:creationId xmlns:a16="http://schemas.microsoft.com/office/drawing/2014/main" id="{22D9895E-509F-0A96-C3ED-C117E3A602D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Char char="•"/>
              <a:defRPr sz="24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000000"/>
              </a:buClr>
              <a:buChar char="–"/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buClr>
                <a:srgbClr val="000000"/>
              </a:buClr>
              <a:buChar char="-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19191"/>
              </a:buClr>
              <a:buSzPct val="100000"/>
              <a:buChar char="–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None/>
            </a:pPr>
            <a:fld id="{2220FE80-B1F8-4C25-B757-B9BCDED72A0A}" type="slidenum">
              <a:rPr lang="en-US" altLang="en-US" sz="800">
                <a:solidFill>
                  <a:srgbClr val="969696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None/>
              </a:pPr>
              <a:t>19</a:t>
            </a:fld>
            <a:endParaRPr lang="en-US" altLang="en-US" sz="800">
              <a:solidFill>
                <a:srgbClr val="96969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E7C237-430C-0800-9043-4AAC3CDFB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224" y="1149490"/>
            <a:ext cx="3204335" cy="14064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138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20DD-D43E-E1C3-6039-64B0BCF4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/>
              </a:rPr>
              <a:t>Bottom Line Up Front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A5A395-8D21-13D1-0FCA-9743084E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F5BEA-EDD3-47AD-98B3-0C18FB09FAF2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B5EA2E2-4A5E-B653-297E-9F8098FD1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545" y="2050971"/>
            <a:ext cx="4234296" cy="2771775"/>
          </a:xfrm>
          <a:prstGeom prst="rect">
            <a:avLst/>
          </a:prstGeom>
        </p:spPr>
      </p:pic>
      <p:pic>
        <p:nvPicPr>
          <p:cNvPr id="5" name="Picture 4" descr="A black and white screen with white text&#10;&#10;AI-generated content may be incorrect.">
            <a:extLst>
              <a:ext uri="{FF2B5EF4-FFF2-40B4-BE49-F238E27FC236}">
                <a16:creationId xmlns:a16="http://schemas.microsoft.com/office/drawing/2014/main" id="{B2AA4235-584B-7554-1418-A7C2F4986D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95" r="18390" b="71384"/>
          <a:stretch/>
        </p:blipFill>
        <p:spPr>
          <a:xfrm>
            <a:off x="498763" y="5792357"/>
            <a:ext cx="11640482" cy="10948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407197-7489-2E08-F962-AE88D57A36F7}"/>
              </a:ext>
            </a:extLst>
          </p:cNvPr>
          <p:cNvSpPr txBox="1"/>
          <p:nvPr/>
        </p:nvSpPr>
        <p:spPr>
          <a:xfrm>
            <a:off x="521461" y="2251333"/>
            <a:ext cx="7083136" cy="3570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Result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Top 10 Reports identified</a:t>
            </a:r>
            <a:endParaRPr lang="en-US" sz="2000" dirty="0">
              <a:solidFill>
                <a:srgbClr val="364A7A"/>
              </a:solidFill>
              <a:cs typeface="Arial"/>
            </a:endParaRPr>
          </a:p>
          <a:p>
            <a:pPr marL="285750" indent="-285750">
              <a:buAutoNum type="arabicPeriod"/>
            </a:pPr>
            <a:r>
              <a:rPr lang="en-US" sz="2000" dirty="0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   Top 25 Chunks identified</a:t>
            </a:r>
          </a:p>
          <a:p>
            <a:pPr marL="285750" indent="-285750">
              <a:buAutoNum type="arabicPeriod"/>
            </a:pPr>
            <a:endParaRPr lang="en-US" sz="2000" dirty="0">
              <a:solidFill>
                <a:srgbClr val="364A7A"/>
              </a:solidFill>
              <a:latin typeface="Arial"/>
              <a:ea typeface="MS PGothic"/>
              <a:cs typeface="Arial"/>
            </a:endParaRPr>
          </a:p>
          <a:p>
            <a:r>
              <a:rPr lang="en-US" sz="2000" b="1" u="sng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Notes</a:t>
            </a:r>
          </a:p>
          <a:p>
            <a:pPr marL="285750" indent="-285750">
              <a:buAutoNum type="arabicPeriod"/>
            </a:pPr>
            <a:r>
              <a:rPr lang="en-US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Manual metadata sourcing took 40+ man-hours, Program takes 5 hours</a:t>
            </a:r>
            <a:endParaRPr lang="en-US">
              <a:solidFill>
                <a:srgbClr val="000000"/>
              </a:solidFill>
              <a:latin typeface="Arial"/>
              <a:ea typeface="MS PGothic"/>
              <a:cs typeface="Arial"/>
            </a:endParaRPr>
          </a:p>
          <a:p>
            <a:pPr marL="285750" indent="-285750">
              <a:buAutoNum type="arabicPeriod"/>
            </a:pPr>
            <a:r>
              <a:rPr lang="en-US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Validated on JWICS</a:t>
            </a:r>
          </a:p>
          <a:p>
            <a:pPr marL="285750" indent="-285750">
              <a:buAutoNum type="arabicPeriod"/>
            </a:pPr>
            <a:r>
              <a:rPr lang="en-US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Local and API based LLM's used for thorough front-end processing</a:t>
            </a:r>
            <a:endParaRPr lang="en-US" dirty="0">
              <a:cs typeface="Arial"/>
            </a:endParaRPr>
          </a:p>
          <a:p>
            <a:pPr marL="285750" indent="-285750">
              <a:buAutoNum type="arabicPeriod"/>
            </a:pPr>
            <a:r>
              <a:rPr lang="en-US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Simple NLP techniques used for similarity scores</a:t>
            </a:r>
          </a:p>
          <a:p>
            <a:pPr marL="285750" indent="-285750">
              <a:buAutoNum type="arabicPeriod"/>
            </a:pPr>
            <a:r>
              <a:rPr lang="en-US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Filterable database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6D0BBAD-C6C9-73CA-11D9-9B407D0CAD54}"/>
              </a:ext>
            </a:extLst>
          </p:cNvPr>
          <p:cNvSpPr txBox="1">
            <a:spLocks/>
          </p:cNvSpPr>
          <p:nvPr/>
        </p:nvSpPr>
        <p:spPr bwMode="auto">
          <a:xfrm>
            <a:off x="521461" y="893871"/>
            <a:ext cx="11689704" cy="630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Times" pitchFamily="1" charset="0"/>
                <a:ea typeface="MS PGothic" panose="020B0600070205080204" pitchFamily="34" charset="-128"/>
                <a:cs typeface="ＭＳ Ｐゴシック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Times" pitchFamily="1" charset="0"/>
                <a:ea typeface="MS PGothic" panose="020B0600070205080204" pitchFamily="34" charset="-128"/>
                <a:cs typeface="ＭＳ Ｐゴシック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Times" pitchFamily="1" charset="0"/>
                <a:ea typeface="MS PGothic" panose="020B0600070205080204" pitchFamily="34" charset="-128"/>
                <a:cs typeface="ＭＳ Ｐゴシック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Times" pitchFamily="1" charset="0"/>
                <a:ea typeface="MS PGothic" panose="020B0600070205080204" pitchFamily="34" charset="-128"/>
                <a:cs typeface="ＭＳ Ｐゴシック"/>
              </a:defRPr>
            </a:lvl5pPr>
            <a:lvl6pPr marL="45720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Times" pitchFamily="1" charset="0"/>
                <a:ea typeface="MS PGothic" panose="020B0600070205080204" pitchFamily="34" charset="-128"/>
                <a:cs typeface="+mn-cs"/>
              </a:defRPr>
            </a:lvl6pPr>
            <a:lvl7pPr marL="91440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Times" pitchFamily="1" charset="0"/>
                <a:ea typeface="MS PGothic" panose="020B0600070205080204" pitchFamily="34" charset="-128"/>
                <a:cs typeface="+mn-cs"/>
              </a:defRPr>
            </a:lvl7pPr>
            <a:lvl8pPr marL="137160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Times" pitchFamily="1" charset="0"/>
                <a:ea typeface="MS PGothic" panose="020B0600070205080204" pitchFamily="34" charset="-128"/>
                <a:cs typeface="+mn-cs"/>
              </a:defRPr>
            </a:lvl8pPr>
            <a:lvl9pPr marL="182880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Times" pitchFamily="1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en-US" sz="2000" kern="0">
                <a:solidFill>
                  <a:srgbClr val="364A7A"/>
                </a:solidFill>
                <a:ea typeface="MS PGothic"/>
              </a:rPr>
              <a:t>Stakeholder Question – What are the lessons learned from wargames related to Pacific readiness?</a:t>
            </a:r>
            <a:endParaRPr lang="en-US" sz="2000">
              <a:solidFill>
                <a:srgbClr val="364A7A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9A2B99-719C-98CD-535E-E7E421FC82AA}"/>
              </a:ext>
            </a:extLst>
          </p:cNvPr>
          <p:cNvSpPr txBox="1">
            <a:spLocks/>
          </p:cNvSpPr>
          <p:nvPr/>
        </p:nvSpPr>
        <p:spPr bwMode="auto">
          <a:xfrm>
            <a:off x="534475" y="1532205"/>
            <a:ext cx="8166132" cy="630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Times" pitchFamily="1" charset="0"/>
                <a:ea typeface="MS PGothic" panose="020B0600070205080204" pitchFamily="34" charset="-128"/>
                <a:cs typeface="ＭＳ Ｐゴシック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Times" pitchFamily="1" charset="0"/>
                <a:ea typeface="MS PGothic" panose="020B0600070205080204" pitchFamily="34" charset="-128"/>
                <a:cs typeface="ＭＳ Ｐゴシック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Times" pitchFamily="1" charset="0"/>
                <a:ea typeface="MS PGothic" panose="020B0600070205080204" pitchFamily="34" charset="-128"/>
                <a:cs typeface="ＭＳ Ｐゴシック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Times" pitchFamily="1" charset="0"/>
                <a:ea typeface="MS PGothic" panose="020B0600070205080204" pitchFamily="34" charset="-128"/>
                <a:cs typeface="ＭＳ Ｐゴシック"/>
              </a:defRPr>
            </a:lvl5pPr>
            <a:lvl6pPr marL="45720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Times" pitchFamily="1" charset="0"/>
                <a:ea typeface="MS PGothic" panose="020B0600070205080204" pitchFamily="34" charset="-128"/>
                <a:cs typeface="+mn-cs"/>
              </a:defRPr>
            </a:lvl6pPr>
            <a:lvl7pPr marL="91440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Times" pitchFamily="1" charset="0"/>
                <a:ea typeface="MS PGothic" panose="020B0600070205080204" pitchFamily="34" charset="-128"/>
                <a:cs typeface="+mn-cs"/>
              </a:defRPr>
            </a:lvl7pPr>
            <a:lvl8pPr marL="137160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Times" pitchFamily="1" charset="0"/>
                <a:ea typeface="MS PGothic" panose="020B0600070205080204" pitchFamily="34" charset="-128"/>
                <a:cs typeface="+mn-cs"/>
              </a:defRPr>
            </a:lvl8pPr>
            <a:lvl9pPr marL="182880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Times" pitchFamily="1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en-US" sz="2200" kern="0">
                <a:solidFill>
                  <a:srgbClr val="364A7A"/>
                </a:solidFill>
                <a:ea typeface="MS PGothic"/>
              </a:rPr>
              <a:t>Query – Pacific Readiness</a:t>
            </a:r>
          </a:p>
          <a:p>
            <a:pPr algn="l"/>
            <a:r>
              <a:rPr lang="en-US" sz="2200" kern="0">
                <a:solidFill>
                  <a:srgbClr val="364A7A"/>
                </a:solidFill>
                <a:ea typeface="MS PGothic"/>
              </a:rPr>
              <a:t>Filter – INDOPACOM</a:t>
            </a:r>
            <a:endParaRPr lang="en-US" sz="2200">
              <a:solidFill>
                <a:srgbClr val="364A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900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259E44E-5D0A-5CF5-6E6F-04976E0B5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E5C1E94F-A593-7702-7DE1-840D0183F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758" y="275687"/>
            <a:ext cx="8166132" cy="630172"/>
          </a:xfrm>
        </p:spPr>
        <p:txBody>
          <a:bodyPr wrap="square" anchor="ctr">
            <a:normAutofit/>
          </a:bodyPr>
          <a:lstStyle/>
          <a:p>
            <a:r>
              <a:rPr lang="en-US" altLang="en-US">
                <a:ea typeface="MS PGothic"/>
              </a:rPr>
              <a:t>Metadata and Chunking</a:t>
            </a:r>
            <a:endParaRPr lang="en-US"/>
          </a:p>
        </p:txBody>
      </p:sp>
      <p:sp>
        <p:nvSpPr>
          <p:cNvPr id="13316" name="Slide Number Placeholder 3" hidden="1">
            <a:extLst>
              <a:ext uri="{FF2B5EF4-FFF2-40B4-BE49-F238E27FC236}">
                <a16:creationId xmlns:a16="http://schemas.microsoft.com/office/drawing/2014/main" id="{D5389355-E092-B566-AD21-446BB3BC1F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Char char="•"/>
              <a:defRPr sz="24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000000"/>
              </a:buClr>
              <a:buChar char="–"/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buClr>
                <a:srgbClr val="000000"/>
              </a:buClr>
              <a:buChar char="-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19191"/>
              </a:buClr>
              <a:buSzPct val="100000"/>
              <a:buChar char="–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None/>
            </a:pPr>
            <a:fld id="{2220FE80-B1F8-4C25-B757-B9BCDED72A0A}" type="slidenum">
              <a:rPr lang="en-US" altLang="en-US" sz="800">
                <a:solidFill>
                  <a:srgbClr val="969696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None/>
              </a:pPr>
              <a:t>20</a:t>
            </a:fld>
            <a:endParaRPr lang="en-US" altLang="en-US" sz="800">
              <a:solidFill>
                <a:srgbClr val="96969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973E3D-1FED-5EB3-F580-6E21F97E8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224" y="1149490"/>
            <a:ext cx="3204335" cy="14064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726FA3-3337-3E9D-DE10-5CB5F7A51B3D}"/>
              </a:ext>
            </a:extLst>
          </p:cNvPr>
          <p:cNvSpPr txBox="1"/>
          <p:nvPr/>
        </p:nvSpPr>
        <p:spPr>
          <a:xfrm>
            <a:off x="3048000" y="4446251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b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SearchSchema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err="1">
                <a:solidFill>
                  <a:srgbClr val="6C71C4"/>
                </a:solidFill>
                <a:effectLst/>
                <a:latin typeface="Consolas" panose="020B0609020204030204" pitchFamily="49" charset="0"/>
              </a:rPr>
              <a:t>use_enum_values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(description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"the title of the wargame paper"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date_of_pub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(description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"..."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                         example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"1999-12-01"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"2001-01-30"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"2010-04-15"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agency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(description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"..."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domain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Domain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(description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"..."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(description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"..."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cocom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COCOM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(description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"..."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Wargame_type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(description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"..."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purpose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(description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"Brief summary of the purpose of the wargame, no more than a paragraph long"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7EF3E-72C3-D5DD-6E64-8380B1D04280}"/>
              </a:ext>
            </a:extLst>
          </p:cNvPr>
          <p:cNvSpPr txBox="1"/>
          <p:nvPr/>
        </p:nvSpPr>
        <p:spPr>
          <a:xfrm>
            <a:off x="3128621" y="1382969"/>
            <a:ext cx="2572062" cy="1363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b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Domain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Land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"Land"</a:t>
            </a:r>
            <a:endParaRPr lang="en-US" sz="1200" b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Maritime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"Maritime"</a:t>
            </a:r>
            <a:endParaRPr lang="en-US" sz="1200" b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Air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"Air"</a:t>
            </a:r>
            <a:endParaRPr lang="en-US" sz="1200" b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Space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"Space"</a:t>
            </a:r>
            <a:endParaRPr lang="en-US" sz="1200" b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Cyberspace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"Cyberspace"</a:t>
            </a:r>
            <a:endParaRPr lang="en-US" sz="1200" b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"Other"</a:t>
            </a:r>
            <a:endParaRPr lang="en-US" sz="1200" b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868C8-3C21-118A-EB1E-8BFE6D20271B}"/>
              </a:ext>
            </a:extLst>
          </p:cNvPr>
          <p:cNvSpPr txBox="1"/>
          <p:nvPr/>
        </p:nvSpPr>
        <p:spPr>
          <a:xfrm>
            <a:off x="705377" y="1382969"/>
            <a:ext cx="2496703" cy="2620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b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COCOM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INDOPACOM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"INDOPACOM"</a:t>
            </a:r>
            <a:endParaRPr lang="en-US" sz="1200" b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PACOM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"PACOM"</a:t>
            </a:r>
            <a:endParaRPr lang="en-US" sz="1200" b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CENTCOM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"CENTCOM"</a:t>
            </a:r>
            <a:endParaRPr lang="en-US" sz="1200" b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EUCOM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"EUCOM"</a:t>
            </a:r>
            <a:endParaRPr lang="en-US" sz="1200" b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AFRICOM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"AFRICOM"</a:t>
            </a:r>
            <a:endParaRPr lang="en-US" sz="1200" b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NORTHCOM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"NORTHCOM"</a:t>
            </a:r>
            <a:endParaRPr lang="en-US" sz="1200" b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SOUTHCOM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"SOUTHCOM"</a:t>
            </a:r>
            <a:endParaRPr lang="en-US" sz="1200" b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SPACECOM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"SPACECOM"</a:t>
            </a:r>
            <a:endParaRPr lang="en-US" sz="1200" b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CYBERCOM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"CYBERCOM"</a:t>
            </a:r>
            <a:endParaRPr lang="en-US" sz="1200" b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SOCOM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"SOCOM"</a:t>
            </a:r>
            <a:endParaRPr lang="en-US" sz="1200" b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STRATCOM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"STRATCOM"</a:t>
            </a:r>
            <a:endParaRPr lang="en-US" sz="1200" b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TRANSCOM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"TRANSCOM"</a:t>
            </a:r>
            <a:endParaRPr lang="en-US" sz="1200" b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"Other"</a:t>
            </a:r>
            <a:endParaRPr lang="en-US" sz="1200" b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0D07CE-E097-2C42-A8F4-F5A089063F2A}"/>
              </a:ext>
            </a:extLst>
          </p:cNvPr>
          <p:cNvSpPr txBox="1"/>
          <p:nvPr/>
        </p:nvSpPr>
        <p:spPr>
          <a:xfrm>
            <a:off x="5360195" y="1386408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b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Wargame_type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policy_decision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"policy"</a:t>
            </a:r>
            <a:endParaRPr lang="en-US" sz="1200" b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capbility_requirement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'capability'</a:t>
            </a:r>
            <a:endParaRPr lang="en-US" sz="1200" b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conop_strategy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conop</a:t>
            </a:r>
            <a:r>
              <a:rPr lang="en-US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process_org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"process"</a:t>
            </a:r>
            <a:endParaRPr lang="en-US" sz="1200" b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2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"other"</a:t>
            </a:r>
            <a:endParaRPr lang="en-US" sz="1200" b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7CB460-E0B9-B7D2-F229-401FF24142E8}"/>
              </a:ext>
            </a:extLst>
          </p:cNvPr>
          <p:cNvSpPr txBox="1"/>
          <p:nvPr/>
        </p:nvSpPr>
        <p:spPr>
          <a:xfrm>
            <a:off x="853127" y="1106706"/>
            <a:ext cx="7758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Arial" panose="020B0604020202020204" pitchFamily="34" charset="0"/>
                <a:ea typeface="Cambria"/>
                <a:cs typeface="+mn-cs"/>
              </a:rPr>
              <a:t>Forced Categories: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12E6C8-979E-76FF-FB1E-FB002A643A65}"/>
              </a:ext>
            </a:extLst>
          </p:cNvPr>
          <p:cNvSpPr txBox="1"/>
          <p:nvPr/>
        </p:nvSpPr>
        <p:spPr>
          <a:xfrm>
            <a:off x="937968" y="4096647"/>
            <a:ext cx="7758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Arial" panose="020B0604020202020204" pitchFamily="34" charset="0"/>
                <a:ea typeface="Cambria"/>
                <a:cs typeface="+mn-cs"/>
              </a:rPr>
              <a:t>Current </a:t>
            </a:r>
            <a:r>
              <a:rPr kumimoji="0" lang="en-US" sz="1800" b="1" i="0" u="sng" strike="noStrike" kern="1200" cap="none" spc="0" normalizeH="0" baseline="0" noProof="0" err="1">
                <a:ln>
                  <a:noFill/>
                </a:ln>
                <a:solidFill>
                  <a:srgbClr val="364A7A"/>
                </a:solidFill>
                <a:effectLst/>
                <a:uLnTx/>
                <a:uFillTx/>
                <a:latin typeface="Arial" panose="020B0604020202020204" pitchFamily="34" charset="0"/>
                <a:ea typeface="Cambria"/>
                <a:cs typeface="+mn-cs"/>
              </a:rPr>
              <a:t>Metadat</a:t>
            </a:r>
            <a:r>
              <a:rPr lang="en-US" b="1" u="sng">
                <a:solidFill>
                  <a:srgbClr val="364A7A"/>
                </a:solidFill>
                <a:ea typeface="Cambria"/>
              </a:rPr>
              <a:t>a Fields:</a:t>
            </a:r>
            <a:endParaRPr kumimoji="0" lang="en-US" sz="1800" b="1" i="0" u="sng" strike="noStrike" kern="1200" cap="none" spc="0" normalizeH="0" baseline="0" noProof="0">
              <a:ln>
                <a:noFill/>
              </a:ln>
              <a:solidFill>
                <a:srgbClr val="364A7A"/>
              </a:solidFill>
              <a:effectLst/>
              <a:uLnTx/>
              <a:uFillTx/>
              <a:latin typeface="Arial" panose="020B0604020202020204" pitchFamily="34" charset="0"/>
              <a:ea typeface="Cambri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5123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679983C-9672-FB86-A868-1285671D8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F1AB6BA-67BC-87A1-D2E7-774954262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758" y="275687"/>
            <a:ext cx="8166132" cy="630172"/>
          </a:xfrm>
        </p:spPr>
        <p:txBody>
          <a:bodyPr wrap="square" anchor="ctr">
            <a:normAutofit/>
          </a:bodyPr>
          <a:lstStyle/>
          <a:p>
            <a:r>
              <a:rPr lang="en-US" altLang="en-US">
                <a:ea typeface="MS PGothic"/>
              </a:rPr>
              <a:t>Methodology</a:t>
            </a:r>
            <a:endParaRPr lang="en-US" altLang="en-US"/>
          </a:p>
        </p:txBody>
      </p:sp>
      <p:sp>
        <p:nvSpPr>
          <p:cNvPr id="13316" name="Slide Number Placeholder 3" hidden="1">
            <a:extLst>
              <a:ext uri="{FF2B5EF4-FFF2-40B4-BE49-F238E27FC236}">
                <a16:creationId xmlns:a16="http://schemas.microsoft.com/office/drawing/2014/main" id="{39C1FE55-7BCC-480B-B984-E1646C9FE7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Char char="•"/>
              <a:defRPr sz="24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000000"/>
              </a:buClr>
              <a:buChar char="–"/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buClr>
                <a:srgbClr val="000000"/>
              </a:buClr>
              <a:buChar char="-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19191"/>
              </a:buClr>
              <a:buSzPct val="100000"/>
              <a:buChar char="–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None/>
            </a:pPr>
            <a:fld id="{2220FE80-B1F8-4C25-B757-B9BCDED72A0A}" type="slidenum">
              <a:rPr lang="en-US" altLang="en-US" sz="800">
                <a:solidFill>
                  <a:srgbClr val="969696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None/>
              </a:pPr>
              <a:t>21</a:t>
            </a:fld>
            <a:endParaRPr lang="en-US" altLang="en-US" sz="800">
              <a:solidFill>
                <a:srgbClr val="969696"/>
              </a:solidFill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7A19D00C-7577-A214-F9B6-B7BE187B0FED}"/>
              </a:ext>
            </a:extLst>
          </p:cNvPr>
          <p:cNvSpPr txBox="1">
            <a:spLocks/>
          </p:cNvSpPr>
          <p:nvPr/>
        </p:nvSpPr>
        <p:spPr bwMode="auto">
          <a:xfrm>
            <a:off x="1109763" y="1199820"/>
            <a:ext cx="10892796" cy="5648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sz="1800" dirty="0">
                <a:ea typeface="MS PGothic"/>
              </a:rPr>
              <a:t>Document Ingestion and Data Curation</a:t>
            </a:r>
          </a:p>
          <a:p>
            <a:pPr>
              <a:buFont typeface="Wingdings"/>
              <a:buChar char="§"/>
            </a:pPr>
            <a:r>
              <a:rPr lang="en-US" sz="1200" dirty="0">
                <a:ea typeface="Cambria"/>
              </a:rPr>
              <a:t>Convert PowerPoint and PDF files into raw text using OCR or native extraction. Clean and format extracted text for downstream processing.</a:t>
            </a:r>
            <a:endParaRPr lang="en-US" sz="1200" dirty="0"/>
          </a:p>
          <a:p>
            <a:pPr marL="1028700" lvl="1">
              <a:buFont typeface="Wingdings"/>
              <a:buChar char="§"/>
            </a:pPr>
            <a:r>
              <a:rPr lang="en-US" sz="1200" dirty="0" err="1">
                <a:solidFill>
                  <a:schemeClr val="bg1"/>
                </a:solidFill>
                <a:highlight>
                  <a:srgbClr val="C0C0C0"/>
                </a:highlight>
                <a:latin typeface="Consolas"/>
                <a:ea typeface="MS PGothic"/>
              </a:rPr>
              <a:t>docling</a:t>
            </a:r>
            <a:r>
              <a:rPr lang="en-US" sz="1200" dirty="0">
                <a:ea typeface="Cambria"/>
              </a:rPr>
              <a:t> gets layout and </a:t>
            </a:r>
            <a:r>
              <a:rPr lang="en-US" sz="1200" dirty="0" err="1">
                <a:ea typeface="Cambria"/>
              </a:rPr>
              <a:t>bbox</a:t>
            </a:r>
            <a:r>
              <a:rPr lang="en-US" sz="1200" dirty="0">
                <a:ea typeface="Cambria"/>
              </a:rPr>
              <a:t> of text in documents</a:t>
            </a:r>
            <a:r>
              <a:rPr lang="en-US" sz="1200" dirty="0"/>
              <a:t> calls on </a:t>
            </a:r>
            <a:r>
              <a:rPr lang="en-US" sz="1200" dirty="0" err="1">
                <a:solidFill>
                  <a:schemeClr val="bg1"/>
                </a:solidFill>
                <a:highlight>
                  <a:srgbClr val="C0C0C0"/>
                </a:highlight>
                <a:latin typeface="Consolas"/>
                <a:ea typeface="MS PGothic"/>
              </a:rPr>
              <a:t>EasyOCR</a:t>
            </a:r>
            <a:r>
              <a:rPr lang="en-US" sz="1200" dirty="0">
                <a:ea typeface="Cambria"/>
              </a:rPr>
              <a:t> (OCR) as needed to read text and </a:t>
            </a:r>
            <a:r>
              <a:rPr lang="en-US" sz="1200" dirty="0" err="1">
                <a:solidFill>
                  <a:schemeClr val="bg1"/>
                </a:solidFill>
                <a:highlight>
                  <a:srgbClr val="C0C0C0"/>
                </a:highlight>
                <a:latin typeface="Consolas"/>
                <a:ea typeface="MS PGothic"/>
              </a:rPr>
              <a:t>docling</a:t>
            </a:r>
            <a:r>
              <a:rPr lang="en-US" sz="1200" dirty="0">
                <a:ea typeface="Cambria"/>
              </a:rPr>
              <a:t> export into markdown format</a:t>
            </a:r>
          </a:p>
          <a:p>
            <a:pPr marL="1028700" lvl="1">
              <a:buFont typeface="Wingdings"/>
              <a:buChar char="§"/>
            </a:pPr>
            <a:r>
              <a:rPr lang="en-US" sz="1200" dirty="0" err="1">
                <a:solidFill>
                  <a:schemeClr val="bg1"/>
                </a:solidFill>
                <a:highlight>
                  <a:srgbClr val="C0C0C0"/>
                </a:highlight>
                <a:latin typeface="Consolas"/>
                <a:ea typeface="MS PGothic"/>
              </a:rPr>
              <a:t>langchain.text_splitter.MarkdownTextSplitter</a:t>
            </a:r>
            <a:r>
              <a:rPr lang="en-US" sz="1200" dirty="0">
                <a:ea typeface="Cambria"/>
              </a:rPr>
              <a:t> (to prepare segments)</a:t>
            </a:r>
            <a:endParaRPr lang="en-US" sz="1200" dirty="0"/>
          </a:p>
          <a:p>
            <a:pPr marL="171450" lvl="1" indent="-171450">
              <a:buNone/>
            </a:pPr>
            <a:r>
              <a:rPr lang="en-US" sz="1800" dirty="0">
                <a:ea typeface="MS PGothic"/>
              </a:rPr>
              <a:t>Database Creation</a:t>
            </a:r>
            <a:endParaRPr lang="en-US" sz="1800" dirty="0"/>
          </a:p>
          <a:p>
            <a:pPr>
              <a:buFont typeface="Wingdings"/>
              <a:buChar char="§"/>
            </a:pPr>
            <a:r>
              <a:rPr lang="en-US" sz="1200" dirty="0">
                <a:ea typeface="Cambria"/>
              </a:rPr>
              <a:t>Extract and define structured metadata fields:</a:t>
            </a:r>
            <a:endParaRPr lang="en-US" sz="1200" dirty="0"/>
          </a:p>
          <a:p>
            <a:pPr marL="1028700" lvl="1">
              <a:buFont typeface="Wingdings"/>
              <a:buChar char="§"/>
            </a:pPr>
            <a:r>
              <a:rPr lang="en-US" sz="1200" dirty="0">
                <a:ea typeface="Cambria"/>
              </a:rPr>
              <a:t>Title, Scenario, Participants, Region, Findings, Agency, Domain, Keywords</a:t>
            </a:r>
          </a:p>
          <a:p>
            <a:pPr marL="1028700" lvl="1">
              <a:buFont typeface="Wingdings"/>
              <a:buChar char="§"/>
            </a:pPr>
            <a:r>
              <a:rPr lang="en-US" sz="1200" dirty="0" err="1">
                <a:solidFill>
                  <a:schemeClr val="bg1"/>
                </a:solidFill>
                <a:highlight>
                  <a:srgbClr val="C0C0C0"/>
                </a:highlight>
                <a:latin typeface="Consolas"/>
                <a:ea typeface="MS PGothic"/>
              </a:rPr>
              <a:t>openai</a:t>
            </a:r>
            <a:r>
              <a:rPr lang="en-US" sz="1200" dirty="0">
                <a:ea typeface="Cambria"/>
              </a:rPr>
              <a:t> API call (JWICS) to LLM, feed as much of document as possible to get best context and most accurate metadata</a:t>
            </a:r>
          </a:p>
          <a:p>
            <a:pPr marL="1028700" lvl="1">
              <a:buFont typeface="Wingdings"/>
              <a:buChar char="§"/>
            </a:pPr>
            <a:r>
              <a:rPr lang="en-US" sz="1200" dirty="0">
                <a:ea typeface="Cambria"/>
              </a:rPr>
              <a:t>NIPR </a:t>
            </a:r>
            <a:r>
              <a:rPr lang="en-US" sz="1200" dirty="0"/>
              <a:t>Google Gemini API call or </a:t>
            </a:r>
            <a:r>
              <a:rPr lang="en-US" sz="1200" dirty="0" err="1"/>
              <a:t>openai</a:t>
            </a:r>
            <a:r>
              <a:rPr lang="en-US" sz="1200" dirty="0"/>
              <a:t> API call TRAC Monterey model to replicate the function</a:t>
            </a:r>
            <a:endParaRPr lang="en-US" sz="1200" dirty="0">
              <a:solidFill>
                <a:srgbClr val="FF0000"/>
              </a:solidFill>
            </a:endParaRPr>
          </a:p>
          <a:p>
            <a:pPr>
              <a:buFont typeface="Wingdings"/>
              <a:buChar char="§"/>
            </a:pPr>
            <a:r>
              <a:rPr lang="en-US" sz="1200" dirty="0">
                <a:ea typeface="Cambria"/>
              </a:rPr>
              <a:t>Store metadata and segmented documents in a vectorized form using </a:t>
            </a:r>
            <a:r>
              <a:rPr lang="en-US" sz="1200" dirty="0" err="1">
                <a:ea typeface="Cambria"/>
              </a:rPr>
              <a:t>LanceDB</a:t>
            </a:r>
            <a:r>
              <a:rPr lang="en-US" sz="1200" dirty="0">
                <a:ea typeface="Cambria"/>
              </a:rPr>
              <a:t>.</a:t>
            </a:r>
            <a:endParaRPr lang="en-US" sz="1200" dirty="0"/>
          </a:p>
          <a:p>
            <a:pPr marL="1028700" lvl="1">
              <a:buFont typeface="Wingdings"/>
              <a:buChar char="§"/>
            </a:pPr>
            <a:r>
              <a:rPr lang="en-US" sz="1200" dirty="0">
                <a:solidFill>
                  <a:schemeClr val="bg1"/>
                </a:solidFill>
                <a:highlight>
                  <a:srgbClr val="C0C0C0"/>
                </a:highlight>
                <a:latin typeface="Consolas"/>
                <a:ea typeface="MS PGothic"/>
              </a:rPr>
              <a:t>pandas</a:t>
            </a:r>
            <a:r>
              <a:rPr lang="en-US" sz="1200" dirty="0">
                <a:ea typeface="Cambria"/>
              </a:rPr>
              <a:t>, </a:t>
            </a:r>
            <a:r>
              <a:rPr lang="en-US" sz="1200" dirty="0" err="1">
                <a:solidFill>
                  <a:schemeClr val="bg1"/>
                </a:solidFill>
                <a:highlight>
                  <a:srgbClr val="C0C0C0"/>
                </a:highlight>
                <a:latin typeface="Consolas"/>
                <a:ea typeface="MS PGothic"/>
              </a:rPr>
              <a:t>pyarrow</a:t>
            </a:r>
            <a:r>
              <a:rPr lang="en-US" sz="1200" dirty="0">
                <a:ea typeface="Cambria"/>
              </a:rPr>
              <a:t>, </a:t>
            </a:r>
            <a:r>
              <a:rPr lang="en-US" sz="1200" dirty="0" err="1">
                <a:solidFill>
                  <a:schemeClr val="bg1"/>
                </a:solidFill>
                <a:highlight>
                  <a:srgbClr val="C0C0C0"/>
                </a:highlight>
                <a:latin typeface="Consolas"/>
                <a:ea typeface="MS PGothic"/>
              </a:rPr>
              <a:t>json</a:t>
            </a:r>
            <a:r>
              <a:rPr lang="en-US" sz="1200" dirty="0">
                <a:ea typeface="Cambria"/>
              </a:rPr>
              <a:t> , </a:t>
            </a:r>
            <a:r>
              <a:rPr lang="en-US" sz="1200" dirty="0" err="1">
                <a:solidFill>
                  <a:schemeClr val="bg1"/>
                </a:solidFill>
                <a:highlight>
                  <a:srgbClr val="C0C0C0"/>
                </a:highlight>
                <a:latin typeface="Consolas"/>
                <a:ea typeface="MS PGothic"/>
              </a:rPr>
              <a:t>pydantic</a:t>
            </a:r>
            <a:endParaRPr lang="en-US" sz="1200" dirty="0">
              <a:solidFill>
                <a:schemeClr val="bg1"/>
              </a:solidFill>
              <a:ea typeface="MS PGothic"/>
            </a:endParaRPr>
          </a:p>
          <a:p>
            <a:pPr marL="1028700" lvl="1">
              <a:buFont typeface="Wingdings"/>
              <a:buChar char="§"/>
            </a:pPr>
            <a:r>
              <a:rPr lang="en-US" sz="1200" dirty="0" err="1">
                <a:solidFill>
                  <a:schemeClr val="bg1"/>
                </a:solidFill>
                <a:highlight>
                  <a:srgbClr val="C0C0C0"/>
                </a:highlight>
                <a:latin typeface="Consolas"/>
                <a:ea typeface="MS PGothic"/>
              </a:rPr>
              <a:t>Lancedb</a:t>
            </a:r>
            <a:r>
              <a:rPr lang="en-US" sz="1200" dirty="0">
                <a:solidFill>
                  <a:schemeClr val="bg1"/>
                </a:solidFill>
                <a:latin typeface="Consolas"/>
                <a:ea typeface="MS PGothic"/>
              </a:rPr>
              <a:t> </a:t>
            </a:r>
            <a:r>
              <a:rPr lang="en-US" sz="1200" dirty="0">
                <a:ea typeface="Cambria"/>
              </a:rPr>
              <a:t>for vector database storage</a:t>
            </a:r>
            <a:endParaRPr lang="en-US" sz="1200" dirty="0"/>
          </a:p>
          <a:p>
            <a:pPr marL="1028700" lvl="1">
              <a:buFont typeface="Wingdings"/>
              <a:buChar char="§"/>
            </a:pPr>
            <a:r>
              <a:rPr lang="en-US" sz="1200" dirty="0" err="1">
                <a:solidFill>
                  <a:schemeClr val="bg1"/>
                </a:solidFill>
                <a:highlight>
                  <a:srgbClr val="C0C0C0"/>
                </a:highlight>
                <a:latin typeface="Consolas"/>
                <a:ea typeface="MS PGothic"/>
              </a:rPr>
              <a:t>langchain_huggingface.embeddings.HuggingFaceEndpointEmbeddings</a:t>
            </a:r>
            <a:endParaRPr lang="en-US" sz="1200" dirty="0">
              <a:solidFill>
                <a:schemeClr val="bg1"/>
              </a:solidFill>
              <a:highlight>
                <a:srgbClr val="C0C0C0"/>
              </a:highlight>
              <a:ea typeface="MS PGothic"/>
            </a:endParaRPr>
          </a:p>
          <a:p>
            <a:pPr lvl="1" indent="-742950">
              <a:buNone/>
            </a:pPr>
            <a:r>
              <a:rPr lang="en-US" sz="1800" dirty="0">
                <a:ea typeface="MS PGothic"/>
              </a:rPr>
              <a:t>User Query System</a:t>
            </a:r>
            <a:endParaRPr lang="en-US" dirty="0"/>
          </a:p>
          <a:p>
            <a:pPr>
              <a:buFont typeface="Wingdings"/>
              <a:buChar char="§"/>
            </a:pPr>
            <a:r>
              <a:rPr lang="en-US" sz="1200" dirty="0">
                <a:ea typeface="Cambria"/>
              </a:rPr>
              <a:t>Query interface accepts year range, domain, country, agency, and keyword filters. Matches are retrieved via semantic search using vector similarity.</a:t>
            </a:r>
            <a:endParaRPr lang="en-US" sz="1200" dirty="0"/>
          </a:p>
          <a:p>
            <a:pPr marL="1028700" lvl="1">
              <a:buFont typeface="Wingdings"/>
              <a:buChar char="§"/>
            </a:pPr>
            <a:r>
              <a:rPr lang="en-US" sz="1200" dirty="0">
                <a:solidFill>
                  <a:schemeClr val="bg1"/>
                </a:solidFill>
                <a:highlight>
                  <a:srgbClr val="C0C0C0"/>
                </a:highlight>
                <a:latin typeface="Consolas"/>
                <a:ea typeface="MS PGothic"/>
              </a:rPr>
              <a:t>rank_bm25</a:t>
            </a:r>
            <a:r>
              <a:rPr lang="en-US" sz="1200" dirty="0">
                <a:ea typeface="Cambria"/>
              </a:rPr>
              <a:t> for keyword ranking</a:t>
            </a:r>
            <a:endParaRPr lang="en-US" sz="1200" dirty="0"/>
          </a:p>
          <a:p>
            <a:pPr marL="1028700" lvl="1">
              <a:buFont typeface="Wingdings"/>
              <a:buChar char="§"/>
            </a:pPr>
            <a:r>
              <a:rPr lang="en-US" sz="1200" dirty="0" err="1">
                <a:solidFill>
                  <a:schemeClr val="bg1"/>
                </a:solidFill>
                <a:highlight>
                  <a:srgbClr val="C0C0C0"/>
                </a:highlight>
                <a:latin typeface="Consolas"/>
                <a:ea typeface="MS PGothic"/>
              </a:rPr>
              <a:t>rerankers</a:t>
            </a:r>
            <a:r>
              <a:rPr lang="en-US" sz="1200" dirty="0">
                <a:latin typeface="Consolas"/>
                <a:ea typeface="MS PGothic"/>
              </a:rPr>
              <a:t>[transformers]</a:t>
            </a:r>
            <a:r>
              <a:rPr lang="en-US" sz="1200" dirty="0">
                <a:ea typeface="Cambria"/>
              </a:rPr>
              <a:t> for result enhancement</a:t>
            </a:r>
            <a:endParaRPr lang="en-US" sz="1200" dirty="0"/>
          </a:p>
          <a:p>
            <a:pPr marL="1028700" lvl="1">
              <a:buFont typeface="Wingdings"/>
              <a:buChar char="§"/>
            </a:pPr>
            <a:r>
              <a:rPr lang="en-US" sz="1200" dirty="0" err="1">
                <a:solidFill>
                  <a:schemeClr val="bg1"/>
                </a:solidFill>
                <a:highlight>
                  <a:srgbClr val="C0C0C0"/>
                </a:highlight>
                <a:latin typeface="Consolas"/>
                <a:ea typeface="MS PGothic"/>
              </a:rPr>
              <a:t>langchain_community.vectorstores.LanceDB</a:t>
            </a:r>
            <a:endParaRPr lang="en-US" sz="1200" dirty="0">
              <a:solidFill>
                <a:schemeClr val="bg1"/>
              </a:solidFill>
              <a:highlight>
                <a:srgbClr val="C0C0C0"/>
              </a:highlight>
              <a:ea typeface="MS PGothic"/>
            </a:endParaRPr>
          </a:p>
          <a:p>
            <a:pPr lvl="1" indent="-742950">
              <a:buNone/>
            </a:pPr>
            <a:r>
              <a:rPr lang="en-US" sz="1800" dirty="0">
                <a:ea typeface="MS PGothic"/>
              </a:rPr>
              <a:t>LLM Summarization (Kowal &amp; Boswel LLM project)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buFont typeface="Wingdings"/>
              <a:buChar char="§"/>
            </a:pPr>
            <a:r>
              <a:rPr lang="en-US" sz="1200" dirty="0">
                <a:ea typeface="Cambria"/>
              </a:rPr>
              <a:t>Leverage a local or API-based </a:t>
            </a:r>
            <a:r>
              <a:rPr lang="en-US" sz="1200" dirty="0" err="1">
                <a:ea typeface="Cambria"/>
              </a:rPr>
              <a:t>HuggingFace</a:t>
            </a:r>
            <a:r>
              <a:rPr lang="en-US" sz="1200" dirty="0">
                <a:ea typeface="Cambria"/>
              </a:rPr>
              <a:t> endpoint to generate quick summaries of wargames. Designed to return titles or full summaries based on user prompts.</a:t>
            </a:r>
            <a:endParaRPr lang="en-US" sz="1200" dirty="0"/>
          </a:p>
          <a:p>
            <a:pPr marL="1028700" lvl="1">
              <a:buFont typeface="Wingdings"/>
              <a:buChar char="§"/>
            </a:pPr>
            <a:r>
              <a:rPr lang="en-US" sz="1200" dirty="0" err="1">
                <a:solidFill>
                  <a:schemeClr val="bg1"/>
                </a:solidFill>
                <a:highlight>
                  <a:srgbClr val="C0C0C0"/>
                </a:highlight>
                <a:latin typeface="Consolas"/>
                <a:ea typeface="MS PGothic"/>
              </a:rPr>
              <a:t>openai</a:t>
            </a:r>
            <a:r>
              <a:rPr lang="en-US" sz="1200" dirty="0">
                <a:highlight>
                  <a:srgbClr val="C0C0C0"/>
                </a:highlight>
                <a:ea typeface="Cambria"/>
              </a:rPr>
              <a:t> </a:t>
            </a:r>
            <a:r>
              <a:rPr lang="en-US" sz="1200" dirty="0">
                <a:ea typeface="Cambria"/>
              </a:rPr>
              <a:t>API call to LLM to digest individual wargame reports and summarize key takeaways</a:t>
            </a:r>
            <a:endParaRPr lang="en-US" sz="1200" dirty="0">
              <a:solidFill>
                <a:schemeClr val="bg1"/>
              </a:solidFill>
              <a:highlight>
                <a:srgbClr val="C0C0C0"/>
              </a:highlight>
              <a:latin typeface="Consolas"/>
              <a:ea typeface="MS PGothic"/>
            </a:endParaRPr>
          </a:p>
          <a:p>
            <a:pPr marL="1028700" lvl="1">
              <a:buFont typeface="Wingdings"/>
              <a:buChar char="§"/>
            </a:pPr>
            <a:r>
              <a:rPr lang="en-US" sz="1200" dirty="0" err="1">
                <a:solidFill>
                  <a:schemeClr val="bg1"/>
                </a:solidFill>
                <a:highlight>
                  <a:srgbClr val="C0C0C0"/>
                </a:highlight>
                <a:latin typeface="Consolas"/>
                <a:ea typeface="MS PGothic"/>
              </a:rPr>
              <a:t>openai</a:t>
            </a:r>
            <a:r>
              <a:rPr lang="en-US" sz="1200" dirty="0">
                <a:highlight>
                  <a:srgbClr val="C0C0C0"/>
                </a:highlight>
                <a:ea typeface="Cambria"/>
              </a:rPr>
              <a:t> </a:t>
            </a:r>
            <a:r>
              <a:rPr lang="en-US" sz="1200" dirty="0">
                <a:ea typeface="Cambria"/>
              </a:rPr>
              <a:t>API call to LLM to digest all summaries and provide trend of wargame key takeaways</a:t>
            </a:r>
          </a:p>
          <a:p>
            <a:pPr lvl="1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0724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C25BA79-7561-09EE-670C-0F208D6CC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071960C-1444-963B-E656-D8367CAA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758" y="275687"/>
            <a:ext cx="8166132" cy="630172"/>
          </a:xfrm>
        </p:spPr>
        <p:txBody>
          <a:bodyPr wrap="square" anchor="ctr">
            <a:normAutofit/>
          </a:bodyPr>
          <a:lstStyle/>
          <a:p>
            <a:r>
              <a:rPr lang="en-US" altLang="en-US">
                <a:ea typeface="MS PGothic"/>
              </a:rPr>
              <a:t>Constraints, Limitations, and Assumptions</a:t>
            </a:r>
            <a:endParaRPr lang="en-US" altLang="en-US"/>
          </a:p>
        </p:txBody>
      </p:sp>
      <p:sp>
        <p:nvSpPr>
          <p:cNvPr id="13316" name="Slide Number Placeholder 3" hidden="1">
            <a:extLst>
              <a:ext uri="{FF2B5EF4-FFF2-40B4-BE49-F238E27FC236}">
                <a16:creationId xmlns:a16="http://schemas.microsoft.com/office/drawing/2014/main" id="{C5E37DFF-B96E-6A69-41F9-76B2291E75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Char char="•"/>
              <a:defRPr sz="24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000000"/>
              </a:buClr>
              <a:buChar char="–"/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buClr>
                <a:srgbClr val="000000"/>
              </a:buClr>
              <a:buChar char="-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19191"/>
              </a:buClr>
              <a:buSzPct val="100000"/>
              <a:buChar char="–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None/>
            </a:pPr>
            <a:fld id="{2220FE80-B1F8-4C25-B757-B9BCDED72A0A}" type="slidenum">
              <a:rPr lang="en-US" altLang="en-US" sz="800">
                <a:solidFill>
                  <a:srgbClr val="969696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None/>
              </a:pPr>
              <a:t>22</a:t>
            </a:fld>
            <a:endParaRPr lang="en-US" altLang="en-US" sz="800">
              <a:solidFill>
                <a:srgbClr val="969696"/>
              </a:solidFill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797F0EE8-51A1-85A8-A53C-EE2802F3DD97}"/>
              </a:ext>
            </a:extLst>
          </p:cNvPr>
          <p:cNvSpPr txBox="1">
            <a:spLocks/>
          </p:cNvSpPr>
          <p:nvPr/>
        </p:nvSpPr>
        <p:spPr bwMode="auto">
          <a:xfrm>
            <a:off x="1109763" y="1050958"/>
            <a:ext cx="10892796" cy="5648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b="1" u="sng">
                <a:ea typeface="Cambria"/>
              </a:rPr>
              <a:t>Constraints:</a:t>
            </a:r>
          </a:p>
          <a:p>
            <a:pPr marL="854075" indent="-396875">
              <a:buNone/>
            </a:pPr>
            <a:r>
              <a:rPr lang="en-US" sz="1800" b="1">
                <a:ea typeface="Cambria"/>
              </a:rPr>
              <a:t>Computational Environment:</a:t>
            </a:r>
            <a:r>
              <a:rPr lang="en-US" sz="1800">
                <a:ea typeface="Cambria"/>
              </a:rPr>
              <a:t> Local machine on JWICS (16GB RAM)</a:t>
            </a:r>
            <a:endParaRPr lang="en-US" sz="1800"/>
          </a:p>
          <a:p>
            <a:pPr marL="854075" indent="-396875">
              <a:buNone/>
            </a:pPr>
            <a:r>
              <a:rPr lang="en-US" sz="1800" b="1">
                <a:ea typeface="Cambria"/>
              </a:rPr>
              <a:t>Python Package Limitations:</a:t>
            </a:r>
            <a:r>
              <a:rPr lang="en-US" sz="1800">
                <a:ea typeface="Cambria"/>
              </a:rPr>
              <a:t> Only pre-approved, JWICS available libraries        </a:t>
            </a:r>
          </a:p>
          <a:p>
            <a:pPr marL="854075" indent="-396875">
              <a:buNone/>
            </a:pPr>
            <a:r>
              <a:rPr lang="en-US" sz="1800">
                <a:ea typeface="Cambria"/>
              </a:rPr>
              <a:t>                     </a:t>
            </a:r>
            <a:endParaRPr lang="en-US"/>
          </a:p>
          <a:p>
            <a:pPr marL="0" indent="0">
              <a:buNone/>
            </a:pPr>
            <a:r>
              <a:rPr lang="en-US" sz="1800" b="1" u="sng">
                <a:ea typeface="Cambria"/>
              </a:rPr>
              <a:t>Limitations:</a:t>
            </a:r>
          </a:p>
          <a:p>
            <a:pPr marL="914400" indent="-457200">
              <a:buNone/>
            </a:pPr>
            <a:r>
              <a:rPr lang="en-US" sz="1800" b="1">
                <a:ea typeface="Cambria"/>
              </a:rPr>
              <a:t>Time: </a:t>
            </a:r>
            <a:r>
              <a:rPr lang="en-US" sz="1800">
                <a:ea typeface="Cambria"/>
              </a:rPr>
              <a:t>Limited time available for the project.</a:t>
            </a:r>
          </a:p>
          <a:p>
            <a:pPr marL="914400" indent="-457200">
              <a:buNone/>
            </a:pPr>
            <a:r>
              <a:rPr lang="en-US" sz="1800" b="1">
                <a:ea typeface="Cambria"/>
              </a:rPr>
              <a:t>LLM Access:</a:t>
            </a:r>
            <a:r>
              <a:rPr lang="en-US" sz="1800">
                <a:ea typeface="Cambria"/>
              </a:rPr>
              <a:t> Small LLM locally (e.g. Llama-7b-chat) hosted securely on JWICS — limited external API calls to larger LLMs</a:t>
            </a:r>
            <a:endParaRPr lang="en-US" sz="1800"/>
          </a:p>
          <a:p>
            <a:pPr marL="914400" indent="-457200">
              <a:buNone/>
            </a:pPr>
            <a:r>
              <a:rPr lang="en-US" sz="1800" b="1">
                <a:ea typeface="Cambria"/>
              </a:rPr>
              <a:t>Document Quality:</a:t>
            </a:r>
            <a:r>
              <a:rPr lang="en-US" sz="1800">
                <a:ea typeface="Cambria"/>
              </a:rPr>
              <a:t> Assume non-standard, low-quality PDFs and varied formats</a:t>
            </a:r>
            <a:endParaRPr lang="en-US" sz="1800"/>
          </a:p>
          <a:p>
            <a:pPr marL="914400" indent="-457200">
              <a:buNone/>
            </a:pPr>
            <a:r>
              <a:rPr lang="en-US" sz="1800" b="1">
                <a:ea typeface="Cambria"/>
              </a:rPr>
              <a:t>OCR Reliability:</a:t>
            </a:r>
            <a:r>
              <a:rPr lang="en-US" sz="1800">
                <a:ea typeface="Cambria"/>
              </a:rPr>
              <a:t> Text extraction may fail on highly degraded or poorly scanned documents</a:t>
            </a:r>
            <a:endParaRPr lang="en-US" sz="1800"/>
          </a:p>
          <a:p>
            <a:pPr marL="914400" indent="-457200">
              <a:buNone/>
            </a:pPr>
            <a:r>
              <a:rPr lang="en-US" sz="1800" b="1">
                <a:ea typeface="Cambria"/>
              </a:rPr>
              <a:t>Metadata Structure:</a:t>
            </a:r>
            <a:r>
              <a:rPr lang="en-US" sz="1800">
                <a:ea typeface="Cambria"/>
              </a:rPr>
              <a:t> No consistent schema — must infer from text patterns</a:t>
            </a:r>
            <a:endParaRPr lang="en-US" sz="1800">
              <a:solidFill>
                <a:srgbClr val="FF0000"/>
              </a:solidFill>
            </a:endParaRPr>
          </a:p>
          <a:p>
            <a:pPr marL="914400" indent="-457200">
              <a:buNone/>
            </a:pPr>
            <a:endParaRPr lang="en-US" sz="1800">
              <a:ea typeface="Cambria"/>
            </a:endParaRPr>
          </a:p>
          <a:p>
            <a:pPr marL="0" indent="0">
              <a:buNone/>
            </a:pPr>
            <a:r>
              <a:rPr lang="en-US" sz="1800" b="1" u="sng">
                <a:ea typeface="MS PGothic"/>
              </a:rPr>
              <a:t>Assumptions</a:t>
            </a:r>
          </a:p>
          <a:p>
            <a:pPr marL="914400" indent="-457200">
              <a:buNone/>
            </a:pPr>
            <a:r>
              <a:rPr lang="en-US" sz="1800" b="1">
                <a:ea typeface="Cambria"/>
              </a:rPr>
              <a:t>User Base:</a:t>
            </a:r>
            <a:r>
              <a:rPr lang="en-US" sz="1800">
                <a:ea typeface="Cambria"/>
              </a:rPr>
              <a:t> Wargaming Team, coders</a:t>
            </a:r>
            <a:endParaRPr lang="en-US" sz="1800"/>
          </a:p>
          <a:p>
            <a:pPr marL="914400" indent="-457200">
              <a:buNone/>
            </a:pPr>
            <a:r>
              <a:rPr lang="en-US" sz="1800" b="1">
                <a:ea typeface="Cambria"/>
              </a:rPr>
              <a:t>Human-in-the-Loop:</a:t>
            </a:r>
            <a:r>
              <a:rPr lang="en-US" sz="1800">
                <a:ea typeface="Cambria"/>
              </a:rPr>
              <a:t> Prototype operates without human tagging or correction</a:t>
            </a:r>
            <a:endParaRPr lang="en-US" sz="1800"/>
          </a:p>
          <a:p>
            <a:pPr marL="914400" indent="-457200">
              <a:buNone/>
            </a:pPr>
            <a:r>
              <a:rPr lang="en-US" sz="1800" b="1">
                <a:ea typeface="Cambria"/>
              </a:rPr>
              <a:t>Focus:</a:t>
            </a:r>
            <a:r>
              <a:rPr lang="en-US" sz="1800">
                <a:ea typeface="Cambria"/>
              </a:rPr>
              <a:t> Feasibility study and functional prototype, not production-ready deployment</a:t>
            </a:r>
            <a:endParaRPr lang="en-US" sz="1800"/>
          </a:p>
          <a:p>
            <a:pPr>
              <a:buNone/>
            </a:pP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1467428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9382CF9-3F9A-FAD8-FC9E-3840C274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647" y="304387"/>
            <a:ext cx="8166132" cy="630172"/>
          </a:xfrm>
        </p:spPr>
        <p:txBody>
          <a:bodyPr wrap="square" anchor="ctr">
            <a:normAutofit/>
          </a:bodyPr>
          <a:lstStyle/>
          <a:p>
            <a:r>
              <a:rPr lang="en-US" altLang="en-US" dirty="0"/>
              <a:t>Agenda </a:t>
            </a:r>
          </a:p>
        </p:txBody>
      </p:sp>
      <p:sp>
        <p:nvSpPr>
          <p:cNvPr id="13321" name="Text Placeholder 2">
            <a:extLst>
              <a:ext uri="{FF2B5EF4-FFF2-40B4-BE49-F238E27FC236}">
                <a16:creationId xmlns:a16="http://schemas.microsoft.com/office/drawing/2014/main" id="{1FE01C73-456B-243D-2ECE-E29427E048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2647" y="1163702"/>
            <a:ext cx="10617289" cy="5480449"/>
          </a:xfrm>
        </p:spPr>
        <p:txBody>
          <a:bodyPr>
            <a:normAutofit fontScale="92500" lnSpcReduction="20000"/>
          </a:bodyPr>
          <a:lstStyle/>
          <a:p>
            <a:pPr marL="233045" indent="-233045">
              <a:buFont typeface="Arial" panose="020B0604020202020204" pitchFamily="34" charset="0"/>
              <a:buChar char="•"/>
            </a:pPr>
            <a:r>
              <a:rPr lang="en-US" dirty="0">
                <a:ea typeface="Cambria"/>
              </a:rPr>
              <a:t>Problem Statement</a:t>
            </a:r>
            <a:endParaRPr lang="en-US" dirty="0">
              <a:ea typeface="MS PGothic"/>
            </a:endParaRPr>
          </a:p>
          <a:p>
            <a:pPr marL="233045" indent="-233045">
              <a:buFont typeface="Arial" panose="020B0604020202020204" pitchFamily="34" charset="0"/>
              <a:buChar char="•"/>
            </a:pPr>
            <a:r>
              <a:rPr lang="en-US" dirty="0">
                <a:ea typeface="Cambria"/>
              </a:rPr>
              <a:t>Project Goal</a:t>
            </a:r>
          </a:p>
          <a:p>
            <a:pPr marL="233045" indent="-233045">
              <a:buFont typeface="Arial" panose="020B0604020202020204" pitchFamily="34" charset="0"/>
              <a:buChar char="•"/>
            </a:pPr>
            <a:r>
              <a:rPr lang="en-US" dirty="0">
                <a:ea typeface="Cambria"/>
              </a:rPr>
              <a:t>Constraints, Limitations, and Assumptions</a:t>
            </a:r>
          </a:p>
          <a:p>
            <a:pPr marL="233045" indent="-233045">
              <a:buFont typeface="Arial" panose="020B0604020202020204" pitchFamily="34" charset="0"/>
              <a:buChar char="•"/>
            </a:pPr>
            <a:r>
              <a:rPr lang="en-US" dirty="0">
                <a:ea typeface="Cambria"/>
              </a:rPr>
              <a:t>Workflow Overview</a:t>
            </a:r>
          </a:p>
          <a:p>
            <a:pPr marL="233045" indent="-233045">
              <a:buFont typeface="Arial" panose="020B0604020202020204" pitchFamily="34" charset="0"/>
              <a:buChar char="•"/>
            </a:pPr>
            <a:r>
              <a:rPr lang="en-US" dirty="0">
                <a:ea typeface="Cambria"/>
              </a:rPr>
              <a:t>In-depth review</a:t>
            </a:r>
            <a:endParaRPr lang="en-US" dirty="0"/>
          </a:p>
          <a:p>
            <a:pPr marL="233045" indent="-233045">
              <a:buFont typeface="Arial" panose="020B0604020202020204" pitchFamily="34" charset="0"/>
              <a:buChar char="•"/>
            </a:pPr>
            <a:r>
              <a:rPr lang="en-US" dirty="0">
                <a:ea typeface="Cambria"/>
              </a:rPr>
              <a:t>Next Steps and Future Work</a:t>
            </a:r>
          </a:p>
          <a:p>
            <a:pPr marL="233045" indent="-233045">
              <a:buFont typeface="Arial" panose="020B0604020202020204" pitchFamily="34" charset="0"/>
              <a:buChar char="•"/>
            </a:pPr>
            <a:r>
              <a:rPr lang="en-US" dirty="0">
                <a:ea typeface="Cambria"/>
              </a:rPr>
              <a:t>Questions</a:t>
            </a:r>
          </a:p>
          <a:p>
            <a:pPr marL="233045" indent="-233045">
              <a:buFont typeface="Arial" panose="020B0604020202020204" pitchFamily="34" charset="0"/>
              <a:buChar char="•"/>
            </a:pPr>
            <a:endParaRPr lang="en-US" dirty="0">
              <a:ea typeface="Cambria"/>
            </a:endParaRPr>
          </a:p>
          <a:p>
            <a:pPr marL="233045" indent="-23304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ea typeface="Cambria"/>
              </a:rPr>
              <a:t>More of a project flow, start with a query</a:t>
            </a:r>
          </a:p>
          <a:p>
            <a:pPr marL="233045" indent="-23304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ea typeface="Cambria"/>
              </a:rPr>
              <a:t>Workflow: Include pros, cons, limitations of our methodology</a:t>
            </a:r>
          </a:p>
          <a:p>
            <a:pPr marL="633095" lvl="1" indent="-23304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ea typeface="Cambria"/>
              </a:rPr>
              <a:t>Project map/location on each slides</a:t>
            </a:r>
          </a:p>
          <a:p>
            <a:pPr marL="633095" lvl="1" indent="-23304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ea typeface="Cambria"/>
              </a:rPr>
              <a:t>Workflow location and then “zoom in” on each technique (tool needed to improve step).  This gives them a way forward.</a:t>
            </a:r>
          </a:p>
          <a:p>
            <a:pPr marL="231775" lvl="1" indent="-2317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ea typeface="Cambria"/>
              </a:rPr>
              <a:t>More time for questions at the end</a:t>
            </a:r>
          </a:p>
          <a:p>
            <a:pPr marL="231775" lvl="1" indent="-2317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ea typeface="Cambria"/>
              </a:rPr>
              <a:t>Three sections 6-7 slides aim for 10 total slides</a:t>
            </a:r>
          </a:p>
          <a:p>
            <a:pPr marL="231775" lvl="1" indent="-2317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ea typeface="Cambria"/>
              </a:rPr>
              <a:t>DO WE ACTUALLY NEED THIS???</a:t>
            </a:r>
          </a:p>
        </p:txBody>
      </p:sp>
      <p:sp>
        <p:nvSpPr>
          <p:cNvPr id="13316" name="Slide Number Placeholder 3" hidden="1">
            <a:extLst>
              <a:ext uri="{FF2B5EF4-FFF2-40B4-BE49-F238E27FC236}">
                <a16:creationId xmlns:a16="http://schemas.microsoft.com/office/drawing/2014/main" id="{DD34EF35-D2B4-C731-097E-B19A8E55F20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Char char="•"/>
              <a:defRPr sz="24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000000"/>
              </a:buClr>
              <a:buChar char="–"/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buClr>
                <a:srgbClr val="000000"/>
              </a:buClr>
              <a:buChar char="-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19191"/>
              </a:buClr>
              <a:buSzPct val="100000"/>
              <a:buChar char="–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None/>
            </a:pPr>
            <a:fld id="{2220FE80-B1F8-4C25-B757-B9BCDED72A0A}" type="slidenum">
              <a:rPr lang="en-US" altLang="en-US" sz="800">
                <a:solidFill>
                  <a:srgbClr val="969696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None/>
              </a:pPr>
              <a:t>23</a:t>
            </a:fld>
            <a:endParaRPr lang="en-US" altLang="en-US" sz="800">
              <a:solidFill>
                <a:srgbClr val="969696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2D1A05E-F256-CDA6-1B0E-A1698D607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E524285D-3C7A-12EB-BE20-0B34CEC3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758" y="275687"/>
            <a:ext cx="8166132" cy="630172"/>
          </a:xfrm>
        </p:spPr>
        <p:txBody>
          <a:bodyPr wrap="square" anchor="ctr">
            <a:normAutofit/>
          </a:bodyPr>
          <a:lstStyle/>
          <a:p>
            <a:r>
              <a:rPr lang="en-US" altLang="en-US"/>
              <a:t>Problem Statement</a:t>
            </a:r>
          </a:p>
        </p:txBody>
      </p:sp>
      <p:sp>
        <p:nvSpPr>
          <p:cNvPr id="13316" name="Slide Number Placeholder 3" hidden="1">
            <a:extLst>
              <a:ext uri="{FF2B5EF4-FFF2-40B4-BE49-F238E27FC236}">
                <a16:creationId xmlns:a16="http://schemas.microsoft.com/office/drawing/2014/main" id="{45F65829-F2BF-FC9F-B8F8-C1EAFBB78FD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Char char="•"/>
              <a:defRPr sz="24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000000"/>
              </a:buClr>
              <a:buChar char="–"/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buClr>
                <a:srgbClr val="000000"/>
              </a:buClr>
              <a:buChar char="-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19191"/>
              </a:buClr>
              <a:buSzPct val="100000"/>
              <a:buChar char="–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None/>
            </a:pPr>
            <a:fld id="{2220FE80-B1F8-4C25-B757-B9BCDED72A0A}" type="slidenum">
              <a:rPr lang="en-US" altLang="en-US" sz="800">
                <a:solidFill>
                  <a:srgbClr val="969696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None/>
              </a:pPr>
              <a:t>24</a:t>
            </a:fld>
            <a:endParaRPr lang="en-US" altLang="en-US" sz="800">
              <a:solidFill>
                <a:srgbClr val="969696"/>
              </a:solidFill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911B6199-F1E8-C494-BBB5-91BAF098BA63}"/>
              </a:ext>
            </a:extLst>
          </p:cNvPr>
          <p:cNvSpPr txBox="1">
            <a:spLocks/>
          </p:cNvSpPr>
          <p:nvPr/>
        </p:nvSpPr>
        <p:spPr bwMode="auto">
          <a:xfrm>
            <a:off x="1109763" y="1034007"/>
            <a:ext cx="10892796" cy="5516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sz="1800" b="1" u="sng"/>
              <a:t>Current Challenge:</a:t>
            </a:r>
            <a:endParaRPr lang="en-US" sz="1800" u="sng"/>
          </a:p>
          <a:p>
            <a:pPr marL="0" indent="0">
              <a:buNone/>
            </a:pPr>
            <a:r>
              <a:rPr lang="en-US" sz="1800"/>
              <a:t>The manual review of wargame documents takes time and expertise. Extracting and summarizing key insights is labor-intensive and inconsistent.</a:t>
            </a:r>
          </a:p>
          <a:p>
            <a:pPr marL="0" indent="0">
              <a:buNone/>
            </a:pPr>
            <a:endParaRPr lang="en-US" sz="1800"/>
          </a:p>
          <a:p>
            <a:pPr>
              <a:buNone/>
            </a:pPr>
            <a:r>
              <a:rPr lang="en-US" sz="1800" b="1" u="sng"/>
              <a:t>Proposed Solution:</a:t>
            </a:r>
            <a:endParaRPr lang="en-US" sz="1800" u="sng"/>
          </a:p>
          <a:p>
            <a:pPr marL="0" indent="0">
              <a:buNone/>
            </a:pPr>
            <a:r>
              <a:rPr lang="en-US" sz="1800">
                <a:ea typeface="MS PGothic"/>
              </a:rPr>
              <a:t>Develop a</a:t>
            </a:r>
            <a:r>
              <a:rPr lang="en-US" sz="1800" b="1">
                <a:ea typeface="MS PGothic"/>
              </a:rPr>
              <a:t> Method </a:t>
            </a:r>
            <a:r>
              <a:rPr lang="en-US" sz="1800">
                <a:ea typeface="MS PGothic"/>
              </a:rPr>
              <a:t>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/>
              <a:t>Process</a:t>
            </a:r>
            <a:r>
              <a:rPr lang="en-US" sz="1800"/>
              <a:t> large amounts of PDFs into ‘chunks’ (OCR and Text based processing).</a:t>
            </a:r>
            <a:endParaRPr lang="en-US" sz="1800" b="1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/>
              <a:t>Extract</a:t>
            </a:r>
            <a:r>
              <a:rPr lang="en-US" sz="1800"/>
              <a:t> metadata from reports.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/>
              <a:t>Embed</a:t>
            </a:r>
            <a:r>
              <a:rPr lang="en-US" sz="1800"/>
              <a:t> key words with each chunk.</a:t>
            </a:r>
            <a:endParaRPr lang="en-US" sz="1800" b="1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/>
              <a:t>Organize data</a:t>
            </a:r>
            <a:r>
              <a:rPr lang="en-US" sz="1800"/>
              <a:t> into a structured, searchable database.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/>
              <a:t>Enable user queries</a:t>
            </a:r>
            <a:r>
              <a:rPr lang="en-US" sz="1800"/>
              <a:t> to retrieve relevant titles, sections, and findings.</a:t>
            </a:r>
          </a:p>
          <a:p>
            <a:pPr>
              <a:buNone/>
            </a:pPr>
            <a:r>
              <a:rPr lang="en-US" sz="1800" b="1" u="sng">
                <a:ea typeface="MS PGothic"/>
              </a:rPr>
              <a:t>Objective:</a:t>
            </a:r>
            <a:endParaRPr lang="en-US" sz="1800" u="sng">
              <a:ea typeface="MS PGothic"/>
            </a:endParaRPr>
          </a:p>
          <a:p>
            <a:pPr marL="744220" indent="-339725">
              <a:buFont typeface="Arial" panose="020B0604020202020204" pitchFamily="34" charset="0"/>
              <a:buChar char="•"/>
            </a:pPr>
            <a:r>
              <a:rPr lang="en-US" sz="1800" b="1"/>
              <a:t>Reduce reporting time</a:t>
            </a:r>
            <a:endParaRPr lang="en-US" sz="1800"/>
          </a:p>
          <a:p>
            <a:pPr marL="744220" indent="-339725">
              <a:buFont typeface="Arial" panose="020B0604020202020204" pitchFamily="34" charset="0"/>
              <a:buChar char="•"/>
            </a:pPr>
            <a:r>
              <a:rPr lang="en-US" sz="1800" b="1"/>
              <a:t>Improve accuracy, speed, and scalability</a:t>
            </a:r>
            <a:endParaRPr lang="en-US" sz="1800"/>
          </a:p>
          <a:p>
            <a:pPr marL="744220" indent="-339725">
              <a:buFont typeface="Arial" panose="020B0604020202020204" pitchFamily="34" charset="0"/>
              <a:buChar char="•"/>
            </a:pPr>
            <a:r>
              <a:rPr lang="en-US" sz="1800" b="1"/>
              <a:t>Develop reusable code</a:t>
            </a:r>
            <a:r>
              <a:rPr lang="en-US" sz="1800"/>
              <a:t> to help new team members understand past wargames quickly</a:t>
            </a:r>
          </a:p>
          <a:p>
            <a:pPr marL="744220" indent="-339725">
              <a:buFont typeface="Arial" panose="020B0604020202020204" pitchFamily="34" charset="0"/>
              <a:buChar char="•"/>
            </a:pPr>
            <a:r>
              <a:rPr lang="en-US" sz="1800" b="1"/>
              <a:t>Enable faster onboarding</a:t>
            </a:r>
            <a:r>
              <a:rPr lang="en-US" sz="1800"/>
              <a:t> so new analysts can deliver high-quality reports with minimal ramp-up</a:t>
            </a:r>
          </a:p>
          <a:p>
            <a:pPr>
              <a:buNone/>
            </a:pPr>
            <a:endParaRPr lang="en-US" sz="1800" kern="0">
              <a:ea typeface="Cambria"/>
            </a:endParaRPr>
          </a:p>
          <a:p>
            <a:pPr>
              <a:buNone/>
            </a:pPr>
            <a:endParaRPr lang="en-US" sz="1800" kern="0">
              <a:ea typeface="Cambria"/>
            </a:endParaRPr>
          </a:p>
          <a:p>
            <a:pPr>
              <a:buNone/>
            </a:pPr>
            <a:endParaRPr lang="en-US" sz="1800" b="1" kern="0">
              <a:solidFill>
                <a:srgbClr val="C00000"/>
              </a:solidFill>
              <a:ea typeface="Cambria"/>
            </a:endParaRPr>
          </a:p>
          <a:p>
            <a:pPr marL="0" indent="0">
              <a:buNone/>
            </a:pPr>
            <a:endParaRPr lang="en-US" sz="1800" kern="0"/>
          </a:p>
        </p:txBody>
      </p:sp>
    </p:spTree>
    <p:extLst>
      <p:ext uri="{BB962C8B-B14F-4D97-AF65-F5344CB8AC3E}">
        <p14:creationId xmlns:p14="http://schemas.microsoft.com/office/powerpoint/2010/main" val="3268869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A4128E4-F699-70F2-5EF4-3F053F187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C5F46C4-9F53-65F6-9A55-66CE4516B265}"/>
              </a:ext>
            </a:extLst>
          </p:cNvPr>
          <p:cNvSpPr/>
          <p:nvPr/>
        </p:nvSpPr>
        <p:spPr>
          <a:xfrm>
            <a:off x="1089854" y="1294428"/>
            <a:ext cx="10827826" cy="2466169"/>
          </a:xfrm>
          <a:prstGeom prst="rect">
            <a:avLst/>
          </a:prstGeom>
          <a:solidFill>
            <a:srgbClr val="E1F8CC"/>
          </a:solidFill>
          <a:ln>
            <a:solidFill>
              <a:schemeClr val="bg1"/>
            </a:solidFill>
          </a:ln>
          <a:effectLst>
            <a:outerShdw blurRad="50800" dist="38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Title 1">
            <a:extLst>
              <a:ext uri="{FF2B5EF4-FFF2-40B4-BE49-F238E27FC236}">
                <a16:creationId xmlns:a16="http://schemas.microsoft.com/office/drawing/2014/main" id="{AF0E34D9-AF9A-5302-1A77-A919E434C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758" y="275687"/>
            <a:ext cx="8166132" cy="630172"/>
          </a:xfrm>
        </p:spPr>
        <p:txBody>
          <a:bodyPr wrap="square" anchor="ctr">
            <a:normAutofit/>
          </a:bodyPr>
          <a:lstStyle/>
          <a:p>
            <a:r>
              <a:rPr lang="en-US" altLang="en-US">
                <a:ea typeface="MS PGothic"/>
              </a:rPr>
              <a:t>Current Progress</a:t>
            </a:r>
            <a:endParaRPr lang="en-US" altLang="en-US" sz="2400"/>
          </a:p>
        </p:txBody>
      </p:sp>
      <p:sp>
        <p:nvSpPr>
          <p:cNvPr id="13316" name="Slide Number Placeholder 3" hidden="1">
            <a:extLst>
              <a:ext uri="{FF2B5EF4-FFF2-40B4-BE49-F238E27FC236}">
                <a16:creationId xmlns:a16="http://schemas.microsoft.com/office/drawing/2014/main" id="{FABCE667-2E8C-771F-0864-5E8841EFD8A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Char char="•"/>
              <a:defRPr sz="24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000000"/>
              </a:buClr>
              <a:buChar char="–"/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buClr>
                <a:srgbClr val="000000"/>
              </a:buClr>
              <a:buChar char="-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19191"/>
              </a:buClr>
              <a:buSzPct val="100000"/>
              <a:buChar char="–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None/>
            </a:pPr>
            <a:fld id="{2220FE80-B1F8-4C25-B757-B9BCDED72A0A}" type="slidenum">
              <a:rPr lang="en-US" altLang="en-US" sz="800">
                <a:solidFill>
                  <a:srgbClr val="969696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None/>
              </a:pPr>
              <a:t>25</a:t>
            </a:fld>
            <a:endParaRPr lang="en-US" altLang="en-US" sz="800">
              <a:solidFill>
                <a:srgbClr val="96969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E4AAF2-5ADF-7FD5-D20E-546E04230BC3}"/>
              </a:ext>
            </a:extLst>
          </p:cNvPr>
          <p:cNvSpPr txBox="1"/>
          <p:nvPr/>
        </p:nvSpPr>
        <p:spPr>
          <a:xfrm>
            <a:off x="2235254" y="1303566"/>
            <a:ext cx="1506509" cy="276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  <a:latin typeface="Cambria"/>
                <a:ea typeface="MS PGothic"/>
                <a:cs typeface="Arial"/>
              </a:rPr>
              <a:t>Input Docs.</a:t>
            </a:r>
            <a:r>
              <a:rPr lang="en-US" sz="1200">
                <a:solidFill>
                  <a:schemeClr val="bg1"/>
                </a:solidFill>
                <a:latin typeface="Arial"/>
                <a:ea typeface="MS PGothic"/>
                <a:cs typeface="Arial"/>
              </a:rPr>
              <a:t> </a:t>
            </a:r>
            <a:endParaRPr lang="en-US" sz="1200">
              <a:solidFill>
                <a:schemeClr val="bg1"/>
              </a:solidFill>
              <a:cs typeface="Arial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EE1166A-9B01-7365-3B62-6B6E9D7777B1}"/>
              </a:ext>
            </a:extLst>
          </p:cNvPr>
          <p:cNvSpPr/>
          <p:nvPr/>
        </p:nvSpPr>
        <p:spPr>
          <a:xfrm>
            <a:off x="4603439" y="2092366"/>
            <a:ext cx="1489363" cy="865909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D354FF-7BCC-6634-2CFB-41563A930600}"/>
              </a:ext>
            </a:extLst>
          </p:cNvPr>
          <p:cNvSpPr txBox="1"/>
          <p:nvPr/>
        </p:nvSpPr>
        <p:spPr>
          <a:xfrm>
            <a:off x="8245443" y="1442065"/>
            <a:ext cx="1506509" cy="276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3399FF"/>
                </a:solidFill>
                <a:latin typeface="Calibri"/>
                <a:ea typeface="Calibri"/>
                <a:cs typeface="Calibri"/>
              </a:rPr>
              <a:t>Text Chunks </a:t>
            </a:r>
          </a:p>
        </p:txBody>
      </p:sp>
      <p:pic>
        <p:nvPicPr>
          <p:cNvPr id="14" name="Picture 13" descr="A purple and white text&#10;&#10;AI-generated content may be incorrect.">
            <a:extLst>
              <a:ext uri="{FF2B5EF4-FFF2-40B4-BE49-F238E27FC236}">
                <a16:creationId xmlns:a16="http://schemas.microsoft.com/office/drawing/2014/main" id="{7981A647-DB80-D34A-4D5D-C41FA5B9C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468" y="2317514"/>
            <a:ext cx="524362" cy="4381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3C0C73E-43B0-443F-A0F4-A9495FF93D58}"/>
              </a:ext>
            </a:extLst>
          </p:cNvPr>
          <p:cNvSpPr txBox="1"/>
          <p:nvPr/>
        </p:nvSpPr>
        <p:spPr>
          <a:xfrm>
            <a:off x="4550008" y="1361921"/>
            <a:ext cx="2002527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solidFill>
                  <a:srgbClr val="339933"/>
                </a:solidFill>
                <a:latin typeface="Cambria"/>
                <a:ea typeface="Cambria"/>
                <a:cs typeface="Arial"/>
              </a:rPr>
              <a:t>Good Example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624F11-CBC7-C71B-9858-88478AEB1961}"/>
              </a:ext>
            </a:extLst>
          </p:cNvPr>
          <p:cNvSpPr/>
          <p:nvPr/>
        </p:nvSpPr>
        <p:spPr>
          <a:xfrm>
            <a:off x="1101059" y="4118310"/>
            <a:ext cx="10816621" cy="2466169"/>
          </a:xfrm>
          <a:prstGeom prst="rect">
            <a:avLst/>
          </a:prstGeom>
          <a:solidFill>
            <a:srgbClr val="FFA3A3"/>
          </a:solidFill>
          <a:ln>
            <a:solidFill>
              <a:schemeClr val="bg1"/>
            </a:solidFill>
          </a:ln>
          <a:effectLst>
            <a:outerShdw blurRad="50800" dist="38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0" name="Picture 29" descr="A paper with text on it&#10;&#10;AI-generated content may be incorrect.">
            <a:extLst>
              <a:ext uri="{FF2B5EF4-FFF2-40B4-BE49-F238E27FC236}">
                <a16:creationId xmlns:a16="http://schemas.microsoft.com/office/drawing/2014/main" id="{82C93513-BC77-D69A-90D4-EFEE50A03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749" y="4476686"/>
            <a:ext cx="1497007" cy="193963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31" name="Picture 30" descr="A black and white document with text&#10;&#10;AI-generated content may be incorrect.">
            <a:extLst>
              <a:ext uri="{FF2B5EF4-FFF2-40B4-BE49-F238E27FC236}">
                <a16:creationId xmlns:a16="http://schemas.microsoft.com/office/drawing/2014/main" id="{EA62E0DC-C242-3C86-2A6A-9B0182B33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0338" y="4476686"/>
            <a:ext cx="1529357" cy="193963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32" name="Picture 31" descr="A document with text and numbers&#10;&#10;AI-generated content may be incorrect.">
            <a:extLst>
              <a:ext uri="{FF2B5EF4-FFF2-40B4-BE49-F238E27FC236}">
                <a16:creationId xmlns:a16="http://schemas.microsoft.com/office/drawing/2014/main" id="{1AEE481E-EB06-033C-118C-4B8B160EA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4575" y="4481377"/>
            <a:ext cx="1582971" cy="1943654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D9C6656-D052-F1CF-BC19-552B9E20783F}"/>
              </a:ext>
            </a:extLst>
          </p:cNvPr>
          <p:cNvSpPr txBox="1"/>
          <p:nvPr/>
        </p:nvSpPr>
        <p:spPr>
          <a:xfrm>
            <a:off x="2246459" y="4127448"/>
            <a:ext cx="1506509" cy="276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  <a:latin typeface="Cambria"/>
                <a:ea typeface="MS PGothic"/>
                <a:cs typeface="Arial"/>
              </a:rPr>
              <a:t>Input Docs.</a:t>
            </a:r>
            <a:r>
              <a:rPr lang="en-US" sz="1200">
                <a:solidFill>
                  <a:schemeClr val="bg1"/>
                </a:solidFill>
                <a:latin typeface="Arial"/>
                <a:ea typeface="MS PGothic"/>
                <a:cs typeface="Arial"/>
              </a:rPr>
              <a:t> </a:t>
            </a:r>
            <a:endParaRPr lang="en-US" sz="1200">
              <a:solidFill>
                <a:schemeClr val="bg1"/>
              </a:solidFill>
              <a:cs typeface="Arial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756B161-0FB3-85BD-D64F-8EAC3A11A269}"/>
              </a:ext>
            </a:extLst>
          </p:cNvPr>
          <p:cNvSpPr/>
          <p:nvPr/>
        </p:nvSpPr>
        <p:spPr>
          <a:xfrm>
            <a:off x="4614644" y="4916248"/>
            <a:ext cx="1489363" cy="865909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D1C656-AEF9-D8E8-E953-FD22801B5681}"/>
              </a:ext>
            </a:extLst>
          </p:cNvPr>
          <p:cNvSpPr txBox="1"/>
          <p:nvPr/>
        </p:nvSpPr>
        <p:spPr>
          <a:xfrm>
            <a:off x="8245443" y="4230423"/>
            <a:ext cx="1506509" cy="276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3399FF"/>
                </a:solidFill>
                <a:latin typeface="Calibri"/>
                <a:ea typeface="Calibri"/>
                <a:cs typeface="Calibri"/>
              </a:rPr>
              <a:t>Text Chunks </a:t>
            </a:r>
          </a:p>
        </p:txBody>
      </p:sp>
      <p:pic>
        <p:nvPicPr>
          <p:cNvPr id="36" name="Picture 35" descr="A purple and white text&#10;&#10;AI-generated content may be incorrect.">
            <a:extLst>
              <a:ext uri="{FF2B5EF4-FFF2-40B4-BE49-F238E27FC236}">
                <a16:creationId xmlns:a16="http://schemas.microsoft.com/office/drawing/2014/main" id="{40D43611-1FB2-B3B4-3BFB-45AB558F6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673" y="5141396"/>
            <a:ext cx="524362" cy="43811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88D7B9C-7614-85B9-62E2-1F6182996A82}"/>
              </a:ext>
            </a:extLst>
          </p:cNvPr>
          <p:cNvSpPr txBox="1"/>
          <p:nvPr/>
        </p:nvSpPr>
        <p:spPr>
          <a:xfrm>
            <a:off x="4561213" y="4185803"/>
            <a:ext cx="2002527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solidFill>
                  <a:srgbClr val="C00000"/>
                </a:solidFill>
                <a:latin typeface="Cambria"/>
                <a:ea typeface="Cambria"/>
                <a:cs typeface="Arial"/>
              </a:rPr>
              <a:t>Bad Example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B2AE3E-4049-F695-1896-44FC0DB290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7831" y="1685107"/>
            <a:ext cx="5213124" cy="1969466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8C46631-D4B7-2664-BE39-BA35A23770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3207" y="1564728"/>
            <a:ext cx="1608896" cy="20848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A04657-0F72-563A-4BD9-2C7B9D1062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1036" y="1564727"/>
            <a:ext cx="1571192" cy="20848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06424DE-5C9A-AAA4-9176-18CA9322BC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4040" y="1564727"/>
            <a:ext cx="1585513" cy="20848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61D6C2-999F-C8EA-62CC-483C0C372DD2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-1804" t="-6018" r="-1174"/>
          <a:stretch/>
        </p:blipFill>
        <p:spPr>
          <a:xfrm>
            <a:off x="6503767" y="4515463"/>
            <a:ext cx="5213124" cy="1980725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656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277C1-C105-8C97-9CFF-813E678D3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84B907D-97B5-2265-E1C3-D9C92BC4C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758" y="275687"/>
            <a:ext cx="8166132" cy="630172"/>
          </a:xfrm>
        </p:spPr>
        <p:txBody>
          <a:bodyPr wrap="square" anchor="ctr">
            <a:normAutofit/>
          </a:bodyPr>
          <a:lstStyle/>
          <a:p>
            <a:r>
              <a:rPr lang="en-US" altLang="en-US"/>
              <a:t>Problem Statement</a:t>
            </a:r>
          </a:p>
        </p:txBody>
      </p:sp>
      <p:sp>
        <p:nvSpPr>
          <p:cNvPr id="13316" name="Slide Number Placeholder 3" hidden="1">
            <a:extLst>
              <a:ext uri="{FF2B5EF4-FFF2-40B4-BE49-F238E27FC236}">
                <a16:creationId xmlns:a16="http://schemas.microsoft.com/office/drawing/2014/main" id="{19C9C462-6063-DEAF-3344-FECC147A325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Char char="•"/>
              <a:defRPr sz="24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000000"/>
              </a:buClr>
              <a:buChar char="–"/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buClr>
                <a:srgbClr val="000000"/>
              </a:buClr>
              <a:buChar char="-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19191"/>
              </a:buClr>
              <a:buSzPct val="100000"/>
              <a:buChar char="–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None/>
            </a:pPr>
            <a:fld id="{2220FE80-B1F8-4C25-B757-B9BCDED72A0A}" type="slidenum">
              <a:rPr lang="en-US" altLang="en-US" sz="800">
                <a:solidFill>
                  <a:srgbClr val="969696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None/>
              </a:pPr>
              <a:t>3</a:t>
            </a:fld>
            <a:endParaRPr lang="en-US" altLang="en-US" sz="800">
              <a:solidFill>
                <a:srgbClr val="969696"/>
              </a:solidFill>
            </a:endParaRPr>
          </a:p>
        </p:txBody>
      </p:sp>
      <p:pic>
        <p:nvPicPr>
          <p:cNvPr id="4" name="Picture 3" descr="A paper with text on it&#10;&#10;AI-generated content may be incorrect.">
            <a:extLst>
              <a:ext uri="{FF2B5EF4-FFF2-40B4-BE49-F238E27FC236}">
                <a16:creationId xmlns:a16="http://schemas.microsoft.com/office/drawing/2014/main" id="{0377675B-279A-1338-0681-007C68D5D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785" y="4553495"/>
            <a:ext cx="1497007" cy="193963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6" name="Picture 5" descr="A black and white document with text&#10;&#10;AI-generated content may be incorrect.">
            <a:extLst>
              <a:ext uri="{FF2B5EF4-FFF2-40B4-BE49-F238E27FC236}">
                <a16:creationId xmlns:a16="http://schemas.microsoft.com/office/drawing/2014/main" id="{8AB5379A-CC9D-D8EC-F02D-67BDE2150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053" y="4730213"/>
            <a:ext cx="1529357" cy="193963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8" name="Picture 7" descr="A document with text and numbers&#10;&#10;AI-generated content may be incorrect.">
            <a:extLst>
              <a:ext uri="{FF2B5EF4-FFF2-40B4-BE49-F238E27FC236}">
                <a16:creationId xmlns:a16="http://schemas.microsoft.com/office/drawing/2014/main" id="{4AFFDD58-C75C-DD95-E79F-4915BF371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163" y="4823180"/>
            <a:ext cx="1582971" cy="1943654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10" name="Picture 9" descr="A black and white document with text&#10;&#10;AI-generated content may be incorrect.">
            <a:extLst>
              <a:ext uri="{FF2B5EF4-FFF2-40B4-BE49-F238E27FC236}">
                <a16:creationId xmlns:a16="http://schemas.microsoft.com/office/drawing/2014/main" id="{971E8E4A-94FD-A4EF-3936-8BC686F4E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8623" y="2624886"/>
            <a:ext cx="1608896" cy="20848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screen shot of a document&#10;&#10;AI-generated content may be incorrect.">
            <a:extLst>
              <a:ext uri="{FF2B5EF4-FFF2-40B4-BE49-F238E27FC236}">
                <a16:creationId xmlns:a16="http://schemas.microsoft.com/office/drawing/2014/main" id="{8F04C234-6876-4C81-0357-FE900B2E0C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2682" y="2691217"/>
            <a:ext cx="1571192" cy="20848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 descr="A screen shot of a cell phone&#10;&#10;AI-generated content may be incorrect.">
            <a:extLst>
              <a:ext uri="{FF2B5EF4-FFF2-40B4-BE49-F238E27FC236}">
                <a16:creationId xmlns:a16="http://schemas.microsoft.com/office/drawing/2014/main" id="{7770C14D-7D02-BE54-86A8-9521BFE04A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5025" y="2748646"/>
            <a:ext cx="1585513" cy="20848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DDB9DE-20D2-CB81-1142-2D60B71DFB77}"/>
              </a:ext>
            </a:extLst>
          </p:cNvPr>
          <p:cNvSpPr txBox="1"/>
          <p:nvPr/>
        </p:nvSpPr>
        <p:spPr>
          <a:xfrm>
            <a:off x="966354" y="1196498"/>
            <a:ext cx="584661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Where it </a:t>
            </a:r>
            <a:r>
              <a:rPr lang="en-US" b="1" u="sng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Starts</a:t>
            </a:r>
            <a:endParaRPr lang="en-US" b="1" u="sng" dirty="0">
              <a:solidFill>
                <a:srgbClr val="364A7A"/>
              </a:solidFill>
              <a:latin typeface="Arial"/>
              <a:ea typeface="MS PGothic"/>
              <a:cs typeface="Arial"/>
            </a:endParaRPr>
          </a:p>
          <a:p>
            <a:r>
              <a:rPr lang="en-US" dirty="0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Data set: 3000+ Documents (40-50 added each year)</a:t>
            </a:r>
            <a:endParaRPr lang="en-US"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Range: 1950's – </a:t>
            </a:r>
            <a:r>
              <a:rPr lang="en-US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Present</a:t>
            </a:r>
            <a:endParaRPr lang="en-US" dirty="0">
              <a:solidFill>
                <a:srgbClr val="364A7A"/>
              </a:solidFill>
              <a:cs typeface="Arial"/>
            </a:endParaRPr>
          </a:p>
          <a:p>
            <a:r>
              <a:rPr lang="en-US" dirty="0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Scope: All domains covered with multiple organizations</a:t>
            </a:r>
            <a:endParaRPr lang="en-US" dirty="0">
              <a:solidFill>
                <a:srgbClr val="364A7A"/>
              </a:solidFill>
              <a:cs typeface="Arial"/>
            </a:endParaRP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39F12BDE-73BF-F256-D56C-64F4AFEFB097}"/>
              </a:ext>
            </a:extLst>
          </p:cNvPr>
          <p:cNvSpPr/>
          <p:nvPr/>
        </p:nvSpPr>
        <p:spPr>
          <a:xfrm flipH="1">
            <a:off x="5181598" y="3688772"/>
            <a:ext cx="3439390" cy="1534390"/>
          </a:xfrm>
          <a:prstGeom prst="leftArrow">
            <a:avLst/>
          </a:prstGeom>
          <a:solidFill>
            <a:srgbClr val="364A7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Times"/>
              </a:rPr>
              <a:t>Query</a:t>
            </a:r>
          </a:p>
        </p:txBody>
      </p:sp>
      <p:pic>
        <p:nvPicPr>
          <p:cNvPr id="17" name="Picture 16" descr="A black and white document with text&#10;&#10;AI-generated content may be incorrect.">
            <a:extLst>
              <a:ext uri="{FF2B5EF4-FFF2-40B4-BE49-F238E27FC236}">
                <a16:creationId xmlns:a16="http://schemas.microsoft.com/office/drawing/2014/main" id="{9680E2D3-CF4C-1C87-F1FA-59301B2361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9618" y="2624886"/>
            <a:ext cx="2864935" cy="391735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FBE3E66-A8F3-DD14-D990-42AA194A148B}"/>
              </a:ext>
            </a:extLst>
          </p:cNvPr>
          <p:cNvSpPr txBox="1"/>
          <p:nvPr/>
        </p:nvSpPr>
        <p:spPr>
          <a:xfrm>
            <a:off x="8522623" y="1200628"/>
            <a:ext cx="584661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Result</a:t>
            </a:r>
          </a:p>
          <a:p>
            <a:r>
              <a:rPr lang="en-US" dirty="0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Titles: 10 Relevant Documents</a:t>
            </a:r>
            <a:endParaRPr lang="en-US" dirty="0">
              <a:cs typeface="Arial"/>
            </a:endParaRPr>
          </a:p>
          <a:p>
            <a:r>
              <a:rPr lang="en-US" dirty="0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Chunks: Relevant Sections</a:t>
            </a:r>
            <a:endParaRPr lang="en-US" dirty="0">
              <a:solidFill>
                <a:srgbClr val="364A7A"/>
              </a:solidFill>
              <a:cs typeface="Arial"/>
            </a:endParaRPr>
          </a:p>
          <a:p>
            <a:r>
              <a:rPr lang="en-US" dirty="0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Summary: An answer (future work)</a:t>
            </a:r>
            <a:endParaRPr lang="en-US" dirty="0">
              <a:solidFill>
                <a:srgbClr val="364A7A"/>
              </a:solidFill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3A1FDF-602E-0DFD-FC9C-5424815B96B7}"/>
              </a:ext>
            </a:extLst>
          </p:cNvPr>
          <p:cNvSpPr txBox="1"/>
          <p:nvPr/>
        </p:nvSpPr>
        <p:spPr>
          <a:xfrm rot="18775029">
            <a:off x="9011003" y="4001989"/>
            <a:ext cx="252988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rgbClr val="FF0000">
                    <a:alpha val="36000"/>
                  </a:srgbClr>
                </a:solidFill>
                <a:latin typeface="Arial"/>
                <a:ea typeface="MS PGothic"/>
                <a:cs typeface="Arial"/>
              </a:rPr>
              <a:t>REPORT</a:t>
            </a:r>
            <a:endParaRPr lang="en-US" sz="4000">
              <a:solidFill>
                <a:srgbClr val="FF0000">
                  <a:alpha val="36000"/>
                </a:srgb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555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AC8D6-E643-686A-4BF3-5F33A9AD0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1D4ADE6-504B-5EEC-365B-5AC4F9308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135" y="1888353"/>
            <a:ext cx="10678298" cy="4687674"/>
          </a:xfrm>
          <a:prstGeom prst="rect">
            <a:avLst/>
          </a:prstGeom>
        </p:spPr>
      </p:pic>
      <p:sp>
        <p:nvSpPr>
          <p:cNvPr id="13314" name="Title 1">
            <a:extLst>
              <a:ext uri="{FF2B5EF4-FFF2-40B4-BE49-F238E27FC236}">
                <a16:creationId xmlns:a16="http://schemas.microsoft.com/office/drawing/2014/main" id="{0B86D390-8FF0-3CEC-E150-A91614C34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758" y="275687"/>
            <a:ext cx="8166132" cy="630172"/>
          </a:xfrm>
        </p:spPr>
        <p:txBody>
          <a:bodyPr wrap="square" anchor="ctr">
            <a:normAutofit/>
          </a:bodyPr>
          <a:lstStyle/>
          <a:p>
            <a:r>
              <a:rPr lang="en-US" altLang="en-US" dirty="0">
                <a:ea typeface="MS PGothic"/>
              </a:rPr>
              <a:t>Our Scope and the workflow</a:t>
            </a:r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7E950-2D3D-E429-8833-8419F207C874}"/>
              </a:ext>
            </a:extLst>
          </p:cNvPr>
          <p:cNvSpPr txBox="1"/>
          <p:nvPr/>
        </p:nvSpPr>
        <p:spPr>
          <a:xfrm>
            <a:off x="8253524" y="1170655"/>
            <a:ext cx="16778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600" b="1" dirty="0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Package 1 </a:t>
            </a:r>
          </a:p>
          <a:p>
            <a:pPr algn="ctr"/>
            <a:r>
              <a:rPr lang="en-US" sz="1600" b="1" dirty="0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Stopping point</a:t>
            </a:r>
            <a:endParaRPr lang="en-US" sz="1600" b="1" dirty="0">
              <a:solidFill>
                <a:srgbClr val="364A7A"/>
              </a:solidFill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609EE8-B1D4-C6AF-C10C-3CB31FF14E61}"/>
              </a:ext>
            </a:extLst>
          </p:cNvPr>
          <p:cNvSpPr txBox="1"/>
          <p:nvPr/>
        </p:nvSpPr>
        <p:spPr>
          <a:xfrm>
            <a:off x="10055619" y="-830825"/>
            <a:ext cx="1677800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/>
                <a:ea typeface="MS PGothic"/>
                <a:cs typeface="Arial"/>
              </a:rPr>
              <a:t>Package 1</a:t>
            </a:r>
            <a:endParaRPr lang="en-US">
              <a:solidFill>
                <a:schemeClr val="bg1"/>
              </a:solidFill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E7EFCC-4D1D-A758-1291-D6055D3012C0}"/>
              </a:ext>
            </a:extLst>
          </p:cNvPr>
          <p:cNvSpPr txBox="1"/>
          <p:nvPr/>
        </p:nvSpPr>
        <p:spPr>
          <a:xfrm>
            <a:off x="2498869" y="5479419"/>
            <a:ext cx="16778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600" b="1" dirty="0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Package 2</a:t>
            </a:r>
          </a:p>
          <a:p>
            <a:pPr algn="ctr"/>
            <a:r>
              <a:rPr lang="en-US" sz="1600" b="1" dirty="0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Starting point</a:t>
            </a:r>
            <a:endParaRPr lang="en-US" sz="1600" b="1" dirty="0">
              <a:solidFill>
                <a:srgbClr val="364A7A"/>
              </a:solidFill>
              <a:cs typeface="Arial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243758-C33F-5A61-43E2-E81D4EF6746D}"/>
              </a:ext>
            </a:extLst>
          </p:cNvPr>
          <p:cNvCxnSpPr/>
          <p:nvPr/>
        </p:nvCxnSpPr>
        <p:spPr>
          <a:xfrm>
            <a:off x="9093680" y="1710440"/>
            <a:ext cx="3507" cy="903157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2BE0D5-66BC-4447-17A6-7D8B680577F2}"/>
              </a:ext>
            </a:extLst>
          </p:cNvPr>
          <p:cNvCxnSpPr>
            <a:cxnSpLocks/>
          </p:cNvCxnSpPr>
          <p:nvPr/>
        </p:nvCxnSpPr>
        <p:spPr>
          <a:xfrm>
            <a:off x="4172918" y="5760276"/>
            <a:ext cx="1357694" cy="8015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white sign with green text&#10;&#10;AI-generated content may be incorrect.">
            <a:extLst>
              <a:ext uri="{FF2B5EF4-FFF2-40B4-BE49-F238E27FC236}">
                <a16:creationId xmlns:a16="http://schemas.microsoft.com/office/drawing/2014/main" id="{85226394-BD4D-2083-D830-9485EE1E4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4704" y="3106882"/>
            <a:ext cx="1444337" cy="89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5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45BA1-765E-25F0-1A82-E7BC34F19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5F96F5-7F5C-8325-BCD5-9D1EEAD47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743" y="1894639"/>
            <a:ext cx="10678298" cy="4687674"/>
          </a:xfrm>
          <a:prstGeom prst="rect">
            <a:avLst/>
          </a:prstGeom>
        </p:spPr>
      </p:pic>
      <p:sp>
        <p:nvSpPr>
          <p:cNvPr id="13314" name="Title 1">
            <a:extLst>
              <a:ext uri="{FF2B5EF4-FFF2-40B4-BE49-F238E27FC236}">
                <a16:creationId xmlns:a16="http://schemas.microsoft.com/office/drawing/2014/main" id="{6B094874-A785-886B-20EC-D828EB8D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758" y="275687"/>
            <a:ext cx="8166132" cy="630172"/>
          </a:xfrm>
        </p:spPr>
        <p:txBody>
          <a:bodyPr wrap="square" anchor="ctr">
            <a:normAutofit/>
          </a:bodyPr>
          <a:lstStyle/>
          <a:p>
            <a:r>
              <a:rPr lang="en-US" altLang="en-US">
                <a:ea typeface="MS PGothic"/>
              </a:rPr>
              <a:t>Text Recognition </a:t>
            </a:r>
            <a:r>
              <a:rPr lang="en-US" altLang="en-US" dirty="0">
                <a:ea typeface="MS PGothic"/>
              </a:rPr>
              <a:t>and </a:t>
            </a:r>
            <a:r>
              <a:rPr lang="en-US" altLang="en-US">
                <a:ea typeface="MS PGothic"/>
              </a:rPr>
              <a:t>OCR</a:t>
            </a:r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C6780-AEFB-354A-6927-F1436340FEA2}"/>
              </a:ext>
            </a:extLst>
          </p:cNvPr>
          <p:cNvSpPr txBox="1"/>
          <p:nvPr/>
        </p:nvSpPr>
        <p:spPr>
          <a:xfrm>
            <a:off x="8253524" y="1170655"/>
            <a:ext cx="16778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600" b="1" dirty="0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Package 1 </a:t>
            </a:r>
          </a:p>
          <a:p>
            <a:pPr algn="ctr"/>
            <a:r>
              <a:rPr lang="en-US" sz="1600" b="1" dirty="0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Stopping point</a:t>
            </a:r>
            <a:endParaRPr lang="en-US" sz="1600" b="1" dirty="0">
              <a:solidFill>
                <a:srgbClr val="364A7A"/>
              </a:solidFill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72D12-218A-825D-5D24-68334CD7C1E8}"/>
              </a:ext>
            </a:extLst>
          </p:cNvPr>
          <p:cNvSpPr txBox="1"/>
          <p:nvPr/>
        </p:nvSpPr>
        <p:spPr>
          <a:xfrm>
            <a:off x="10055619" y="-830825"/>
            <a:ext cx="1677800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/>
                <a:ea typeface="MS PGothic"/>
                <a:cs typeface="Arial"/>
              </a:rPr>
              <a:t>Package 1</a:t>
            </a:r>
            <a:endParaRPr lang="en-US">
              <a:solidFill>
                <a:schemeClr val="bg1"/>
              </a:solidFill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AF57D8-789A-F53E-7190-0094C0CF77B4}"/>
              </a:ext>
            </a:extLst>
          </p:cNvPr>
          <p:cNvSpPr txBox="1"/>
          <p:nvPr/>
        </p:nvSpPr>
        <p:spPr>
          <a:xfrm>
            <a:off x="2498869" y="5479419"/>
            <a:ext cx="16778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600" b="1" dirty="0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Package 2</a:t>
            </a:r>
          </a:p>
          <a:p>
            <a:pPr algn="ctr"/>
            <a:r>
              <a:rPr lang="en-US" sz="1600" b="1" dirty="0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Starting point</a:t>
            </a:r>
            <a:endParaRPr lang="en-US" sz="1600" b="1" dirty="0">
              <a:solidFill>
                <a:srgbClr val="364A7A"/>
              </a:solidFill>
              <a:cs typeface="Arial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739765-3402-A47C-269E-22B22290EC81}"/>
              </a:ext>
            </a:extLst>
          </p:cNvPr>
          <p:cNvCxnSpPr/>
          <p:nvPr/>
        </p:nvCxnSpPr>
        <p:spPr>
          <a:xfrm>
            <a:off x="9093680" y="1710440"/>
            <a:ext cx="3507" cy="903157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4EC545-B4C5-7AE6-F3EF-DD12730D0A47}"/>
              </a:ext>
            </a:extLst>
          </p:cNvPr>
          <p:cNvCxnSpPr>
            <a:cxnSpLocks/>
          </p:cNvCxnSpPr>
          <p:nvPr/>
        </p:nvCxnSpPr>
        <p:spPr>
          <a:xfrm>
            <a:off x="4172918" y="5760276"/>
            <a:ext cx="1357694" cy="8015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white sign with green text&#10;&#10;AI-generated content may be incorrect.">
            <a:extLst>
              <a:ext uri="{FF2B5EF4-FFF2-40B4-BE49-F238E27FC236}">
                <a16:creationId xmlns:a16="http://schemas.microsoft.com/office/drawing/2014/main" id="{0699513C-8AF3-515C-AF82-ED3629C13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4704" y="3106882"/>
            <a:ext cx="1444337" cy="8936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EDF3214-641C-587C-0DEE-D6BC34C6E23D}"/>
              </a:ext>
            </a:extLst>
          </p:cNvPr>
          <p:cNvSpPr/>
          <p:nvPr/>
        </p:nvSpPr>
        <p:spPr>
          <a:xfrm>
            <a:off x="1164921" y="1478071"/>
            <a:ext cx="4458514" cy="3705445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1EC97-470F-49B7-96B8-C3E5F68CEF3D}"/>
              </a:ext>
            </a:extLst>
          </p:cNvPr>
          <p:cNvSpPr/>
          <p:nvPr/>
        </p:nvSpPr>
        <p:spPr>
          <a:xfrm flipH="1">
            <a:off x="5623429" y="2278380"/>
            <a:ext cx="4790569" cy="2537460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C3D1F2C-2B1B-6ABD-CB2F-CD6154ABAFD8}"/>
              </a:ext>
            </a:extLst>
          </p:cNvPr>
          <p:cNvSpPr/>
          <p:nvPr/>
        </p:nvSpPr>
        <p:spPr>
          <a:xfrm>
            <a:off x="5623431" y="2985439"/>
            <a:ext cx="6568569" cy="3660801"/>
          </a:xfrm>
          <a:custGeom>
            <a:avLst/>
            <a:gdLst>
              <a:gd name="connsiteX0" fmla="*/ 4770120 w 6499860"/>
              <a:gd name="connsiteY0" fmla="*/ 30480 h 3787140"/>
              <a:gd name="connsiteX1" fmla="*/ 4762500 w 6499860"/>
              <a:gd name="connsiteY1" fmla="*/ 1897380 h 3787140"/>
              <a:gd name="connsiteX2" fmla="*/ 7620 w 6499860"/>
              <a:gd name="connsiteY2" fmla="*/ 1920240 h 3787140"/>
              <a:gd name="connsiteX3" fmla="*/ 0 w 6499860"/>
              <a:gd name="connsiteY3" fmla="*/ 3787140 h 3787140"/>
              <a:gd name="connsiteX4" fmla="*/ 6499860 w 6499860"/>
              <a:gd name="connsiteY4" fmla="*/ 3749040 h 3787140"/>
              <a:gd name="connsiteX5" fmla="*/ 6492240 w 6499860"/>
              <a:gd name="connsiteY5" fmla="*/ 0 h 3787140"/>
              <a:gd name="connsiteX6" fmla="*/ 4770120 w 6499860"/>
              <a:gd name="connsiteY6" fmla="*/ 30480 h 3787140"/>
              <a:gd name="connsiteX0" fmla="*/ 4770120 w 6499860"/>
              <a:gd name="connsiteY0" fmla="*/ 4139 h 3760799"/>
              <a:gd name="connsiteX1" fmla="*/ 4762500 w 6499860"/>
              <a:gd name="connsiteY1" fmla="*/ 1871039 h 3760799"/>
              <a:gd name="connsiteX2" fmla="*/ 7620 w 6499860"/>
              <a:gd name="connsiteY2" fmla="*/ 1893899 h 3760799"/>
              <a:gd name="connsiteX3" fmla="*/ 0 w 6499860"/>
              <a:gd name="connsiteY3" fmla="*/ 3760799 h 3760799"/>
              <a:gd name="connsiteX4" fmla="*/ 6499860 w 6499860"/>
              <a:gd name="connsiteY4" fmla="*/ 3722699 h 3760799"/>
              <a:gd name="connsiteX5" fmla="*/ 6492240 w 6499860"/>
              <a:gd name="connsiteY5" fmla="*/ 0 h 3760799"/>
              <a:gd name="connsiteX6" fmla="*/ 4770120 w 6499860"/>
              <a:gd name="connsiteY6" fmla="*/ 4139 h 3760799"/>
              <a:gd name="connsiteX0" fmla="*/ 4770120 w 6499860"/>
              <a:gd name="connsiteY0" fmla="*/ 4139 h 3760799"/>
              <a:gd name="connsiteX1" fmla="*/ 4762500 w 6499860"/>
              <a:gd name="connsiteY1" fmla="*/ 1871039 h 3760799"/>
              <a:gd name="connsiteX2" fmla="*/ 7620 w 6499860"/>
              <a:gd name="connsiteY2" fmla="*/ 1893899 h 3760799"/>
              <a:gd name="connsiteX3" fmla="*/ 0 w 6499860"/>
              <a:gd name="connsiteY3" fmla="*/ 3760799 h 3760799"/>
              <a:gd name="connsiteX4" fmla="*/ 6499860 w 6499860"/>
              <a:gd name="connsiteY4" fmla="*/ 3752803 h 3760799"/>
              <a:gd name="connsiteX5" fmla="*/ 6492240 w 6499860"/>
              <a:gd name="connsiteY5" fmla="*/ 0 h 3760799"/>
              <a:gd name="connsiteX6" fmla="*/ 4770120 w 6499860"/>
              <a:gd name="connsiteY6" fmla="*/ 4139 h 376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99860" h="3760799">
                <a:moveTo>
                  <a:pt x="4770120" y="4139"/>
                </a:moveTo>
                <a:lnTo>
                  <a:pt x="4762500" y="1871039"/>
                </a:lnTo>
                <a:lnTo>
                  <a:pt x="7620" y="1893899"/>
                </a:lnTo>
                <a:lnTo>
                  <a:pt x="0" y="3760799"/>
                </a:lnTo>
                <a:lnTo>
                  <a:pt x="6499860" y="3752803"/>
                </a:lnTo>
                <a:lnTo>
                  <a:pt x="6492240" y="0"/>
                </a:lnTo>
                <a:lnTo>
                  <a:pt x="4770120" y="4139"/>
                </a:lnTo>
                <a:close/>
              </a:path>
            </a:pathLst>
          </a:custGeom>
          <a:solidFill>
            <a:srgbClr val="FFFF00">
              <a:alpha val="1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3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0923E-1512-F5D7-72C6-58E603EBF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C412163-AC59-F8AB-1C63-886841463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135" y="1888353"/>
            <a:ext cx="10678298" cy="4687674"/>
          </a:xfrm>
          <a:prstGeom prst="rect">
            <a:avLst/>
          </a:prstGeom>
        </p:spPr>
      </p:pic>
      <p:sp>
        <p:nvSpPr>
          <p:cNvPr id="13314" name="Title 1">
            <a:extLst>
              <a:ext uri="{FF2B5EF4-FFF2-40B4-BE49-F238E27FC236}">
                <a16:creationId xmlns:a16="http://schemas.microsoft.com/office/drawing/2014/main" id="{67668E63-F785-EF1A-C27D-D3C110F95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758" y="275687"/>
            <a:ext cx="8166132" cy="630172"/>
          </a:xfrm>
        </p:spPr>
        <p:txBody>
          <a:bodyPr wrap="square" anchor="ctr">
            <a:normAutofit/>
          </a:bodyPr>
          <a:lstStyle/>
          <a:p>
            <a:r>
              <a:rPr lang="en-US" altLang="en-US" dirty="0">
                <a:ea typeface="MS PGothic"/>
              </a:rPr>
              <a:t>Our Scope and the workflow</a:t>
            </a:r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F8D58A-E0CC-1B8D-595B-5F459D473570}"/>
              </a:ext>
            </a:extLst>
          </p:cNvPr>
          <p:cNvSpPr txBox="1"/>
          <p:nvPr/>
        </p:nvSpPr>
        <p:spPr>
          <a:xfrm>
            <a:off x="8253524" y="1170655"/>
            <a:ext cx="16778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600" b="1" dirty="0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Package 1 </a:t>
            </a:r>
          </a:p>
          <a:p>
            <a:pPr algn="ctr"/>
            <a:r>
              <a:rPr lang="en-US" sz="1600" b="1" dirty="0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Stopping point</a:t>
            </a:r>
            <a:endParaRPr lang="en-US" sz="1600" b="1" dirty="0">
              <a:solidFill>
                <a:srgbClr val="364A7A"/>
              </a:solidFill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8D5ABE-F8C4-56FF-198F-F6EBD81701EB}"/>
              </a:ext>
            </a:extLst>
          </p:cNvPr>
          <p:cNvSpPr txBox="1"/>
          <p:nvPr/>
        </p:nvSpPr>
        <p:spPr>
          <a:xfrm>
            <a:off x="10055619" y="-830825"/>
            <a:ext cx="1677800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/>
                <a:ea typeface="MS PGothic"/>
                <a:cs typeface="Arial"/>
              </a:rPr>
              <a:t>Package 1</a:t>
            </a:r>
            <a:endParaRPr lang="en-US">
              <a:solidFill>
                <a:schemeClr val="bg1"/>
              </a:solidFill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F2662A-0BD7-5011-3A65-EC1369C94686}"/>
              </a:ext>
            </a:extLst>
          </p:cNvPr>
          <p:cNvSpPr txBox="1"/>
          <p:nvPr/>
        </p:nvSpPr>
        <p:spPr>
          <a:xfrm>
            <a:off x="2498869" y="5479419"/>
            <a:ext cx="16778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600" b="1" dirty="0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Package 2</a:t>
            </a:r>
          </a:p>
          <a:p>
            <a:pPr algn="ctr"/>
            <a:r>
              <a:rPr lang="en-US" sz="1600" b="1" dirty="0">
                <a:solidFill>
                  <a:srgbClr val="364A7A"/>
                </a:solidFill>
                <a:latin typeface="Arial"/>
                <a:ea typeface="MS PGothic"/>
                <a:cs typeface="Arial"/>
              </a:rPr>
              <a:t>Starting point</a:t>
            </a:r>
            <a:endParaRPr lang="en-US" sz="1600" b="1" dirty="0">
              <a:solidFill>
                <a:srgbClr val="364A7A"/>
              </a:solidFill>
              <a:cs typeface="Arial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4259E8-B1DE-761E-C043-AC88B59AF116}"/>
              </a:ext>
            </a:extLst>
          </p:cNvPr>
          <p:cNvCxnSpPr/>
          <p:nvPr/>
        </p:nvCxnSpPr>
        <p:spPr>
          <a:xfrm>
            <a:off x="9093680" y="1710440"/>
            <a:ext cx="3507" cy="903157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1808FA-548F-22F8-89E9-0044E7562C2E}"/>
              </a:ext>
            </a:extLst>
          </p:cNvPr>
          <p:cNvCxnSpPr>
            <a:cxnSpLocks/>
          </p:cNvCxnSpPr>
          <p:nvPr/>
        </p:nvCxnSpPr>
        <p:spPr>
          <a:xfrm>
            <a:off x="4172918" y="5760276"/>
            <a:ext cx="1357694" cy="8015"/>
          </a:xfrm>
          <a:prstGeom prst="straightConnector1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white sign with green text&#10;&#10;AI-generated content may be incorrect.">
            <a:extLst>
              <a:ext uri="{FF2B5EF4-FFF2-40B4-BE49-F238E27FC236}">
                <a16:creationId xmlns:a16="http://schemas.microsoft.com/office/drawing/2014/main" id="{C93C8B29-3A3C-EB6B-DC55-77621EC13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4704" y="3106882"/>
            <a:ext cx="1444337" cy="8936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EE0C1E1-CE45-001D-8C9D-142C0A53DCEF}"/>
              </a:ext>
            </a:extLst>
          </p:cNvPr>
          <p:cNvSpPr/>
          <p:nvPr/>
        </p:nvSpPr>
        <p:spPr>
          <a:xfrm>
            <a:off x="1164921" y="1478071"/>
            <a:ext cx="4458514" cy="3705445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5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0CE66-B419-F75A-E791-F6734FEAD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23D06F1D-5501-EDE0-15EC-28F38545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758" y="275687"/>
            <a:ext cx="8166132" cy="630172"/>
          </a:xfrm>
        </p:spPr>
        <p:txBody>
          <a:bodyPr wrap="square" anchor="ctr">
            <a:normAutofit/>
          </a:bodyPr>
          <a:lstStyle/>
          <a:p>
            <a:r>
              <a:rPr lang="en-US" altLang="en-US">
                <a:ea typeface="MS PGothic"/>
              </a:rPr>
              <a:t>Text Recognition and OCR</a:t>
            </a:r>
            <a:endParaRPr lang="en-US"/>
          </a:p>
        </p:txBody>
      </p:sp>
      <p:sp>
        <p:nvSpPr>
          <p:cNvPr id="13316" name="Slide Number Placeholder 3" hidden="1">
            <a:extLst>
              <a:ext uri="{FF2B5EF4-FFF2-40B4-BE49-F238E27FC236}">
                <a16:creationId xmlns:a16="http://schemas.microsoft.com/office/drawing/2014/main" id="{99E8B3FC-355D-3445-DD72-5633E37DFB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Char char="•"/>
              <a:defRPr sz="24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000000"/>
              </a:buClr>
              <a:buChar char="–"/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buClr>
                <a:srgbClr val="000000"/>
              </a:buClr>
              <a:buChar char="-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19191"/>
              </a:buClr>
              <a:buSzPct val="100000"/>
              <a:buChar char="–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None/>
            </a:pPr>
            <a:fld id="{2220FE80-B1F8-4C25-B757-B9BCDED72A0A}" type="slidenum">
              <a:rPr lang="en-US" altLang="en-US" sz="800">
                <a:solidFill>
                  <a:srgbClr val="969696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None/>
              </a:pPr>
              <a:t>7</a:t>
            </a:fld>
            <a:endParaRPr lang="en-US" altLang="en-US" sz="800">
              <a:solidFill>
                <a:srgbClr val="96969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892369-39CC-E2A4-9C00-E74D5EB4F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048" y="1316042"/>
            <a:ext cx="3275665" cy="1534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D002BF20-5F12-4DE9-4F27-C0C8385224AE}"/>
              </a:ext>
            </a:extLst>
          </p:cNvPr>
          <p:cNvSpPr txBox="1">
            <a:spLocks/>
          </p:cNvSpPr>
          <p:nvPr/>
        </p:nvSpPr>
        <p:spPr bwMode="auto">
          <a:xfrm>
            <a:off x="1109762" y="1050958"/>
            <a:ext cx="7443111" cy="5934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b="1" u="sng" dirty="0">
                <a:ea typeface="Cambria"/>
              </a:rPr>
              <a:t>Key Takeaways:</a:t>
            </a:r>
          </a:p>
          <a:p>
            <a:r>
              <a:rPr lang="en-US" sz="1800" dirty="0">
                <a:ea typeface="Cambria"/>
              </a:rPr>
              <a:t>Processing works best on text-based PDFs</a:t>
            </a:r>
          </a:p>
          <a:p>
            <a:r>
              <a:rPr lang="en-US" sz="1800" dirty="0">
                <a:ea typeface="Cambria"/>
              </a:rPr>
              <a:t>OCR does not capture old documents well</a:t>
            </a:r>
          </a:p>
          <a:p>
            <a:pPr marL="0" indent="0">
              <a:buNone/>
            </a:pPr>
            <a:endParaRPr lang="en-US" sz="1800" dirty="0">
              <a:ea typeface="Cambria"/>
            </a:endParaRPr>
          </a:p>
          <a:p>
            <a:pPr marL="0" indent="0">
              <a:buNone/>
            </a:pPr>
            <a:r>
              <a:rPr lang="en-US" sz="1800" b="1" u="sng" dirty="0">
                <a:ea typeface="Cambria"/>
              </a:rPr>
              <a:t>Constraints and Limitations</a:t>
            </a:r>
            <a:endParaRPr lang="en-US" sz="1800" dirty="0">
              <a:ea typeface="Cambria"/>
            </a:endParaRPr>
          </a:p>
          <a:p>
            <a:r>
              <a:rPr lang="en-US" sz="1800" dirty="0">
                <a:ea typeface="Cambria"/>
              </a:rPr>
              <a:t>Limited to OCR tools available on JWICS</a:t>
            </a:r>
          </a:p>
          <a:p>
            <a:r>
              <a:rPr lang="en-US" sz="1800" dirty="0">
                <a:ea typeface="Cambria"/>
              </a:rPr>
              <a:t>Time</a:t>
            </a:r>
          </a:p>
          <a:p>
            <a:pPr lvl="1"/>
            <a:r>
              <a:rPr lang="en-US" sz="1800" dirty="0">
                <a:ea typeface="Cambria"/>
              </a:rPr>
              <a:t>~1 hour on HPC vs 12+ hours off HPC</a:t>
            </a:r>
          </a:p>
          <a:p>
            <a:pPr marL="0" indent="0">
              <a:buNone/>
            </a:pPr>
            <a:endParaRPr lang="en-US" sz="1800" dirty="0">
              <a:ea typeface="Cambria"/>
            </a:endParaRPr>
          </a:p>
          <a:p>
            <a:pPr marL="0" indent="0">
              <a:buNone/>
            </a:pPr>
            <a:r>
              <a:rPr lang="en-US" sz="1800" b="1" u="sng" dirty="0">
                <a:solidFill>
                  <a:srgbClr val="364A7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Recommendations:</a:t>
            </a:r>
          </a:p>
          <a:p>
            <a:r>
              <a:rPr lang="en-US" sz="1800" dirty="0">
                <a:solidFill>
                  <a:srgbClr val="364A7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Build algorithm to detect and clean poor OCRs to reduce LLM API calls that fail.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Time intensive, parallelize as much as possible. </a:t>
            </a:r>
            <a:endParaRPr lang="en-US" sz="1800" dirty="0">
              <a:solidFill>
                <a:srgbClr val="364A7A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800" dirty="0">
              <a:ea typeface="Cambria"/>
            </a:endParaRPr>
          </a:p>
          <a:p>
            <a:pPr>
              <a:buNone/>
            </a:pPr>
            <a:endParaRPr lang="en-US" sz="1400" b="1" dirty="0"/>
          </a:p>
          <a:p>
            <a:pPr>
              <a:buNone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9222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128E4-F699-70F2-5EF4-3F053F187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C5F46C4-9F53-65F6-9A55-66CE4516B265}"/>
              </a:ext>
            </a:extLst>
          </p:cNvPr>
          <p:cNvSpPr/>
          <p:nvPr/>
        </p:nvSpPr>
        <p:spPr>
          <a:xfrm>
            <a:off x="1089854" y="1294428"/>
            <a:ext cx="10827826" cy="2466169"/>
          </a:xfrm>
          <a:prstGeom prst="rect">
            <a:avLst/>
          </a:prstGeom>
          <a:solidFill>
            <a:srgbClr val="E1F8CC"/>
          </a:solidFill>
          <a:ln>
            <a:solidFill>
              <a:schemeClr val="bg1"/>
            </a:solidFill>
          </a:ln>
          <a:effectLst>
            <a:outerShdw blurRad="50800" dist="38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Title 1">
            <a:extLst>
              <a:ext uri="{FF2B5EF4-FFF2-40B4-BE49-F238E27FC236}">
                <a16:creationId xmlns:a16="http://schemas.microsoft.com/office/drawing/2014/main" id="{AF0E34D9-AF9A-5302-1A77-A919E434C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758" y="275687"/>
            <a:ext cx="8166132" cy="630172"/>
          </a:xfrm>
        </p:spPr>
        <p:txBody>
          <a:bodyPr wrap="square" anchor="ctr">
            <a:normAutofit/>
          </a:bodyPr>
          <a:lstStyle/>
          <a:p>
            <a:r>
              <a:rPr lang="en-US" altLang="en-US">
                <a:ea typeface="MS PGothic"/>
              </a:rPr>
              <a:t>Key Takeaway Break-Out</a:t>
            </a:r>
            <a:endParaRPr lang="en-US" altLang="en-US" sz="2400"/>
          </a:p>
        </p:txBody>
      </p:sp>
      <p:sp>
        <p:nvSpPr>
          <p:cNvPr id="13316" name="Slide Number Placeholder 3" hidden="1">
            <a:extLst>
              <a:ext uri="{FF2B5EF4-FFF2-40B4-BE49-F238E27FC236}">
                <a16:creationId xmlns:a16="http://schemas.microsoft.com/office/drawing/2014/main" id="{FABCE667-2E8C-771F-0864-5E8841EFD8A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Char char="•"/>
              <a:defRPr sz="24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000000"/>
              </a:buClr>
              <a:buChar char="–"/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buClr>
                <a:srgbClr val="000000"/>
              </a:buClr>
              <a:buChar char="-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19191"/>
              </a:buClr>
              <a:buSzPct val="100000"/>
              <a:buChar char="–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None/>
            </a:pPr>
            <a:fld id="{2220FE80-B1F8-4C25-B757-B9BCDED72A0A}" type="slidenum">
              <a:rPr lang="en-US" altLang="en-US" sz="800">
                <a:solidFill>
                  <a:srgbClr val="969696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None/>
              </a:pPr>
              <a:t>8</a:t>
            </a:fld>
            <a:endParaRPr lang="en-US" altLang="en-US" sz="800">
              <a:solidFill>
                <a:srgbClr val="96969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E4AAF2-5ADF-7FD5-D20E-546E04230BC3}"/>
              </a:ext>
            </a:extLst>
          </p:cNvPr>
          <p:cNvSpPr txBox="1"/>
          <p:nvPr/>
        </p:nvSpPr>
        <p:spPr>
          <a:xfrm>
            <a:off x="2235254" y="1303566"/>
            <a:ext cx="1506509" cy="276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  <a:latin typeface="Cambria"/>
                <a:ea typeface="MS PGothic"/>
                <a:cs typeface="Arial"/>
              </a:rPr>
              <a:t>Input Docs.</a:t>
            </a:r>
            <a:r>
              <a:rPr lang="en-US" sz="1200">
                <a:solidFill>
                  <a:schemeClr val="bg1"/>
                </a:solidFill>
                <a:latin typeface="Arial"/>
                <a:ea typeface="MS PGothic"/>
                <a:cs typeface="Arial"/>
              </a:rPr>
              <a:t> </a:t>
            </a:r>
            <a:endParaRPr lang="en-US" sz="1200">
              <a:solidFill>
                <a:schemeClr val="bg1"/>
              </a:solidFill>
              <a:cs typeface="Arial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EE1166A-9B01-7365-3B62-6B6E9D7777B1}"/>
              </a:ext>
            </a:extLst>
          </p:cNvPr>
          <p:cNvSpPr/>
          <p:nvPr/>
        </p:nvSpPr>
        <p:spPr>
          <a:xfrm>
            <a:off x="4603439" y="2092366"/>
            <a:ext cx="1489363" cy="865909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D354FF-7BCC-6634-2CFB-41563A930600}"/>
              </a:ext>
            </a:extLst>
          </p:cNvPr>
          <p:cNvSpPr txBox="1"/>
          <p:nvPr/>
        </p:nvSpPr>
        <p:spPr>
          <a:xfrm>
            <a:off x="8245443" y="1442065"/>
            <a:ext cx="1506509" cy="276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3399FF"/>
                </a:solidFill>
                <a:latin typeface="Calibri"/>
                <a:ea typeface="Calibri"/>
                <a:cs typeface="Calibri"/>
              </a:rPr>
              <a:t>Text Chunks </a:t>
            </a:r>
          </a:p>
        </p:txBody>
      </p:sp>
      <p:pic>
        <p:nvPicPr>
          <p:cNvPr id="14" name="Picture 13" descr="A purple and white text&#10;&#10;AI-generated content may be incorrect.">
            <a:extLst>
              <a:ext uri="{FF2B5EF4-FFF2-40B4-BE49-F238E27FC236}">
                <a16:creationId xmlns:a16="http://schemas.microsoft.com/office/drawing/2014/main" id="{7981A647-DB80-D34A-4D5D-C41FA5B9C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468" y="2317514"/>
            <a:ext cx="524362" cy="4381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3C0C73E-43B0-443F-A0F4-A9495FF93D58}"/>
              </a:ext>
            </a:extLst>
          </p:cNvPr>
          <p:cNvSpPr txBox="1"/>
          <p:nvPr/>
        </p:nvSpPr>
        <p:spPr>
          <a:xfrm>
            <a:off x="4550008" y="1361921"/>
            <a:ext cx="2002527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solidFill>
                  <a:srgbClr val="339933"/>
                </a:solidFill>
                <a:latin typeface="Cambria"/>
                <a:ea typeface="Cambria"/>
                <a:cs typeface="Arial"/>
              </a:rPr>
              <a:t>Good Example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624F11-CBC7-C71B-9858-88478AEB1961}"/>
              </a:ext>
            </a:extLst>
          </p:cNvPr>
          <p:cNvSpPr/>
          <p:nvPr/>
        </p:nvSpPr>
        <p:spPr>
          <a:xfrm>
            <a:off x="1101059" y="4118310"/>
            <a:ext cx="10816621" cy="2466169"/>
          </a:xfrm>
          <a:prstGeom prst="rect">
            <a:avLst/>
          </a:prstGeom>
          <a:solidFill>
            <a:srgbClr val="FFA3A3"/>
          </a:solidFill>
          <a:ln>
            <a:solidFill>
              <a:schemeClr val="bg1"/>
            </a:solidFill>
          </a:ln>
          <a:effectLst>
            <a:outerShdw blurRad="50800" dist="38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0" name="Picture 29" descr="A paper with text on it&#10;&#10;AI-generated content may be incorrect.">
            <a:extLst>
              <a:ext uri="{FF2B5EF4-FFF2-40B4-BE49-F238E27FC236}">
                <a16:creationId xmlns:a16="http://schemas.microsoft.com/office/drawing/2014/main" id="{82C93513-BC77-D69A-90D4-EFEE50A03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749" y="4476686"/>
            <a:ext cx="1497007" cy="193963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31" name="Picture 30" descr="A black and white document with text&#10;&#10;AI-generated content may be incorrect.">
            <a:extLst>
              <a:ext uri="{FF2B5EF4-FFF2-40B4-BE49-F238E27FC236}">
                <a16:creationId xmlns:a16="http://schemas.microsoft.com/office/drawing/2014/main" id="{EA62E0DC-C242-3C86-2A6A-9B0182B33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0338" y="4476686"/>
            <a:ext cx="1529357" cy="193963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32" name="Picture 31" descr="A document with text and numbers&#10;&#10;AI-generated content may be incorrect.">
            <a:extLst>
              <a:ext uri="{FF2B5EF4-FFF2-40B4-BE49-F238E27FC236}">
                <a16:creationId xmlns:a16="http://schemas.microsoft.com/office/drawing/2014/main" id="{1AEE481E-EB06-033C-118C-4B8B160EA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4575" y="4481377"/>
            <a:ext cx="1582971" cy="1943654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D9C6656-D052-F1CF-BC19-552B9E20783F}"/>
              </a:ext>
            </a:extLst>
          </p:cNvPr>
          <p:cNvSpPr txBox="1"/>
          <p:nvPr/>
        </p:nvSpPr>
        <p:spPr>
          <a:xfrm>
            <a:off x="2246459" y="4127448"/>
            <a:ext cx="1506509" cy="276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  <a:latin typeface="Cambria"/>
                <a:ea typeface="MS PGothic"/>
                <a:cs typeface="Arial"/>
              </a:rPr>
              <a:t>Input Docs.</a:t>
            </a:r>
            <a:r>
              <a:rPr lang="en-US" sz="1200">
                <a:solidFill>
                  <a:schemeClr val="bg1"/>
                </a:solidFill>
                <a:latin typeface="Arial"/>
                <a:ea typeface="MS PGothic"/>
                <a:cs typeface="Arial"/>
              </a:rPr>
              <a:t> </a:t>
            </a:r>
            <a:endParaRPr lang="en-US" sz="1200">
              <a:solidFill>
                <a:schemeClr val="bg1"/>
              </a:solidFill>
              <a:cs typeface="Arial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756B161-0FB3-85BD-D64F-8EAC3A11A269}"/>
              </a:ext>
            </a:extLst>
          </p:cNvPr>
          <p:cNvSpPr/>
          <p:nvPr/>
        </p:nvSpPr>
        <p:spPr>
          <a:xfrm>
            <a:off x="4614644" y="4916248"/>
            <a:ext cx="1489363" cy="865909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D1C656-AEF9-D8E8-E953-FD22801B5681}"/>
              </a:ext>
            </a:extLst>
          </p:cNvPr>
          <p:cNvSpPr txBox="1"/>
          <p:nvPr/>
        </p:nvSpPr>
        <p:spPr>
          <a:xfrm>
            <a:off x="8245443" y="4230423"/>
            <a:ext cx="1506509" cy="276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3399FF"/>
                </a:solidFill>
                <a:latin typeface="Calibri"/>
                <a:ea typeface="Calibri"/>
                <a:cs typeface="Calibri"/>
              </a:rPr>
              <a:t>Text Chunks </a:t>
            </a:r>
          </a:p>
        </p:txBody>
      </p:sp>
      <p:pic>
        <p:nvPicPr>
          <p:cNvPr id="36" name="Picture 35" descr="A purple and white text&#10;&#10;AI-generated content may be incorrect.">
            <a:extLst>
              <a:ext uri="{FF2B5EF4-FFF2-40B4-BE49-F238E27FC236}">
                <a16:creationId xmlns:a16="http://schemas.microsoft.com/office/drawing/2014/main" id="{40D43611-1FB2-B3B4-3BFB-45AB558F6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673" y="5141396"/>
            <a:ext cx="524362" cy="43811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88D7B9C-7614-85B9-62E2-1F6182996A82}"/>
              </a:ext>
            </a:extLst>
          </p:cNvPr>
          <p:cNvSpPr txBox="1"/>
          <p:nvPr/>
        </p:nvSpPr>
        <p:spPr>
          <a:xfrm>
            <a:off x="4561213" y="4185803"/>
            <a:ext cx="2002527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solidFill>
                  <a:srgbClr val="C00000"/>
                </a:solidFill>
                <a:latin typeface="Cambria"/>
                <a:ea typeface="Cambria"/>
                <a:cs typeface="Arial"/>
              </a:rPr>
              <a:t>Bad Example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B2AE3E-4049-F695-1896-44FC0DB290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7831" y="1685107"/>
            <a:ext cx="5199060" cy="1969466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8C46631-D4B7-2664-BE39-BA35A23770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3207" y="1564728"/>
            <a:ext cx="1608896" cy="20848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A04657-0F72-563A-4BD9-2C7B9D1062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1036" y="1564727"/>
            <a:ext cx="1571192" cy="20848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06424DE-5C9A-AAA4-9176-18CA9322BC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4040" y="1564727"/>
            <a:ext cx="1585513" cy="208483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61D6C2-999F-C8EA-62CC-483C0C372DD2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-1804" t="-6018" r="-1174"/>
          <a:stretch/>
        </p:blipFill>
        <p:spPr>
          <a:xfrm>
            <a:off x="6503767" y="4515463"/>
            <a:ext cx="5213124" cy="1980725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020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F8674-DAD6-B651-80F3-77B80766D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EC64C29-2E85-3C31-924A-E7A1E8C3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758" y="275687"/>
            <a:ext cx="8166132" cy="630172"/>
          </a:xfrm>
        </p:spPr>
        <p:txBody>
          <a:bodyPr wrap="square" anchor="ctr">
            <a:normAutofit/>
          </a:bodyPr>
          <a:lstStyle/>
          <a:p>
            <a:r>
              <a:rPr lang="en-US" altLang="en-US">
                <a:ea typeface="MS PGothic"/>
              </a:rPr>
              <a:t>Text Recognition and OCR</a:t>
            </a:r>
            <a:endParaRPr lang="en-US"/>
          </a:p>
        </p:txBody>
      </p:sp>
      <p:sp>
        <p:nvSpPr>
          <p:cNvPr id="13316" name="Slide Number Placeholder 3" hidden="1">
            <a:extLst>
              <a:ext uri="{FF2B5EF4-FFF2-40B4-BE49-F238E27FC236}">
                <a16:creationId xmlns:a16="http://schemas.microsoft.com/office/drawing/2014/main" id="{89BD0830-9042-F6E5-62E8-5A09A619EA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50000"/>
              </a:spcBef>
              <a:buClr>
                <a:srgbClr val="000000"/>
              </a:buClr>
              <a:buChar char="•"/>
              <a:defRPr sz="24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000000"/>
              </a:buClr>
              <a:buChar char="–"/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buClr>
                <a:srgbClr val="000000"/>
              </a:buClr>
              <a:buChar char="-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19191"/>
              </a:buClr>
              <a:buSzPct val="100000"/>
              <a:buChar char="–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Pct val="100000"/>
              <a:buChar char="›"/>
              <a:defRPr sz="2000">
                <a:solidFill>
                  <a:srgbClr val="91919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None/>
            </a:pPr>
            <a:fld id="{2220FE80-B1F8-4C25-B757-B9BCDED72A0A}" type="slidenum">
              <a:rPr lang="en-US" altLang="en-US" sz="800">
                <a:solidFill>
                  <a:srgbClr val="969696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None/>
              </a:pPr>
              <a:t>9</a:t>
            </a:fld>
            <a:endParaRPr lang="en-US" altLang="en-US" sz="800">
              <a:solidFill>
                <a:srgbClr val="96969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042F11-4F6A-3696-1B81-2C8E529F4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048" y="1316042"/>
            <a:ext cx="3275665" cy="1534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8530E4F5-BAE9-82A4-2F4B-DC0CD3935EAD}"/>
              </a:ext>
            </a:extLst>
          </p:cNvPr>
          <p:cNvSpPr txBox="1">
            <a:spLocks/>
          </p:cNvSpPr>
          <p:nvPr/>
        </p:nvSpPr>
        <p:spPr bwMode="auto">
          <a:xfrm>
            <a:off x="1109762" y="1050959"/>
            <a:ext cx="6099639" cy="2489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 baseline="0">
                <a:solidFill>
                  <a:srgbClr val="364A7A"/>
                </a:solidFill>
                <a:latin typeface="Cambria"/>
                <a:ea typeface="MS PGothic" panose="020B0600070205080204" pitchFamily="34" charset="-128"/>
                <a:cs typeface="Cambri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b="1" u="sng" dirty="0">
                <a:ea typeface="Cambria"/>
              </a:rPr>
              <a:t>Key Takeaways:</a:t>
            </a:r>
          </a:p>
          <a:p>
            <a:r>
              <a:rPr lang="en-US" sz="1800" dirty="0">
                <a:ea typeface="Cambria"/>
              </a:rPr>
              <a:t>Processing works best on text-based PDFs</a:t>
            </a:r>
          </a:p>
          <a:p>
            <a:r>
              <a:rPr lang="en-US" sz="1800" dirty="0">
                <a:ea typeface="Cambria"/>
              </a:rPr>
              <a:t>OCR does not capture old documents well</a:t>
            </a:r>
          </a:p>
          <a:p>
            <a:pPr marL="0" indent="0">
              <a:buNone/>
            </a:pPr>
            <a:endParaRPr lang="en-US" sz="1800" dirty="0">
              <a:ea typeface="Cambria"/>
            </a:endParaRPr>
          </a:p>
          <a:p>
            <a:pPr marL="0" indent="0">
              <a:buNone/>
            </a:pPr>
            <a:r>
              <a:rPr lang="en-US" sz="1800" b="1" u="sng" dirty="0">
                <a:ea typeface="Cambria"/>
              </a:rPr>
              <a:t>Constraints and Limitations</a:t>
            </a:r>
            <a:endParaRPr lang="en-US" sz="1800" dirty="0">
              <a:ea typeface="Cambria"/>
            </a:endParaRPr>
          </a:p>
          <a:p>
            <a:r>
              <a:rPr lang="en-US" sz="1800" dirty="0">
                <a:ea typeface="Cambria"/>
              </a:rPr>
              <a:t>Limited to OCR tools available on JWICS</a:t>
            </a:r>
          </a:p>
          <a:p>
            <a:r>
              <a:rPr lang="en-US" sz="1800" dirty="0">
                <a:ea typeface="Cambria"/>
              </a:rPr>
              <a:t>Time</a:t>
            </a:r>
          </a:p>
          <a:p>
            <a:pPr lvl="1"/>
            <a:r>
              <a:rPr lang="en-US" sz="1800" dirty="0">
                <a:ea typeface="Cambria"/>
              </a:rPr>
              <a:t>~1 hour on HPC vs 12+ hours off HPC</a:t>
            </a:r>
          </a:p>
          <a:p>
            <a:endParaRPr lang="en-US" sz="1800" dirty="0">
              <a:ea typeface="Cambria"/>
            </a:endParaRPr>
          </a:p>
          <a:p>
            <a:pPr marL="0" indent="0">
              <a:buNone/>
            </a:pPr>
            <a:r>
              <a:rPr lang="en-US" sz="1800" b="1" u="sng" dirty="0">
                <a:solidFill>
                  <a:srgbClr val="364A7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Recommendations:</a:t>
            </a:r>
          </a:p>
          <a:p>
            <a:r>
              <a:rPr lang="en-US" sz="1800" dirty="0">
                <a:solidFill>
                  <a:srgbClr val="364A7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Build algorithm to detect and clean poor OCRs to reduce LLM API calls that fail.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Time intensive, parallelize as much as possible. </a:t>
            </a:r>
            <a:endParaRPr lang="en-US" sz="1800" dirty="0">
              <a:ea typeface="Cambria"/>
            </a:endParaRPr>
          </a:p>
          <a:p>
            <a:pPr>
              <a:buNone/>
            </a:pPr>
            <a:endParaRPr lang="en-US" sz="1400" b="1" dirty="0"/>
          </a:p>
          <a:p>
            <a:pPr>
              <a:buNone/>
            </a:pPr>
            <a:endParaRPr lang="en-US" sz="1400" b="1" dirty="0"/>
          </a:p>
        </p:txBody>
      </p:sp>
      <p:pic>
        <p:nvPicPr>
          <p:cNvPr id="5" name="Picture 4" descr="A paper with text on it&#10;&#10;AI-generated content may be incorrect.">
            <a:extLst>
              <a:ext uri="{FF2B5EF4-FFF2-40B4-BE49-F238E27FC236}">
                <a16:creationId xmlns:a16="http://schemas.microsoft.com/office/drawing/2014/main" id="{189D0B14-F0FD-5BCC-F46B-4347E9134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470" y="5432891"/>
            <a:ext cx="1000214" cy="1295954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6" name="Picture 5" descr="A black and white document with text&#10;&#10;AI-generated content may be incorrect.">
            <a:extLst>
              <a:ext uri="{FF2B5EF4-FFF2-40B4-BE49-F238E27FC236}">
                <a16:creationId xmlns:a16="http://schemas.microsoft.com/office/drawing/2014/main" id="{D94C45BE-8BC5-08BD-A464-DA9DC932F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5180" y="5432891"/>
            <a:ext cx="1021828" cy="1295954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7" name="Picture 6" descr="A document with text and numbers&#10;&#10;AI-generated content may be incorrect.">
            <a:extLst>
              <a:ext uri="{FF2B5EF4-FFF2-40B4-BE49-F238E27FC236}">
                <a16:creationId xmlns:a16="http://schemas.microsoft.com/office/drawing/2014/main" id="{D99A45C3-5986-A45F-4539-DE2C484929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1296" y="5438914"/>
            <a:ext cx="1057650" cy="129863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ED5398E-D540-CD90-F1C9-1C1B659F833B}"/>
              </a:ext>
            </a:extLst>
          </p:cNvPr>
          <p:cNvSpPr/>
          <p:nvPr/>
        </p:nvSpPr>
        <p:spPr>
          <a:xfrm>
            <a:off x="5432547" y="5583578"/>
            <a:ext cx="1205993" cy="87203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urple and white text&#10;&#10;AI-generated content may be incorrect.">
            <a:extLst>
              <a:ext uri="{FF2B5EF4-FFF2-40B4-BE49-F238E27FC236}">
                <a16:creationId xmlns:a16="http://schemas.microsoft.com/office/drawing/2014/main" id="{14C265DD-E4F9-A51D-72A0-DDE5B78908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3974" y="5842036"/>
            <a:ext cx="424596" cy="3547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7B6ED9-592D-FE6B-3530-0147F696ACC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-1804" t="-6018" r="-1174"/>
          <a:stretch/>
        </p:blipFill>
        <p:spPr>
          <a:xfrm>
            <a:off x="6760625" y="5597938"/>
            <a:ext cx="2864407" cy="1088331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30463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efault Design">
      <a:majorFont>
        <a:latin typeface="Times"/>
        <a:ea typeface="ＭＳ Ｐゴシック"/>
        <a:cs typeface="ＭＳ Ｐゴシック"/>
      </a:majorFont>
      <a:minorFont>
        <a:latin typeface="Times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fc70db3-fd32-4a4c-ac67-ed01b1fdfd99">
      <Terms xmlns="http://schemas.microsoft.com/office/infopath/2007/PartnerControls"/>
    </lcf76f155ced4ddcb4097134ff3c332f>
    <TaxCatchAll xmlns="c142e897-a66b-4b4a-9f59-428446c9402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EE08FABF63A641B6DCF47AFF4573E3" ma:contentTypeVersion="10" ma:contentTypeDescription="Create a new document." ma:contentTypeScope="" ma:versionID="9676492f2cbba5dd077db43322b158ce">
  <xsd:schema xmlns:xsd="http://www.w3.org/2001/XMLSchema" xmlns:xs="http://www.w3.org/2001/XMLSchema" xmlns:p="http://schemas.microsoft.com/office/2006/metadata/properties" xmlns:ns2="5fc70db3-fd32-4a4c-ac67-ed01b1fdfd99" xmlns:ns3="c142e897-a66b-4b4a-9f59-428446c9402d" targetNamespace="http://schemas.microsoft.com/office/2006/metadata/properties" ma:root="true" ma:fieldsID="052dc2bcf35194152a9369aa4bff79f2" ns2:_="" ns3:_="">
    <xsd:import namespace="5fc70db3-fd32-4a4c-ac67-ed01b1fdfd99"/>
    <xsd:import namespace="c142e897-a66b-4b4a-9f59-428446c940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c70db3-fd32-4a4c-ac67-ed01b1fdfd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fieldId="{5cf76f15-5ced-4ddc-b409-7134ff3c332f}" ma:taxonomyMulti="true" ma:sspId="00000000-0000-0000-0000-000000000000" ma:termSetId="00000000-0000-0000-0000-00000000000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2e897-a66b-4b4a-9f59-428446c9402d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8c7ea3f6-d8ab-4f0f-99de-73b58f22303a}" ma:internalName="TaxCatchAll" ma:showField="CatchAllData" ma:web="c142e897-a66b-4b4a-9f59-428446c940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253D6C-0B7D-4840-8671-0E0747F37B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C26953-8F3B-460F-BCB5-36E32119BF5B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5fc70db3-fd32-4a4c-ac67-ed01b1fdfd9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A602AFD-5814-453A-AC0F-F41F524BB58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3202</Words>
  <Application>Microsoft Office PowerPoint</Application>
  <PresentationFormat>Widescreen</PresentationFormat>
  <Paragraphs>515</Paragraphs>
  <Slides>25</Slides>
  <Notes>24</Notes>
  <HiddenSlides>7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ＭＳ Ｐゴシック</vt:lpstr>
      <vt:lpstr>ＭＳ Ｐゴシック</vt:lpstr>
      <vt:lpstr>Arial</vt:lpstr>
      <vt:lpstr>Calibri</vt:lpstr>
      <vt:lpstr>Cambria</vt:lpstr>
      <vt:lpstr>Cambria Math</vt:lpstr>
      <vt:lpstr>Consolas</vt:lpstr>
      <vt:lpstr>Times</vt:lpstr>
      <vt:lpstr>Trajan Pro</vt:lpstr>
      <vt:lpstr>Wingdings</vt:lpstr>
      <vt:lpstr>Default Design</vt:lpstr>
      <vt:lpstr>3_Default Design</vt:lpstr>
      <vt:lpstr>Large Language Model Enabled Wargame Analysis</vt:lpstr>
      <vt:lpstr>Bottom Line Up Front</vt:lpstr>
      <vt:lpstr>Problem Statement</vt:lpstr>
      <vt:lpstr>Our Scope and the workflow</vt:lpstr>
      <vt:lpstr>Text Recognition and OCR</vt:lpstr>
      <vt:lpstr>Our Scope and the workflow</vt:lpstr>
      <vt:lpstr>Text Recognition and OCR</vt:lpstr>
      <vt:lpstr>Key Takeaway Break-Out</vt:lpstr>
      <vt:lpstr>Text Recognition and OCR</vt:lpstr>
      <vt:lpstr>Metadata and Chunking</vt:lpstr>
      <vt:lpstr>Metadata and Chunking</vt:lpstr>
      <vt:lpstr>Metadata and Chunking</vt:lpstr>
      <vt:lpstr>Query – Answer</vt:lpstr>
      <vt:lpstr>Query – Answer Methodology</vt:lpstr>
      <vt:lpstr>Query – Answer Methodology</vt:lpstr>
      <vt:lpstr>Query – Answer Methodology</vt:lpstr>
      <vt:lpstr>Next Steps and Future Work</vt:lpstr>
      <vt:lpstr>Questions</vt:lpstr>
      <vt:lpstr>Metadata and Chunking</vt:lpstr>
      <vt:lpstr>Metadata and Chunking</vt:lpstr>
      <vt:lpstr>Methodology</vt:lpstr>
      <vt:lpstr>Constraints, Limitations, and Assumptions</vt:lpstr>
      <vt:lpstr>Agenda </vt:lpstr>
      <vt:lpstr>Problem Statement</vt:lpstr>
      <vt:lpstr>Current Progress</vt:lpstr>
    </vt:vector>
  </TitlesOfParts>
  <Company>CISR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Rose</dc:creator>
  <cp:lastModifiedBy>Bye, Kelly (ENS)</cp:lastModifiedBy>
  <cp:revision>207</cp:revision>
  <cp:lastPrinted>2020-07-07T21:13:52Z</cp:lastPrinted>
  <dcterms:created xsi:type="dcterms:W3CDTF">2006-10-26T20:39:47Z</dcterms:created>
  <dcterms:modified xsi:type="dcterms:W3CDTF">2025-06-04T18:14:11Z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0x01010071EE08FABF63A641B6DCF47AFF4573E3</vt:lpwstr>
  </property>
  <property fmtid="{D5CDD505-2E9C-101B-9397-08002B2CF9AE}" pid="3" name="MSIP_Label_acbbd4a6-dc2f-44d9-ad2c-c28d4679873f_Enabled">
    <vt:lpwstr>true</vt:lpwstr>
  </property>
  <property fmtid="{D5CDD505-2E9C-101B-9397-08002B2CF9AE}" pid="4" name="MSIP_Label_acbbd4a6-dc2f-44d9-ad2c-c28d4679873f_SetDate">
    <vt:lpwstr>2024-09-03T17:56:45Z</vt:lpwstr>
  </property>
  <property fmtid="{D5CDD505-2E9C-101B-9397-08002B2CF9AE}" pid="5" name="MSIP_Label_acbbd4a6-dc2f-44d9-ad2c-c28d4679873f_Method">
    <vt:lpwstr>Standard</vt:lpwstr>
  </property>
  <property fmtid="{D5CDD505-2E9C-101B-9397-08002B2CF9AE}" pid="6" name="MSIP_Label_acbbd4a6-dc2f-44d9-ad2c-c28d4679873f_Name">
    <vt:lpwstr>No Label</vt:lpwstr>
  </property>
  <property fmtid="{D5CDD505-2E9C-101B-9397-08002B2CF9AE}" pid="7" name="MSIP_Label_acbbd4a6-dc2f-44d9-ad2c-c28d4679873f_SiteId">
    <vt:lpwstr>6d936231-a517-40ea-9199-f7578963378e</vt:lpwstr>
  </property>
  <property fmtid="{D5CDD505-2E9C-101B-9397-08002B2CF9AE}" pid="8" name="MSIP_Label_acbbd4a6-dc2f-44d9-ad2c-c28d4679873f_ActionId">
    <vt:lpwstr>ec75eb0f-17c5-46db-9a0b-93483d751377</vt:lpwstr>
  </property>
  <property fmtid="{D5CDD505-2E9C-101B-9397-08002B2CF9AE}" pid="9" name="MSIP_Label_acbbd4a6-dc2f-44d9-ad2c-c28d4679873f_ContentBits">
    <vt:lpwstr>0</vt:lpwstr>
  </property>
</Properties>
</file>