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127613" cy="30275213"/>
  <p:notesSz cx="6858000" cy="9144000"/>
  <p:embeddedFontLst>
    <p:embeddedFont>
      <p:font typeface="Georgia" panose="02040502050405020303" pitchFamily="18" charset="0"/>
      <p:regular r:id="rId4"/>
      <p:bold r:id="rId5"/>
      <p:italic r:id="rId6"/>
      <p:boldItalic r:id="rId7"/>
    </p:embeddedFont>
    <p:embeddedFont>
      <p:font typeface="Montserrat" panose="020B0604020202020204" charset="0"/>
      <p:regular r:id="rId8"/>
      <p:bold r:id="rId9"/>
      <p:italic r:id="rId10"/>
      <p:boldItalic r:id="rId11"/>
    </p:embeddedFont>
    <p:embeddedFont>
      <p:font typeface="Comic Sans MS" panose="030F0702030302020204" pitchFamily="66" charset="0"/>
      <p:regular r:id="rId12"/>
      <p:bold r:id="rId13"/>
      <p:italic r:id="rId14"/>
      <p:boldItalic r:id="rId15"/>
    </p:embeddedFont>
    <p:embeddedFont>
      <p:font typeface="La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536">
          <p15:clr>
            <a:srgbClr val="A4A3A4"/>
          </p15:clr>
        </p15:guide>
        <p15:guide id="2" pos="135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03" autoAdjust="0"/>
  </p:normalViewPr>
  <p:slideViewPr>
    <p:cSldViewPr snapToGrid="0">
      <p:cViewPr>
        <p:scale>
          <a:sx n="25" d="100"/>
          <a:sy n="25" d="100"/>
        </p:scale>
        <p:origin x="444" y="54"/>
      </p:cViewPr>
      <p:guideLst>
        <p:guide orient="horz" pos="9536"/>
        <p:guide pos="135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viewProps" Target="view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ableStyles" Target="tableStyles.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87011" y="685800"/>
            <a:ext cx="4884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987425" y="685800"/>
            <a:ext cx="48847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34414050" y="964323"/>
            <a:ext cx="9675300" cy="7752600"/>
          </a:xfrm>
          <a:prstGeom prst="diagStripe">
            <a:avLst>
              <a:gd name="adj" fmla="val 0"/>
            </a:avLst>
          </a:prstGeom>
          <a:solidFill>
            <a:schemeClr val="lt1">
              <a:alpha val="303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2885"/>
            <a:ext cx="24307449" cy="30222567"/>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16683093" y="9290879"/>
            <a:ext cx="23665200" cy="9293700"/>
          </a:xfrm>
          <a:prstGeom prst="rect">
            <a:avLst/>
          </a:prstGeom>
        </p:spPr>
        <p:txBody>
          <a:bodyPr spcFirstLastPara="1" wrap="square" lIns="466850" tIns="466850" rIns="466850" bIns="466850" anchor="t" anchorCtr="0"/>
          <a:lstStyle>
            <a:lvl1pPr lvl="0">
              <a:spcBef>
                <a:spcPts val="0"/>
              </a:spcBef>
              <a:spcAft>
                <a:spcPts val="0"/>
              </a:spcAft>
              <a:buSzPts val="20400"/>
              <a:buNone/>
              <a:defRPr sz="20400"/>
            </a:lvl1pPr>
            <a:lvl2pPr lvl="1">
              <a:spcBef>
                <a:spcPts val="0"/>
              </a:spcBef>
              <a:spcAft>
                <a:spcPts val="0"/>
              </a:spcAft>
              <a:buSzPts val="20400"/>
              <a:buNone/>
              <a:defRPr sz="20400"/>
            </a:lvl2pPr>
            <a:lvl3pPr lvl="2">
              <a:spcBef>
                <a:spcPts val="0"/>
              </a:spcBef>
              <a:spcAft>
                <a:spcPts val="0"/>
              </a:spcAft>
              <a:buSzPts val="20400"/>
              <a:buNone/>
              <a:defRPr sz="20400"/>
            </a:lvl3pPr>
            <a:lvl4pPr lvl="3">
              <a:spcBef>
                <a:spcPts val="0"/>
              </a:spcBef>
              <a:spcAft>
                <a:spcPts val="0"/>
              </a:spcAft>
              <a:buSzPts val="20400"/>
              <a:buNone/>
              <a:defRPr sz="20400"/>
            </a:lvl4pPr>
            <a:lvl5pPr lvl="4">
              <a:spcBef>
                <a:spcPts val="0"/>
              </a:spcBef>
              <a:spcAft>
                <a:spcPts val="0"/>
              </a:spcAft>
              <a:buSzPts val="20400"/>
              <a:buNone/>
              <a:defRPr sz="20400"/>
            </a:lvl5pPr>
            <a:lvl6pPr lvl="5">
              <a:spcBef>
                <a:spcPts val="0"/>
              </a:spcBef>
              <a:spcAft>
                <a:spcPts val="0"/>
              </a:spcAft>
              <a:buSzPts val="20400"/>
              <a:buNone/>
              <a:defRPr sz="20400"/>
            </a:lvl6pPr>
            <a:lvl7pPr lvl="6">
              <a:spcBef>
                <a:spcPts val="0"/>
              </a:spcBef>
              <a:spcAft>
                <a:spcPts val="0"/>
              </a:spcAft>
              <a:buSzPts val="20400"/>
              <a:buNone/>
              <a:defRPr sz="20400"/>
            </a:lvl7pPr>
            <a:lvl8pPr lvl="7">
              <a:spcBef>
                <a:spcPts val="0"/>
              </a:spcBef>
              <a:spcAft>
                <a:spcPts val="0"/>
              </a:spcAft>
              <a:buSzPts val="20400"/>
              <a:buNone/>
              <a:defRPr sz="20400"/>
            </a:lvl8pPr>
            <a:lvl9pPr lvl="8">
              <a:spcBef>
                <a:spcPts val="0"/>
              </a:spcBef>
              <a:spcAft>
                <a:spcPts val="0"/>
              </a:spcAft>
              <a:buSzPts val="20400"/>
              <a:buNone/>
              <a:defRPr sz="20400"/>
            </a:lvl9pPr>
          </a:lstStyle>
          <a:p>
            <a:endParaRPr/>
          </a:p>
        </p:txBody>
      </p:sp>
      <p:sp>
        <p:nvSpPr>
          <p:cNvPr id="17" name="Google Shape;17;p2"/>
          <p:cNvSpPr txBox="1">
            <a:spLocks noGrp="1"/>
          </p:cNvSpPr>
          <p:nvPr>
            <p:ph type="subTitle" idx="1"/>
          </p:nvPr>
        </p:nvSpPr>
        <p:spPr>
          <a:xfrm>
            <a:off x="23978630" y="23103146"/>
            <a:ext cx="16369800" cy="2979000"/>
          </a:xfrm>
          <a:prstGeom prst="rect">
            <a:avLst/>
          </a:prstGeom>
        </p:spPr>
        <p:txBody>
          <a:bodyPr spcFirstLastPara="1" wrap="square" lIns="466850" tIns="466850" rIns="466850" bIns="466850" anchor="t" anchorCtr="0"/>
          <a:lstStyle>
            <a:lvl1pPr lvl="0">
              <a:lnSpc>
                <a:spcPct val="100000"/>
              </a:lnSpc>
              <a:spcBef>
                <a:spcPts val="0"/>
              </a:spcBef>
              <a:spcAft>
                <a:spcPts val="0"/>
              </a:spcAft>
              <a:buSzPts val="6600"/>
              <a:buNone/>
              <a:defRPr/>
            </a:lvl1pPr>
            <a:lvl2pPr lvl="1">
              <a:lnSpc>
                <a:spcPct val="100000"/>
              </a:lnSpc>
              <a:spcBef>
                <a:spcPts val="0"/>
              </a:spcBef>
              <a:spcAft>
                <a:spcPts val="0"/>
              </a:spcAft>
              <a:buSzPts val="6600"/>
              <a:buNone/>
              <a:defRPr sz="6600"/>
            </a:lvl2pPr>
            <a:lvl3pPr lvl="2">
              <a:lnSpc>
                <a:spcPct val="100000"/>
              </a:lnSpc>
              <a:spcBef>
                <a:spcPts val="0"/>
              </a:spcBef>
              <a:spcAft>
                <a:spcPts val="0"/>
              </a:spcAft>
              <a:buSzPts val="6600"/>
              <a:buNone/>
              <a:defRPr sz="6600"/>
            </a:lvl3pPr>
            <a:lvl4pPr lvl="3">
              <a:lnSpc>
                <a:spcPct val="100000"/>
              </a:lnSpc>
              <a:spcBef>
                <a:spcPts val="0"/>
              </a:spcBef>
              <a:spcAft>
                <a:spcPts val="0"/>
              </a:spcAft>
              <a:buSzPts val="6600"/>
              <a:buNone/>
              <a:defRPr sz="6600"/>
            </a:lvl4pPr>
            <a:lvl5pPr lvl="4">
              <a:lnSpc>
                <a:spcPct val="100000"/>
              </a:lnSpc>
              <a:spcBef>
                <a:spcPts val="0"/>
              </a:spcBef>
              <a:spcAft>
                <a:spcPts val="0"/>
              </a:spcAft>
              <a:buSzPts val="6600"/>
              <a:buNone/>
              <a:defRPr sz="6600"/>
            </a:lvl5pPr>
            <a:lvl6pPr lvl="5">
              <a:lnSpc>
                <a:spcPct val="100000"/>
              </a:lnSpc>
              <a:spcBef>
                <a:spcPts val="0"/>
              </a:spcBef>
              <a:spcAft>
                <a:spcPts val="0"/>
              </a:spcAft>
              <a:buSzPts val="6600"/>
              <a:buNone/>
              <a:defRPr sz="6600"/>
            </a:lvl6pPr>
            <a:lvl7pPr lvl="6">
              <a:lnSpc>
                <a:spcPct val="100000"/>
              </a:lnSpc>
              <a:spcBef>
                <a:spcPts val="0"/>
              </a:spcBef>
              <a:spcAft>
                <a:spcPts val="0"/>
              </a:spcAft>
              <a:buSzPts val="6600"/>
              <a:buNone/>
              <a:defRPr sz="6600"/>
            </a:lvl7pPr>
            <a:lvl8pPr lvl="7">
              <a:lnSpc>
                <a:spcPct val="100000"/>
              </a:lnSpc>
              <a:spcBef>
                <a:spcPts val="0"/>
              </a:spcBef>
              <a:spcAft>
                <a:spcPts val="0"/>
              </a:spcAft>
              <a:buSzPts val="6600"/>
              <a:buNone/>
              <a:defRPr sz="6600"/>
            </a:lvl8pPr>
            <a:lvl9pPr lvl="8">
              <a:lnSpc>
                <a:spcPct val="100000"/>
              </a:lnSpc>
              <a:spcBef>
                <a:spcPts val="0"/>
              </a:spcBef>
              <a:spcAft>
                <a:spcPts val="0"/>
              </a:spcAft>
              <a:buSzPts val="6600"/>
              <a:buNone/>
              <a:defRPr sz="6600"/>
            </a:lvl9pPr>
          </a:lstStyle>
          <a:p>
            <a:endParaRPr/>
          </a:p>
        </p:txBody>
      </p:sp>
      <p:sp>
        <p:nvSpPr>
          <p:cNvPr id="18" name="Google Shape;18;p2"/>
          <p:cNvSpPr txBox="1">
            <a:spLocks noGrp="1"/>
          </p:cNvSpPr>
          <p:nvPr>
            <p:ph type="sldNum" idx="12"/>
          </p:nvPr>
        </p:nvSpPr>
        <p:spPr>
          <a:xfrm>
            <a:off x="39960647" y="27448926"/>
            <a:ext cx="2588100" cy="2316900"/>
          </a:xfrm>
          <a:prstGeom prst="rect">
            <a:avLst/>
          </a:prstGeom>
        </p:spPr>
        <p:txBody>
          <a:bodyPr spcFirstLastPara="1" wrap="square" lIns="466850" tIns="466850" rIns="466850" bIns="4668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20782786" y="0"/>
            <a:ext cx="22344890" cy="30273623"/>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3885718" y="7561936"/>
            <a:ext cx="22526100" cy="7656900"/>
          </a:xfrm>
          <a:prstGeom prst="rect">
            <a:avLst/>
          </a:prstGeom>
        </p:spPr>
        <p:txBody>
          <a:bodyPr spcFirstLastPara="1" wrap="square" lIns="466850" tIns="466850" rIns="466850" bIns="466850" anchor="t" anchorCtr="0"/>
          <a:lstStyle>
            <a:lvl1pPr lvl="0">
              <a:spcBef>
                <a:spcPts val="0"/>
              </a:spcBef>
              <a:spcAft>
                <a:spcPts val="0"/>
              </a:spcAft>
              <a:buSzPts val="40900"/>
              <a:buNone/>
              <a:defRPr sz="40900"/>
            </a:lvl1pPr>
            <a:lvl2pPr lvl="1">
              <a:spcBef>
                <a:spcPts val="0"/>
              </a:spcBef>
              <a:spcAft>
                <a:spcPts val="0"/>
              </a:spcAft>
              <a:buSzPts val="40900"/>
              <a:buNone/>
              <a:defRPr sz="40900"/>
            </a:lvl2pPr>
            <a:lvl3pPr lvl="2">
              <a:spcBef>
                <a:spcPts val="0"/>
              </a:spcBef>
              <a:spcAft>
                <a:spcPts val="0"/>
              </a:spcAft>
              <a:buSzPts val="40900"/>
              <a:buNone/>
              <a:defRPr sz="40900"/>
            </a:lvl3pPr>
            <a:lvl4pPr lvl="3">
              <a:spcBef>
                <a:spcPts val="0"/>
              </a:spcBef>
              <a:spcAft>
                <a:spcPts val="0"/>
              </a:spcAft>
              <a:buSzPts val="40900"/>
              <a:buNone/>
              <a:defRPr sz="40900"/>
            </a:lvl4pPr>
            <a:lvl5pPr lvl="4">
              <a:spcBef>
                <a:spcPts val="0"/>
              </a:spcBef>
              <a:spcAft>
                <a:spcPts val="0"/>
              </a:spcAft>
              <a:buSzPts val="40900"/>
              <a:buNone/>
              <a:defRPr sz="40900"/>
            </a:lvl5pPr>
            <a:lvl6pPr lvl="5">
              <a:spcBef>
                <a:spcPts val="0"/>
              </a:spcBef>
              <a:spcAft>
                <a:spcPts val="0"/>
              </a:spcAft>
              <a:buSzPts val="40900"/>
              <a:buNone/>
              <a:defRPr sz="40900"/>
            </a:lvl6pPr>
            <a:lvl7pPr lvl="6">
              <a:spcBef>
                <a:spcPts val="0"/>
              </a:spcBef>
              <a:spcAft>
                <a:spcPts val="0"/>
              </a:spcAft>
              <a:buSzPts val="40900"/>
              <a:buNone/>
              <a:defRPr sz="40900"/>
            </a:lvl7pPr>
            <a:lvl8pPr lvl="7">
              <a:spcBef>
                <a:spcPts val="0"/>
              </a:spcBef>
              <a:spcAft>
                <a:spcPts val="0"/>
              </a:spcAft>
              <a:buSzPts val="40900"/>
              <a:buNone/>
              <a:defRPr sz="40900"/>
            </a:lvl8pPr>
            <a:lvl9pPr lvl="8">
              <a:spcBef>
                <a:spcPts val="0"/>
              </a:spcBef>
              <a:spcAft>
                <a:spcPts val="0"/>
              </a:spcAft>
              <a:buSzPts val="40900"/>
              <a:buNone/>
              <a:defRPr sz="40900"/>
            </a:lvl9pPr>
          </a:lstStyle>
          <a:p>
            <a:r>
              <a:t>xx%</a:t>
            </a:r>
          </a:p>
        </p:txBody>
      </p:sp>
      <p:sp>
        <p:nvSpPr>
          <p:cNvPr id="126" name="Google Shape;126;p11"/>
          <p:cNvSpPr txBox="1">
            <a:spLocks noGrp="1"/>
          </p:cNvSpPr>
          <p:nvPr>
            <p:ph type="body" idx="1"/>
          </p:nvPr>
        </p:nvSpPr>
        <p:spPr>
          <a:xfrm>
            <a:off x="3885718" y="15558128"/>
            <a:ext cx="22526100" cy="7174800"/>
          </a:xfrm>
          <a:prstGeom prst="rect">
            <a:avLst/>
          </a:prstGeom>
        </p:spPr>
        <p:txBody>
          <a:bodyPr spcFirstLastPara="1" wrap="square" lIns="466850" tIns="466850" rIns="466850" bIns="466850" anchor="t" anchorCtr="0"/>
          <a:lstStyle>
            <a:lvl1pPr marL="457200" lvl="0" indent="-647700">
              <a:spcBef>
                <a:spcPts val="0"/>
              </a:spcBef>
              <a:spcAft>
                <a:spcPts val="0"/>
              </a:spcAft>
              <a:buSzPts val="6600"/>
              <a:buChar char="●"/>
              <a:defRPr/>
            </a:lvl1pPr>
            <a:lvl2pPr marL="914400" lvl="1" indent="-584200">
              <a:spcBef>
                <a:spcPts val="8200"/>
              </a:spcBef>
              <a:spcAft>
                <a:spcPts val="0"/>
              </a:spcAft>
              <a:buSzPts val="5600"/>
              <a:buChar char="○"/>
              <a:defRPr/>
            </a:lvl2pPr>
            <a:lvl3pPr marL="1371600" lvl="2" indent="-584200">
              <a:spcBef>
                <a:spcPts val="8200"/>
              </a:spcBef>
              <a:spcAft>
                <a:spcPts val="0"/>
              </a:spcAft>
              <a:buSzPts val="5600"/>
              <a:buChar char="■"/>
              <a:defRPr/>
            </a:lvl3pPr>
            <a:lvl4pPr marL="1828800" lvl="3" indent="-584200">
              <a:spcBef>
                <a:spcPts val="8200"/>
              </a:spcBef>
              <a:spcAft>
                <a:spcPts val="0"/>
              </a:spcAft>
              <a:buSzPts val="5600"/>
              <a:buChar char="●"/>
              <a:defRPr/>
            </a:lvl4pPr>
            <a:lvl5pPr marL="2286000" lvl="4" indent="-584200">
              <a:spcBef>
                <a:spcPts val="8200"/>
              </a:spcBef>
              <a:spcAft>
                <a:spcPts val="0"/>
              </a:spcAft>
              <a:buSzPts val="5600"/>
              <a:buChar char="○"/>
              <a:defRPr/>
            </a:lvl5pPr>
            <a:lvl6pPr marL="2743200" lvl="5" indent="-584200">
              <a:spcBef>
                <a:spcPts val="8200"/>
              </a:spcBef>
              <a:spcAft>
                <a:spcPts val="0"/>
              </a:spcAft>
              <a:buSzPts val="5600"/>
              <a:buChar char="■"/>
              <a:defRPr/>
            </a:lvl6pPr>
            <a:lvl7pPr marL="3200400" lvl="6" indent="-584200">
              <a:spcBef>
                <a:spcPts val="8200"/>
              </a:spcBef>
              <a:spcAft>
                <a:spcPts val="0"/>
              </a:spcAft>
              <a:buSzPts val="5600"/>
              <a:buChar char="●"/>
              <a:defRPr/>
            </a:lvl7pPr>
            <a:lvl8pPr marL="3657600" lvl="7" indent="-584200">
              <a:spcBef>
                <a:spcPts val="8200"/>
              </a:spcBef>
              <a:spcAft>
                <a:spcPts val="0"/>
              </a:spcAft>
              <a:buSzPts val="5600"/>
              <a:buChar char="○"/>
              <a:defRPr/>
            </a:lvl8pPr>
            <a:lvl9pPr marL="4114800" lvl="8" indent="-584200">
              <a:spcBef>
                <a:spcPts val="8200"/>
              </a:spcBef>
              <a:spcAft>
                <a:spcPts val="8200"/>
              </a:spcAft>
              <a:buSzPts val="5600"/>
              <a:buChar char="■"/>
              <a:defRPr/>
            </a:lvl9pPr>
          </a:lstStyle>
          <a:p>
            <a:endParaRPr/>
          </a:p>
        </p:txBody>
      </p:sp>
      <p:sp>
        <p:nvSpPr>
          <p:cNvPr id="127" name="Google Shape;127;p11"/>
          <p:cNvSpPr txBox="1">
            <a:spLocks noGrp="1"/>
          </p:cNvSpPr>
          <p:nvPr>
            <p:ph type="sldNum" idx="12"/>
          </p:nvPr>
        </p:nvSpPr>
        <p:spPr>
          <a:xfrm>
            <a:off x="39960647" y="27448926"/>
            <a:ext cx="2588100" cy="2316900"/>
          </a:xfrm>
          <a:prstGeom prst="rect">
            <a:avLst/>
          </a:prstGeom>
        </p:spPr>
        <p:txBody>
          <a:bodyPr spcFirstLastPara="1" wrap="square" lIns="466850" tIns="466850" rIns="466850" bIns="4668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39960647" y="27448926"/>
            <a:ext cx="2588100" cy="2316900"/>
          </a:xfrm>
          <a:prstGeom prst="rect">
            <a:avLst/>
          </a:prstGeom>
        </p:spPr>
        <p:txBody>
          <a:bodyPr spcFirstLastPara="1" wrap="square" lIns="466850" tIns="466850" rIns="466850" bIns="4668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0782786" y="0"/>
            <a:ext cx="22344890" cy="30273623"/>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3885718" y="12084500"/>
            <a:ext cx="21634800" cy="6761700"/>
          </a:xfrm>
          <a:prstGeom prst="rect">
            <a:avLst/>
          </a:prstGeom>
        </p:spPr>
        <p:txBody>
          <a:bodyPr spcFirstLastPara="1" wrap="square" lIns="466850" tIns="466850" rIns="466850" bIns="466850" anchor="ctr" anchorCtr="0"/>
          <a:lstStyle>
            <a:lvl1pPr lvl="0">
              <a:spcBef>
                <a:spcPts val="0"/>
              </a:spcBef>
              <a:spcAft>
                <a:spcPts val="0"/>
              </a:spcAft>
              <a:buSzPts val="14300"/>
              <a:buNone/>
              <a:defRPr/>
            </a:lvl1pPr>
            <a:lvl2pPr lvl="1">
              <a:spcBef>
                <a:spcPts val="0"/>
              </a:spcBef>
              <a:spcAft>
                <a:spcPts val="0"/>
              </a:spcAft>
              <a:buSzPts val="14300"/>
              <a:buNone/>
              <a:defRPr/>
            </a:lvl2pPr>
            <a:lvl3pPr lvl="2">
              <a:spcBef>
                <a:spcPts val="0"/>
              </a:spcBef>
              <a:spcAft>
                <a:spcPts val="0"/>
              </a:spcAft>
              <a:buSzPts val="14300"/>
              <a:buNone/>
              <a:defRPr/>
            </a:lvl3pPr>
            <a:lvl4pPr lvl="3">
              <a:spcBef>
                <a:spcPts val="0"/>
              </a:spcBef>
              <a:spcAft>
                <a:spcPts val="0"/>
              </a:spcAft>
              <a:buSzPts val="14300"/>
              <a:buNone/>
              <a:defRPr/>
            </a:lvl4pPr>
            <a:lvl5pPr lvl="4">
              <a:spcBef>
                <a:spcPts val="0"/>
              </a:spcBef>
              <a:spcAft>
                <a:spcPts val="0"/>
              </a:spcAft>
              <a:buSzPts val="14300"/>
              <a:buNone/>
              <a:defRPr/>
            </a:lvl5pPr>
            <a:lvl6pPr lvl="5">
              <a:spcBef>
                <a:spcPts val="0"/>
              </a:spcBef>
              <a:spcAft>
                <a:spcPts val="0"/>
              </a:spcAft>
              <a:buSzPts val="14300"/>
              <a:buNone/>
              <a:defRPr/>
            </a:lvl6pPr>
            <a:lvl7pPr lvl="6">
              <a:spcBef>
                <a:spcPts val="0"/>
              </a:spcBef>
              <a:spcAft>
                <a:spcPts val="0"/>
              </a:spcAft>
              <a:buSzPts val="14300"/>
              <a:buNone/>
              <a:defRPr/>
            </a:lvl7pPr>
            <a:lvl8pPr lvl="7">
              <a:spcBef>
                <a:spcPts val="0"/>
              </a:spcBef>
              <a:spcAft>
                <a:spcPts val="0"/>
              </a:spcAft>
              <a:buSzPts val="14300"/>
              <a:buNone/>
              <a:defRPr/>
            </a:lvl8pPr>
            <a:lvl9pPr lvl="8">
              <a:spcBef>
                <a:spcPts val="0"/>
              </a:spcBef>
              <a:spcAft>
                <a:spcPts val="0"/>
              </a:spcAft>
              <a:buSzPts val="14300"/>
              <a:buNone/>
              <a:defRPr/>
            </a:lvl9pPr>
          </a:lstStyle>
          <a:p>
            <a:endParaRPr/>
          </a:p>
        </p:txBody>
      </p:sp>
      <p:sp>
        <p:nvSpPr>
          <p:cNvPr id="40" name="Google Shape;40;p3"/>
          <p:cNvSpPr txBox="1">
            <a:spLocks noGrp="1"/>
          </p:cNvSpPr>
          <p:nvPr>
            <p:ph type="sldNum" idx="12"/>
          </p:nvPr>
        </p:nvSpPr>
        <p:spPr>
          <a:xfrm>
            <a:off x="39960647" y="27448926"/>
            <a:ext cx="2588100" cy="2316900"/>
          </a:xfrm>
          <a:prstGeom prst="rect">
            <a:avLst/>
          </a:prstGeom>
        </p:spPr>
        <p:txBody>
          <a:bodyPr spcFirstLastPara="1" wrap="square" lIns="466850" tIns="466850" rIns="466850" bIns="4668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2242688"/>
            <a:ext cx="4895020" cy="5982172"/>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6119705" y="2317717"/>
            <a:ext cx="33199200" cy="5380500"/>
          </a:xfrm>
          <a:prstGeom prst="rect">
            <a:avLst/>
          </a:prstGeom>
        </p:spPr>
        <p:txBody>
          <a:bodyPr spcFirstLastPara="1" wrap="square" lIns="466850" tIns="466850" rIns="466850" bIns="466850" anchor="t" anchorCtr="0"/>
          <a:lstStyle>
            <a:lvl1pPr lvl="0">
              <a:spcBef>
                <a:spcPts val="0"/>
              </a:spcBef>
              <a:spcAft>
                <a:spcPts val="0"/>
              </a:spcAft>
              <a:buSzPts val="12300"/>
              <a:buNone/>
              <a:defRPr sz="12300"/>
            </a:lvl1pPr>
            <a:lvl2pPr lvl="1">
              <a:spcBef>
                <a:spcPts val="0"/>
              </a:spcBef>
              <a:spcAft>
                <a:spcPts val="0"/>
              </a:spcAft>
              <a:buSzPts val="12300"/>
              <a:buNone/>
              <a:defRPr sz="12300"/>
            </a:lvl2pPr>
            <a:lvl3pPr lvl="2">
              <a:spcBef>
                <a:spcPts val="0"/>
              </a:spcBef>
              <a:spcAft>
                <a:spcPts val="0"/>
              </a:spcAft>
              <a:buSzPts val="12300"/>
              <a:buNone/>
              <a:defRPr sz="12300"/>
            </a:lvl3pPr>
            <a:lvl4pPr lvl="3">
              <a:spcBef>
                <a:spcPts val="0"/>
              </a:spcBef>
              <a:spcAft>
                <a:spcPts val="0"/>
              </a:spcAft>
              <a:buSzPts val="12300"/>
              <a:buNone/>
              <a:defRPr sz="12300"/>
            </a:lvl4pPr>
            <a:lvl5pPr lvl="4">
              <a:spcBef>
                <a:spcPts val="0"/>
              </a:spcBef>
              <a:spcAft>
                <a:spcPts val="0"/>
              </a:spcAft>
              <a:buSzPts val="12300"/>
              <a:buNone/>
              <a:defRPr sz="12300"/>
            </a:lvl5pPr>
            <a:lvl6pPr lvl="5">
              <a:spcBef>
                <a:spcPts val="0"/>
              </a:spcBef>
              <a:spcAft>
                <a:spcPts val="0"/>
              </a:spcAft>
              <a:buSzPts val="12300"/>
              <a:buNone/>
              <a:defRPr sz="12300"/>
            </a:lvl6pPr>
            <a:lvl7pPr lvl="6">
              <a:spcBef>
                <a:spcPts val="0"/>
              </a:spcBef>
              <a:spcAft>
                <a:spcPts val="0"/>
              </a:spcAft>
              <a:buSzPts val="12300"/>
              <a:buNone/>
              <a:defRPr sz="12300"/>
            </a:lvl7pPr>
            <a:lvl8pPr lvl="7">
              <a:spcBef>
                <a:spcPts val="0"/>
              </a:spcBef>
              <a:spcAft>
                <a:spcPts val="0"/>
              </a:spcAft>
              <a:buSzPts val="12300"/>
              <a:buNone/>
              <a:defRPr sz="12300"/>
            </a:lvl8pPr>
            <a:lvl9pPr lvl="8">
              <a:spcBef>
                <a:spcPts val="0"/>
              </a:spcBef>
              <a:spcAft>
                <a:spcPts val="0"/>
              </a:spcAft>
              <a:buSzPts val="12300"/>
              <a:buNone/>
              <a:defRPr sz="12300"/>
            </a:lvl9pPr>
          </a:lstStyle>
          <a:p>
            <a:endParaRPr/>
          </a:p>
        </p:txBody>
      </p:sp>
      <p:sp>
        <p:nvSpPr>
          <p:cNvPr id="46" name="Google Shape;46;p4"/>
          <p:cNvSpPr txBox="1">
            <a:spLocks noGrp="1"/>
          </p:cNvSpPr>
          <p:nvPr>
            <p:ph type="body" idx="1"/>
          </p:nvPr>
        </p:nvSpPr>
        <p:spPr>
          <a:xfrm>
            <a:off x="6119705" y="9227013"/>
            <a:ext cx="33199200" cy="17136000"/>
          </a:xfrm>
          <a:prstGeom prst="rect">
            <a:avLst/>
          </a:prstGeom>
        </p:spPr>
        <p:txBody>
          <a:bodyPr spcFirstLastPara="1" wrap="square" lIns="466850" tIns="466850" rIns="466850" bIns="466850" anchor="t" anchorCtr="0"/>
          <a:lstStyle>
            <a:lvl1pPr marL="457200" lvl="0" indent="-647700">
              <a:spcBef>
                <a:spcPts val="0"/>
              </a:spcBef>
              <a:spcAft>
                <a:spcPts val="0"/>
              </a:spcAft>
              <a:buSzPts val="6600"/>
              <a:buChar char="●"/>
              <a:defRPr/>
            </a:lvl1pPr>
            <a:lvl2pPr marL="914400" lvl="1" indent="-584200">
              <a:spcBef>
                <a:spcPts val="8200"/>
              </a:spcBef>
              <a:spcAft>
                <a:spcPts val="0"/>
              </a:spcAft>
              <a:buSzPts val="5600"/>
              <a:buChar char="○"/>
              <a:defRPr/>
            </a:lvl2pPr>
            <a:lvl3pPr marL="1371600" lvl="2" indent="-584200">
              <a:spcBef>
                <a:spcPts val="8200"/>
              </a:spcBef>
              <a:spcAft>
                <a:spcPts val="0"/>
              </a:spcAft>
              <a:buSzPts val="5600"/>
              <a:buChar char="■"/>
              <a:defRPr/>
            </a:lvl3pPr>
            <a:lvl4pPr marL="1828800" lvl="3" indent="-584200">
              <a:spcBef>
                <a:spcPts val="8200"/>
              </a:spcBef>
              <a:spcAft>
                <a:spcPts val="0"/>
              </a:spcAft>
              <a:buSzPts val="5600"/>
              <a:buChar char="●"/>
              <a:defRPr/>
            </a:lvl4pPr>
            <a:lvl5pPr marL="2286000" lvl="4" indent="-584200">
              <a:spcBef>
                <a:spcPts val="8200"/>
              </a:spcBef>
              <a:spcAft>
                <a:spcPts val="0"/>
              </a:spcAft>
              <a:buSzPts val="5600"/>
              <a:buChar char="○"/>
              <a:defRPr/>
            </a:lvl5pPr>
            <a:lvl6pPr marL="2743200" lvl="5" indent="-584200">
              <a:spcBef>
                <a:spcPts val="8200"/>
              </a:spcBef>
              <a:spcAft>
                <a:spcPts val="0"/>
              </a:spcAft>
              <a:buSzPts val="5600"/>
              <a:buChar char="■"/>
              <a:defRPr/>
            </a:lvl6pPr>
            <a:lvl7pPr marL="3200400" lvl="6" indent="-584200">
              <a:spcBef>
                <a:spcPts val="8200"/>
              </a:spcBef>
              <a:spcAft>
                <a:spcPts val="0"/>
              </a:spcAft>
              <a:buSzPts val="5600"/>
              <a:buChar char="●"/>
              <a:defRPr/>
            </a:lvl7pPr>
            <a:lvl8pPr marL="3657600" lvl="7" indent="-584200">
              <a:spcBef>
                <a:spcPts val="8200"/>
              </a:spcBef>
              <a:spcAft>
                <a:spcPts val="0"/>
              </a:spcAft>
              <a:buSzPts val="5600"/>
              <a:buChar char="○"/>
              <a:defRPr/>
            </a:lvl8pPr>
            <a:lvl9pPr marL="4114800" lvl="8" indent="-584200">
              <a:spcBef>
                <a:spcPts val="8200"/>
              </a:spcBef>
              <a:spcAft>
                <a:spcPts val="8200"/>
              </a:spcAft>
              <a:buSzPts val="5600"/>
              <a:buChar char="■"/>
              <a:defRPr/>
            </a:lvl9pPr>
          </a:lstStyle>
          <a:p>
            <a:endParaRPr/>
          </a:p>
        </p:txBody>
      </p:sp>
      <p:sp>
        <p:nvSpPr>
          <p:cNvPr id="47" name="Google Shape;47;p4"/>
          <p:cNvSpPr txBox="1">
            <a:spLocks noGrp="1"/>
          </p:cNvSpPr>
          <p:nvPr>
            <p:ph type="sldNum" idx="12"/>
          </p:nvPr>
        </p:nvSpPr>
        <p:spPr>
          <a:xfrm>
            <a:off x="39960647" y="27448926"/>
            <a:ext cx="2588100" cy="2316900"/>
          </a:xfrm>
          <a:prstGeom prst="rect">
            <a:avLst/>
          </a:prstGeom>
        </p:spPr>
        <p:txBody>
          <a:bodyPr spcFirstLastPara="1" wrap="square" lIns="466850" tIns="466850" rIns="466850" bIns="4668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2242688"/>
            <a:ext cx="4895020" cy="5982172"/>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6119705" y="2317717"/>
            <a:ext cx="33199200" cy="5380500"/>
          </a:xfrm>
          <a:prstGeom prst="rect">
            <a:avLst/>
          </a:prstGeom>
        </p:spPr>
        <p:txBody>
          <a:bodyPr spcFirstLastPara="1" wrap="square" lIns="466850" tIns="466850" rIns="466850" bIns="466850" anchor="t" anchorCtr="0"/>
          <a:lstStyle>
            <a:lvl1pPr lvl="0">
              <a:spcBef>
                <a:spcPts val="0"/>
              </a:spcBef>
              <a:spcAft>
                <a:spcPts val="0"/>
              </a:spcAft>
              <a:buSzPts val="12300"/>
              <a:buNone/>
              <a:defRPr sz="12300"/>
            </a:lvl1pPr>
            <a:lvl2pPr lvl="1">
              <a:spcBef>
                <a:spcPts val="0"/>
              </a:spcBef>
              <a:spcAft>
                <a:spcPts val="0"/>
              </a:spcAft>
              <a:buSzPts val="12300"/>
              <a:buNone/>
              <a:defRPr sz="12300"/>
            </a:lvl2pPr>
            <a:lvl3pPr lvl="2">
              <a:spcBef>
                <a:spcPts val="0"/>
              </a:spcBef>
              <a:spcAft>
                <a:spcPts val="0"/>
              </a:spcAft>
              <a:buSzPts val="12300"/>
              <a:buNone/>
              <a:defRPr sz="12300"/>
            </a:lvl3pPr>
            <a:lvl4pPr lvl="3">
              <a:spcBef>
                <a:spcPts val="0"/>
              </a:spcBef>
              <a:spcAft>
                <a:spcPts val="0"/>
              </a:spcAft>
              <a:buSzPts val="12300"/>
              <a:buNone/>
              <a:defRPr sz="12300"/>
            </a:lvl4pPr>
            <a:lvl5pPr lvl="4">
              <a:spcBef>
                <a:spcPts val="0"/>
              </a:spcBef>
              <a:spcAft>
                <a:spcPts val="0"/>
              </a:spcAft>
              <a:buSzPts val="12300"/>
              <a:buNone/>
              <a:defRPr sz="12300"/>
            </a:lvl5pPr>
            <a:lvl6pPr lvl="5">
              <a:spcBef>
                <a:spcPts val="0"/>
              </a:spcBef>
              <a:spcAft>
                <a:spcPts val="0"/>
              </a:spcAft>
              <a:buSzPts val="12300"/>
              <a:buNone/>
              <a:defRPr sz="12300"/>
            </a:lvl6pPr>
            <a:lvl7pPr lvl="6">
              <a:spcBef>
                <a:spcPts val="0"/>
              </a:spcBef>
              <a:spcAft>
                <a:spcPts val="0"/>
              </a:spcAft>
              <a:buSzPts val="12300"/>
              <a:buNone/>
              <a:defRPr sz="12300"/>
            </a:lvl7pPr>
            <a:lvl8pPr lvl="7">
              <a:spcBef>
                <a:spcPts val="0"/>
              </a:spcBef>
              <a:spcAft>
                <a:spcPts val="0"/>
              </a:spcAft>
              <a:buSzPts val="12300"/>
              <a:buNone/>
              <a:defRPr sz="12300"/>
            </a:lvl8pPr>
            <a:lvl9pPr lvl="8">
              <a:spcBef>
                <a:spcPts val="0"/>
              </a:spcBef>
              <a:spcAft>
                <a:spcPts val="0"/>
              </a:spcAft>
              <a:buSzPts val="12300"/>
              <a:buNone/>
              <a:defRPr sz="12300"/>
            </a:lvl9pPr>
          </a:lstStyle>
          <a:p>
            <a:endParaRPr/>
          </a:p>
        </p:txBody>
      </p:sp>
      <p:sp>
        <p:nvSpPr>
          <p:cNvPr id="53" name="Google Shape;53;p5"/>
          <p:cNvSpPr txBox="1">
            <a:spLocks noGrp="1"/>
          </p:cNvSpPr>
          <p:nvPr>
            <p:ph type="body" idx="1"/>
          </p:nvPr>
        </p:nvSpPr>
        <p:spPr>
          <a:xfrm>
            <a:off x="6119705" y="9227013"/>
            <a:ext cx="16051200" cy="17136000"/>
          </a:xfrm>
          <a:prstGeom prst="rect">
            <a:avLst/>
          </a:prstGeom>
        </p:spPr>
        <p:txBody>
          <a:bodyPr spcFirstLastPara="1" wrap="square" lIns="466850" tIns="466850" rIns="466850" bIns="466850" anchor="t" anchorCtr="0"/>
          <a:lstStyle>
            <a:lvl1pPr marL="457200" lvl="0" indent="-647700">
              <a:spcBef>
                <a:spcPts val="0"/>
              </a:spcBef>
              <a:spcAft>
                <a:spcPts val="0"/>
              </a:spcAft>
              <a:buSzPts val="6600"/>
              <a:buChar char="●"/>
              <a:defRPr/>
            </a:lvl1pPr>
            <a:lvl2pPr marL="914400" lvl="1" indent="-584200">
              <a:spcBef>
                <a:spcPts val="8200"/>
              </a:spcBef>
              <a:spcAft>
                <a:spcPts val="0"/>
              </a:spcAft>
              <a:buSzPts val="5600"/>
              <a:buChar char="○"/>
              <a:defRPr/>
            </a:lvl2pPr>
            <a:lvl3pPr marL="1371600" lvl="2" indent="-584200">
              <a:spcBef>
                <a:spcPts val="8200"/>
              </a:spcBef>
              <a:spcAft>
                <a:spcPts val="0"/>
              </a:spcAft>
              <a:buSzPts val="5600"/>
              <a:buChar char="■"/>
              <a:defRPr/>
            </a:lvl3pPr>
            <a:lvl4pPr marL="1828800" lvl="3" indent="-584200">
              <a:spcBef>
                <a:spcPts val="8200"/>
              </a:spcBef>
              <a:spcAft>
                <a:spcPts val="0"/>
              </a:spcAft>
              <a:buSzPts val="5600"/>
              <a:buChar char="●"/>
              <a:defRPr/>
            </a:lvl4pPr>
            <a:lvl5pPr marL="2286000" lvl="4" indent="-584200">
              <a:spcBef>
                <a:spcPts val="8200"/>
              </a:spcBef>
              <a:spcAft>
                <a:spcPts val="0"/>
              </a:spcAft>
              <a:buSzPts val="5600"/>
              <a:buChar char="○"/>
              <a:defRPr/>
            </a:lvl5pPr>
            <a:lvl6pPr marL="2743200" lvl="5" indent="-584200">
              <a:spcBef>
                <a:spcPts val="8200"/>
              </a:spcBef>
              <a:spcAft>
                <a:spcPts val="0"/>
              </a:spcAft>
              <a:buSzPts val="5600"/>
              <a:buChar char="■"/>
              <a:defRPr/>
            </a:lvl6pPr>
            <a:lvl7pPr marL="3200400" lvl="6" indent="-584200">
              <a:spcBef>
                <a:spcPts val="8200"/>
              </a:spcBef>
              <a:spcAft>
                <a:spcPts val="0"/>
              </a:spcAft>
              <a:buSzPts val="5600"/>
              <a:buChar char="●"/>
              <a:defRPr/>
            </a:lvl7pPr>
            <a:lvl8pPr marL="3657600" lvl="7" indent="-584200">
              <a:spcBef>
                <a:spcPts val="8200"/>
              </a:spcBef>
              <a:spcAft>
                <a:spcPts val="0"/>
              </a:spcAft>
              <a:buSzPts val="5600"/>
              <a:buChar char="○"/>
              <a:defRPr/>
            </a:lvl8pPr>
            <a:lvl9pPr marL="4114800" lvl="8" indent="-584200">
              <a:spcBef>
                <a:spcPts val="8200"/>
              </a:spcBef>
              <a:spcAft>
                <a:spcPts val="8200"/>
              </a:spcAft>
              <a:buSzPts val="5600"/>
              <a:buChar char="■"/>
              <a:defRPr/>
            </a:lvl9pPr>
          </a:lstStyle>
          <a:p>
            <a:endParaRPr/>
          </a:p>
        </p:txBody>
      </p:sp>
      <p:sp>
        <p:nvSpPr>
          <p:cNvPr id="54" name="Google Shape;54;p5"/>
          <p:cNvSpPr txBox="1">
            <a:spLocks noGrp="1"/>
          </p:cNvSpPr>
          <p:nvPr>
            <p:ph type="body" idx="2"/>
          </p:nvPr>
        </p:nvSpPr>
        <p:spPr>
          <a:xfrm>
            <a:off x="23267712" y="9227013"/>
            <a:ext cx="16051200" cy="17136000"/>
          </a:xfrm>
          <a:prstGeom prst="rect">
            <a:avLst/>
          </a:prstGeom>
        </p:spPr>
        <p:txBody>
          <a:bodyPr spcFirstLastPara="1" wrap="square" lIns="466850" tIns="466850" rIns="466850" bIns="466850" anchor="t" anchorCtr="0"/>
          <a:lstStyle>
            <a:lvl1pPr marL="457200" lvl="0" indent="-647700">
              <a:spcBef>
                <a:spcPts val="0"/>
              </a:spcBef>
              <a:spcAft>
                <a:spcPts val="0"/>
              </a:spcAft>
              <a:buSzPts val="6600"/>
              <a:buChar char="●"/>
              <a:defRPr/>
            </a:lvl1pPr>
            <a:lvl2pPr marL="914400" lvl="1" indent="-584200">
              <a:spcBef>
                <a:spcPts val="8200"/>
              </a:spcBef>
              <a:spcAft>
                <a:spcPts val="0"/>
              </a:spcAft>
              <a:buSzPts val="5600"/>
              <a:buChar char="○"/>
              <a:defRPr/>
            </a:lvl2pPr>
            <a:lvl3pPr marL="1371600" lvl="2" indent="-584200">
              <a:spcBef>
                <a:spcPts val="8200"/>
              </a:spcBef>
              <a:spcAft>
                <a:spcPts val="0"/>
              </a:spcAft>
              <a:buSzPts val="5600"/>
              <a:buChar char="■"/>
              <a:defRPr/>
            </a:lvl3pPr>
            <a:lvl4pPr marL="1828800" lvl="3" indent="-584200">
              <a:spcBef>
                <a:spcPts val="8200"/>
              </a:spcBef>
              <a:spcAft>
                <a:spcPts val="0"/>
              </a:spcAft>
              <a:buSzPts val="5600"/>
              <a:buChar char="●"/>
              <a:defRPr/>
            </a:lvl4pPr>
            <a:lvl5pPr marL="2286000" lvl="4" indent="-584200">
              <a:spcBef>
                <a:spcPts val="8200"/>
              </a:spcBef>
              <a:spcAft>
                <a:spcPts val="0"/>
              </a:spcAft>
              <a:buSzPts val="5600"/>
              <a:buChar char="○"/>
              <a:defRPr/>
            </a:lvl5pPr>
            <a:lvl6pPr marL="2743200" lvl="5" indent="-584200">
              <a:spcBef>
                <a:spcPts val="8200"/>
              </a:spcBef>
              <a:spcAft>
                <a:spcPts val="0"/>
              </a:spcAft>
              <a:buSzPts val="5600"/>
              <a:buChar char="■"/>
              <a:defRPr/>
            </a:lvl6pPr>
            <a:lvl7pPr marL="3200400" lvl="6" indent="-584200">
              <a:spcBef>
                <a:spcPts val="8200"/>
              </a:spcBef>
              <a:spcAft>
                <a:spcPts val="0"/>
              </a:spcAft>
              <a:buSzPts val="5600"/>
              <a:buChar char="●"/>
              <a:defRPr/>
            </a:lvl7pPr>
            <a:lvl8pPr marL="3657600" lvl="7" indent="-584200">
              <a:spcBef>
                <a:spcPts val="8200"/>
              </a:spcBef>
              <a:spcAft>
                <a:spcPts val="0"/>
              </a:spcAft>
              <a:buSzPts val="5600"/>
              <a:buChar char="○"/>
              <a:defRPr/>
            </a:lvl8pPr>
            <a:lvl9pPr marL="4114800" lvl="8" indent="-584200">
              <a:spcBef>
                <a:spcPts val="8200"/>
              </a:spcBef>
              <a:spcAft>
                <a:spcPts val="8200"/>
              </a:spcAft>
              <a:buSzPts val="5600"/>
              <a:buChar char="■"/>
              <a:defRPr/>
            </a:lvl9pPr>
          </a:lstStyle>
          <a:p>
            <a:endParaRPr/>
          </a:p>
        </p:txBody>
      </p:sp>
      <p:sp>
        <p:nvSpPr>
          <p:cNvPr id="55" name="Google Shape;55;p5"/>
          <p:cNvSpPr txBox="1">
            <a:spLocks noGrp="1"/>
          </p:cNvSpPr>
          <p:nvPr>
            <p:ph type="sldNum" idx="12"/>
          </p:nvPr>
        </p:nvSpPr>
        <p:spPr>
          <a:xfrm>
            <a:off x="39960647" y="27448926"/>
            <a:ext cx="2588100" cy="2316900"/>
          </a:xfrm>
          <a:prstGeom prst="rect">
            <a:avLst/>
          </a:prstGeom>
        </p:spPr>
        <p:txBody>
          <a:bodyPr spcFirstLastPara="1" wrap="square" lIns="466850" tIns="466850" rIns="466850" bIns="4668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2242688"/>
            <a:ext cx="4895020" cy="5982172"/>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6119705" y="2317717"/>
            <a:ext cx="33199200" cy="5380500"/>
          </a:xfrm>
          <a:prstGeom prst="rect">
            <a:avLst/>
          </a:prstGeom>
        </p:spPr>
        <p:txBody>
          <a:bodyPr spcFirstLastPara="1" wrap="square" lIns="466850" tIns="466850" rIns="466850" bIns="466850" anchor="t" anchorCtr="0"/>
          <a:lstStyle>
            <a:lvl1pPr lvl="0">
              <a:spcBef>
                <a:spcPts val="0"/>
              </a:spcBef>
              <a:spcAft>
                <a:spcPts val="0"/>
              </a:spcAft>
              <a:buSzPts val="12300"/>
              <a:buNone/>
              <a:defRPr sz="12300"/>
            </a:lvl1pPr>
            <a:lvl2pPr lvl="1">
              <a:spcBef>
                <a:spcPts val="0"/>
              </a:spcBef>
              <a:spcAft>
                <a:spcPts val="0"/>
              </a:spcAft>
              <a:buSzPts val="12300"/>
              <a:buNone/>
              <a:defRPr sz="12300"/>
            </a:lvl2pPr>
            <a:lvl3pPr lvl="2">
              <a:spcBef>
                <a:spcPts val="0"/>
              </a:spcBef>
              <a:spcAft>
                <a:spcPts val="0"/>
              </a:spcAft>
              <a:buSzPts val="12300"/>
              <a:buNone/>
              <a:defRPr sz="12300"/>
            </a:lvl3pPr>
            <a:lvl4pPr lvl="3">
              <a:spcBef>
                <a:spcPts val="0"/>
              </a:spcBef>
              <a:spcAft>
                <a:spcPts val="0"/>
              </a:spcAft>
              <a:buSzPts val="12300"/>
              <a:buNone/>
              <a:defRPr sz="12300"/>
            </a:lvl4pPr>
            <a:lvl5pPr lvl="4">
              <a:spcBef>
                <a:spcPts val="0"/>
              </a:spcBef>
              <a:spcAft>
                <a:spcPts val="0"/>
              </a:spcAft>
              <a:buSzPts val="12300"/>
              <a:buNone/>
              <a:defRPr sz="12300"/>
            </a:lvl5pPr>
            <a:lvl6pPr lvl="5">
              <a:spcBef>
                <a:spcPts val="0"/>
              </a:spcBef>
              <a:spcAft>
                <a:spcPts val="0"/>
              </a:spcAft>
              <a:buSzPts val="12300"/>
              <a:buNone/>
              <a:defRPr sz="12300"/>
            </a:lvl6pPr>
            <a:lvl7pPr lvl="6">
              <a:spcBef>
                <a:spcPts val="0"/>
              </a:spcBef>
              <a:spcAft>
                <a:spcPts val="0"/>
              </a:spcAft>
              <a:buSzPts val="12300"/>
              <a:buNone/>
              <a:defRPr sz="12300"/>
            </a:lvl7pPr>
            <a:lvl8pPr lvl="7">
              <a:spcBef>
                <a:spcPts val="0"/>
              </a:spcBef>
              <a:spcAft>
                <a:spcPts val="0"/>
              </a:spcAft>
              <a:buSzPts val="12300"/>
              <a:buNone/>
              <a:defRPr sz="12300"/>
            </a:lvl8pPr>
            <a:lvl9pPr lvl="8">
              <a:spcBef>
                <a:spcPts val="0"/>
              </a:spcBef>
              <a:spcAft>
                <a:spcPts val="0"/>
              </a:spcAft>
              <a:buSzPts val="12300"/>
              <a:buNone/>
              <a:defRPr sz="12300"/>
            </a:lvl9pPr>
          </a:lstStyle>
          <a:p>
            <a:endParaRPr/>
          </a:p>
        </p:txBody>
      </p:sp>
      <p:sp>
        <p:nvSpPr>
          <p:cNvPr id="61" name="Google Shape;61;p6"/>
          <p:cNvSpPr txBox="1">
            <a:spLocks noGrp="1"/>
          </p:cNvSpPr>
          <p:nvPr>
            <p:ph type="sldNum" idx="12"/>
          </p:nvPr>
        </p:nvSpPr>
        <p:spPr>
          <a:xfrm>
            <a:off x="39960647" y="27448926"/>
            <a:ext cx="2588100" cy="2316900"/>
          </a:xfrm>
          <a:prstGeom prst="rect">
            <a:avLst/>
          </a:prstGeom>
        </p:spPr>
        <p:txBody>
          <a:bodyPr spcFirstLastPara="1" wrap="square" lIns="466850" tIns="466850" rIns="466850" bIns="4668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2242688"/>
            <a:ext cx="4895020" cy="5982172"/>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6119705" y="2317717"/>
            <a:ext cx="17917500" cy="8788800"/>
          </a:xfrm>
          <a:prstGeom prst="rect">
            <a:avLst/>
          </a:prstGeom>
        </p:spPr>
        <p:txBody>
          <a:bodyPr spcFirstLastPara="1" wrap="square" lIns="466850" tIns="466850" rIns="466850" bIns="466850" anchor="t" anchorCtr="0"/>
          <a:lstStyle>
            <a:lvl1pPr lvl="0">
              <a:spcBef>
                <a:spcPts val="0"/>
              </a:spcBef>
              <a:spcAft>
                <a:spcPts val="0"/>
              </a:spcAft>
              <a:buSzPts val="12300"/>
              <a:buNone/>
              <a:defRPr sz="12300"/>
            </a:lvl1pPr>
            <a:lvl2pPr lvl="1">
              <a:spcBef>
                <a:spcPts val="0"/>
              </a:spcBef>
              <a:spcAft>
                <a:spcPts val="0"/>
              </a:spcAft>
              <a:buSzPts val="12300"/>
              <a:buNone/>
              <a:defRPr sz="12300"/>
            </a:lvl2pPr>
            <a:lvl3pPr lvl="2">
              <a:spcBef>
                <a:spcPts val="0"/>
              </a:spcBef>
              <a:spcAft>
                <a:spcPts val="0"/>
              </a:spcAft>
              <a:buSzPts val="12300"/>
              <a:buNone/>
              <a:defRPr sz="12300"/>
            </a:lvl3pPr>
            <a:lvl4pPr lvl="3">
              <a:spcBef>
                <a:spcPts val="0"/>
              </a:spcBef>
              <a:spcAft>
                <a:spcPts val="0"/>
              </a:spcAft>
              <a:buSzPts val="12300"/>
              <a:buNone/>
              <a:defRPr sz="12300"/>
            </a:lvl4pPr>
            <a:lvl5pPr lvl="4">
              <a:spcBef>
                <a:spcPts val="0"/>
              </a:spcBef>
              <a:spcAft>
                <a:spcPts val="0"/>
              </a:spcAft>
              <a:buSzPts val="12300"/>
              <a:buNone/>
              <a:defRPr sz="12300"/>
            </a:lvl5pPr>
            <a:lvl6pPr lvl="5">
              <a:spcBef>
                <a:spcPts val="0"/>
              </a:spcBef>
              <a:spcAft>
                <a:spcPts val="0"/>
              </a:spcAft>
              <a:buSzPts val="12300"/>
              <a:buNone/>
              <a:defRPr sz="12300"/>
            </a:lvl6pPr>
            <a:lvl7pPr lvl="6">
              <a:spcBef>
                <a:spcPts val="0"/>
              </a:spcBef>
              <a:spcAft>
                <a:spcPts val="0"/>
              </a:spcAft>
              <a:buSzPts val="12300"/>
              <a:buNone/>
              <a:defRPr sz="12300"/>
            </a:lvl7pPr>
            <a:lvl8pPr lvl="7">
              <a:spcBef>
                <a:spcPts val="0"/>
              </a:spcBef>
              <a:spcAft>
                <a:spcPts val="0"/>
              </a:spcAft>
              <a:buSzPts val="12300"/>
              <a:buNone/>
              <a:defRPr sz="12300"/>
            </a:lvl8pPr>
            <a:lvl9pPr lvl="8">
              <a:spcBef>
                <a:spcPts val="0"/>
              </a:spcBef>
              <a:spcAft>
                <a:spcPts val="0"/>
              </a:spcAft>
              <a:buSzPts val="12300"/>
              <a:buNone/>
              <a:defRPr sz="12300"/>
            </a:lvl9pPr>
          </a:lstStyle>
          <a:p>
            <a:endParaRPr/>
          </a:p>
        </p:txBody>
      </p:sp>
      <p:sp>
        <p:nvSpPr>
          <p:cNvPr id="67" name="Google Shape;67;p7"/>
          <p:cNvSpPr txBox="1">
            <a:spLocks noGrp="1"/>
          </p:cNvSpPr>
          <p:nvPr>
            <p:ph type="body" idx="1"/>
          </p:nvPr>
        </p:nvSpPr>
        <p:spPr>
          <a:xfrm>
            <a:off x="6119705" y="11610950"/>
            <a:ext cx="17917500" cy="14220600"/>
          </a:xfrm>
          <a:prstGeom prst="rect">
            <a:avLst/>
          </a:prstGeom>
        </p:spPr>
        <p:txBody>
          <a:bodyPr spcFirstLastPara="1" wrap="square" lIns="466850" tIns="466850" rIns="466850" bIns="466850" anchor="t" anchorCtr="0"/>
          <a:lstStyle>
            <a:lvl1pPr marL="457200" lvl="0" indent="-647700">
              <a:spcBef>
                <a:spcPts val="0"/>
              </a:spcBef>
              <a:spcAft>
                <a:spcPts val="0"/>
              </a:spcAft>
              <a:buSzPts val="6600"/>
              <a:buChar char="●"/>
              <a:defRPr/>
            </a:lvl1pPr>
            <a:lvl2pPr marL="914400" lvl="1" indent="-584200">
              <a:spcBef>
                <a:spcPts val="8200"/>
              </a:spcBef>
              <a:spcAft>
                <a:spcPts val="0"/>
              </a:spcAft>
              <a:buSzPts val="5600"/>
              <a:buChar char="○"/>
              <a:defRPr/>
            </a:lvl2pPr>
            <a:lvl3pPr marL="1371600" lvl="2" indent="-584200">
              <a:spcBef>
                <a:spcPts val="8200"/>
              </a:spcBef>
              <a:spcAft>
                <a:spcPts val="0"/>
              </a:spcAft>
              <a:buSzPts val="5600"/>
              <a:buChar char="■"/>
              <a:defRPr/>
            </a:lvl3pPr>
            <a:lvl4pPr marL="1828800" lvl="3" indent="-584200">
              <a:spcBef>
                <a:spcPts val="8200"/>
              </a:spcBef>
              <a:spcAft>
                <a:spcPts val="0"/>
              </a:spcAft>
              <a:buSzPts val="5600"/>
              <a:buChar char="●"/>
              <a:defRPr/>
            </a:lvl4pPr>
            <a:lvl5pPr marL="2286000" lvl="4" indent="-584200">
              <a:spcBef>
                <a:spcPts val="8200"/>
              </a:spcBef>
              <a:spcAft>
                <a:spcPts val="0"/>
              </a:spcAft>
              <a:buSzPts val="5600"/>
              <a:buChar char="○"/>
              <a:defRPr/>
            </a:lvl5pPr>
            <a:lvl6pPr marL="2743200" lvl="5" indent="-584200">
              <a:spcBef>
                <a:spcPts val="8200"/>
              </a:spcBef>
              <a:spcAft>
                <a:spcPts val="0"/>
              </a:spcAft>
              <a:buSzPts val="5600"/>
              <a:buChar char="■"/>
              <a:defRPr/>
            </a:lvl6pPr>
            <a:lvl7pPr marL="3200400" lvl="6" indent="-584200">
              <a:spcBef>
                <a:spcPts val="8200"/>
              </a:spcBef>
              <a:spcAft>
                <a:spcPts val="0"/>
              </a:spcAft>
              <a:buSzPts val="5600"/>
              <a:buChar char="●"/>
              <a:defRPr/>
            </a:lvl7pPr>
            <a:lvl8pPr marL="3657600" lvl="7" indent="-584200">
              <a:spcBef>
                <a:spcPts val="8200"/>
              </a:spcBef>
              <a:spcAft>
                <a:spcPts val="0"/>
              </a:spcAft>
              <a:buSzPts val="5600"/>
              <a:buChar char="○"/>
              <a:defRPr/>
            </a:lvl8pPr>
            <a:lvl9pPr marL="4114800" lvl="8" indent="-584200">
              <a:spcBef>
                <a:spcPts val="8200"/>
              </a:spcBef>
              <a:spcAft>
                <a:spcPts val="8200"/>
              </a:spcAft>
              <a:buSzPts val="5600"/>
              <a:buChar char="■"/>
              <a:defRPr/>
            </a:lvl9pPr>
          </a:lstStyle>
          <a:p>
            <a:endParaRPr/>
          </a:p>
        </p:txBody>
      </p:sp>
      <p:sp>
        <p:nvSpPr>
          <p:cNvPr id="68" name="Google Shape;68;p7"/>
          <p:cNvSpPr txBox="1">
            <a:spLocks noGrp="1"/>
          </p:cNvSpPr>
          <p:nvPr>
            <p:ph type="sldNum" idx="12"/>
          </p:nvPr>
        </p:nvSpPr>
        <p:spPr>
          <a:xfrm>
            <a:off x="39960647" y="27448926"/>
            <a:ext cx="2588100" cy="2316900"/>
          </a:xfrm>
          <a:prstGeom prst="rect">
            <a:avLst/>
          </a:prstGeom>
        </p:spPr>
        <p:txBody>
          <a:bodyPr spcFirstLastPara="1" wrap="square" lIns="466850" tIns="466850" rIns="466850" bIns="4668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20782786" y="0"/>
            <a:ext cx="22344890" cy="30276184"/>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3885718" y="5102067"/>
            <a:ext cx="21634800" cy="20726100"/>
          </a:xfrm>
          <a:prstGeom prst="rect">
            <a:avLst/>
          </a:prstGeom>
        </p:spPr>
        <p:txBody>
          <a:bodyPr spcFirstLastPara="1" wrap="square" lIns="466850" tIns="466850" rIns="466850" bIns="466850" anchor="ctr" anchorCtr="0"/>
          <a:lstStyle>
            <a:lvl1pPr lvl="0">
              <a:spcBef>
                <a:spcPts val="0"/>
              </a:spcBef>
              <a:spcAft>
                <a:spcPts val="0"/>
              </a:spcAft>
              <a:buSzPts val="14300"/>
              <a:buNone/>
              <a:defRPr/>
            </a:lvl1pPr>
            <a:lvl2pPr lvl="1">
              <a:spcBef>
                <a:spcPts val="0"/>
              </a:spcBef>
              <a:spcAft>
                <a:spcPts val="0"/>
              </a:spcAft>
              <a:buSzPts val="14300"/>
              <a:buNone/>
              <a:defRPr/>
            </a:lvl2pPr>
            <a:lvl3pPr lvl="2">
              <a:spcBef>
                <a:spcPts val="0"/>
              </a:spcBef>
              <a:spcAft>
                <a:spcPts val="0"/>
              </a:spcAft>
              <a:buSzPts val="14300"/>
              <a:buNone/>
              <a:defRPr/>
            </a:lvl3pPr>
            <a:lvl4pPr lvl="3">
              <a:spcBef>
                <a:spcPts val="0"/>
              </a:spcBef>
              <a:spcAft>
                <a:spcPts val="0"/>
              </a:spcAft>
              <a:buSzPts val="14300"/>
              <a:buNone/>
              <a:defRPr/>
            </a:lvl4pPr>
            <a:lvl5pPr lvl="4">
              <a:spcBef>
                <a:spcPts val="0"/>
              </a:spcBef>
              <a:spcAft>
                <a:spcPts val="0"/>
              </a:spcAft>
              <a:buSzPts val="14300"/>
              <a:buNone/>
              <a:defRPr/>
            </a:lvl5pPr>
            <a:lvl6pPr lvl="5">
              <a:spcBef>
                <a:spcPts val="0"/>
              </a:spcBef>
              <a:spcAft>
                <a:spcPts val="0"/>
              </a:spcAft>
              <a:buSzPts val="14300"/>
              <a:buNone/>
              <a:defRPr/>
            </a:lvl6pPr>
            <a:lvl7pPr lvl="6">
              <a:spcBef>
                <a:spcPts val="0"/>
              </a:spcBef>
              <a:spcAft>
                <a:spcPts val="0"/>
              </a:spcAft>
              <a:buSzPts val="14300"/>
              <a:buNone/>
              <a:defRPr/>
            </a:lvl7pPr>
            <a:lvl8pPr lvl="7">
              <a:spcBef>
                <a:spcPts val="0"/>
              </a:spcBef>
              <a:spcAft>
                <a:spcPts val="0"/>
              </a:spcAft>
              <a:buSzPts val="14300"/>
              <a:buNone/>
              <a:defRPr/>
            </a:lvl8pPr>
            <a:lvl9pPr lvl="8">
              <a:spcBef>
                <a:spcPts val="0"/>
              </a:spcBef>
              <a:spcAft>
                <a:spcPts val="0"/>
              </a:spcAft>
              <a:buSzPts val="14300"/>
              <a:buNone/>
              <a:defRPr/>
            </a:lvl9pPr>
          </a:lstStyle>
          <a:p>
            <a:endParaRPr/>
          </a:p>
        </p:txBody>
      </p:sp>
      <p:sp>
        <p:nvSpPr>
          <p:cNvPr id="90" name="Google Shape;90;p8"/>
          <p:cNvSpPr txBox="1">
            <a:spLocks noGrp="1"/>
          </p:cNvSpPr>
          <p:nvPr>
            <p:ph type="sldNum" idx="12"/>
          </p:nvPr>
        </p:nvSpPr>
        <p:spPr>
          <a:xfrm>
            <a:off x="39960647" y="27448926"/>
            <a:ext cx="2588100" cy="2316900"/>
          </a:xfrm>
          <a:prstGeom prst="rect">
            <a:avLst/>
          </a:prstGeom>
        </p:spPr>
        <p:txBody>
          <a:bodyPr spcFirstLastPara="1" wrap="square" lIns="466850" tIns="466850" rIns="466850" bIns="4668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2242688"/>
            <a:ext cx="4895020" cy="5982172"/>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6119705" y="9761339"/>
            <a:ext cx="14320800" cy="10311000"/>
          </a:xfrm>
          <a:prstGeom prst="rect">
            <a:avLst/>
          </a:prstGeom>
        </p:spPr>
        <p:txBody>
          <a:bodyPr spcFirstLastPara="1" wrap="square" lIns="466850" tIns="466850" rIns="466850" bIns="466850" anchor="t" anchorCtr="0"/>
          <a:lstStyle>
            <a:lvl1pPr lvl="0">
              <a:spcBef>
                <a:spcPts val="0"/>
              </a:spcBef>
              <a:spcAft>
                <a:spcPts val="0"/>
              </a:spcAft>
              <a:buSzPts val="12300"/>
              <a:buNone/>
              <a:defRPr sz="12300"/>
            </a:lvl1pPr>
            <a:lvl2pPr lvl="1">
              <a:spcBef>
                <a:spcPts val="0"/>
              </a:spcBef>
              <a:spcAft>
                <a:spcPts val="0"/>
              </a:spcAft>
              <a:buSzPts val="12300"/>
              <a:buNone/>
              <a:defRPr sz="12300"/>
            </a:lvl2pPr>
            <a:lvl3pPr lvl="2">
              <a:spcBef>
                <a:spcPts val="0"/>
              </a:spcBef>
              <a:spcAft>
                <a:spcPts val="0"/>
              </a:spcAft>
              <a:buSzPts val="12300"/>
              <a:buNone/>
              <a:defRPr sz="12300"/>
            </a:lvl3pPr>
            <a:lvl4pPr lvl="3">
              <a:spcBef>
                <a:spcPts val="0"/>
              </a:spcBef>
              <a:spcAft>
                <a:spcPts val="0"/>
              </a:spcAft>
              <a:buSzPts val="12300"/>
              <a:buNone/>
              <a:defRPr sz="12300"/>
            </a:lvl4pPr>
            <a:lvl5pPr lvl="4">
              <a:spcBef>
                <a:spcPts val="0"/>
              </a:spcBef>
              <a:spcAft>
                <a:spcPts val="0"/>
              </a:spcAft>
              <a:buSzPts val="12300"/>
              <a:buNone/>
              <a:defRPr sz="12300"/>
            </a:lvl5pPr>
            <a:lvl6pPr lvl="5">
              <a:spcBef>
                <a:spcPts val="0"/>
              </a:spcBef>
              <a:spcAft>
                <a:spcPts val="0"/>
              </a:spcAft>
              <a:buSzPts val="12300"/>
              <a:buNone/>
              <a:defRPr sz="12300"/>
            </a:lvl6pPr>
            <a:lvl7pPr lvl="6">
              <a:spcBef>
                <a:spcPts val="0"/>
              </a:spcBef>
              <a:spcAft>
                <a:spcPts val="0"/>
              </a:spcAft>
              <a:buSzPts val="12300"/>
              <a:buNone/>
              <a:defRPr sz="12300"/>
            </a:lvl7pPr>
            <a:lvl8pPr lvl="7">
              <a:spcBef>
                <a:spcPts val="0"/>
              </a:spcBef>
              <a:spcAft>
                <a:spcPts val="0"/>
              </a:spcAft>
              <a:buSzPts val="12300"/>
              <a:buNone/>
              <a:defRPr sz="12300"/>
            </a:lvl8pPr>
            <a:lvl9pPr lvl="8">
              <a:spcBef>
                <a:spcPts val="0"/>
              </a:spcBef>
              <a:spcAft>
                <a:spcPts val="0"/>
              </a:spcAft>
              <a:buSzPts val="12300"/>
              <a:buNone/>
              <a:defRPr sz="12300"/>
            </a:lvl9pPr>
          </a:lstStyle>
          <a:p>
            <a:endParaRPr/>
          </a:p>
        </p:txBody>
      </p:sp>
      <p:sp>
        <p:nvSpPr>
          <p:cNvPr id="96" name="Google Shape;96;p9"/>
          <p:cNvSpPr txBox="1">
            <a:spLocks noGrp="1"/>
          </p:cNvSpPr>
          <p:nvPr>
            <p:ph type="subTitle" idx="1"/>
          </p:nvPr>
        </p:nvSpPr>
        <p:spPr>
          <a:xfrm>
            <a:off x="6119705" y="20825603"/>
            <a:ext cx="14320800" cy="2979000"/>
          </a:xfrm>
          <a:prstGeom prst="rect">
            <a:avLst/>
          </a:prstGeom>
        </p:spPr>
        <p:txBody>
          <a:bodyPr spcFirstLastPara="1" wrap="square" lIns="466850" tIns="466850" rIns="466850" bIns="466850" anchor="t" anchorCtr="0"/>
          <a:lstStyle>
            <a:lvl1pPr lvl="0">
              <a:lnSpc>
                <a:spcPct val="100000"/>
              </a:lnSpc>
              <a:spcBef>
                <a:spcPts val="0"/>
              </a:spcBef>
              <a:spcAft>
                <a:spcPts val="0"/>
              </a:spcAft>
              <a:buSzPts val="6600"/>
              <a:buNone/>
              <a:defRPr/>
            </a:lvl1pPr>
            <a:lvl2pPr lvl="1">
              <a:lnSpc>
                <a:spcPct val="100000"/>
              </a:lnSpc>
              <a:spcBef>
                <a:spcPts val="0"/>
              </a:spcBef>
              <a:spcAft>
                <a:spcPts val="0"/>
              </a:spcAft>
              <a:buSzPts val="6600"/>
              <a:buNone/>
              <a:defRPr sz="6600"/>
            </a:lvl2pPr>
            <a:lvl3pPr lvl="2">
              <a:lnSpc>
                <a:spcPct val="100000"/>
              </a:lnSpc>
              <a:spcBef>
                <a:spcPts val="0"/>
              </a:spcBef>
              <a:spcAft>
                <a:spcPts val="0"/>
              </a:spcAft>
              <a:buSzPts val="6600"/>
              <a:buNone/>
              <a:defRPr sz="6600"/>
            </a:lvl3pPr>
            <a:lvl4pPr lvl="3">
              <a:lnSpc>
                <a:spcPct val="100000"/>
              </a:lnSpc>
              <a:spcBef>
                <a:spcPts val="0"/>
              </a:spcBef>
              <a:spcAft>
                <a:spcPts val="0"/>
              </a:spcAft>
              <a:buSzPts val="6600"/>
              <a:buNone/>
              <a:defRPr sz="6600"/>
            </a:lvl4pPr>
            <a:lvl5pPr lvl="4">
              <a:lnSpc>
                <a:spcPct val="100000"/>
              </a:lnSpc>
              <a:spcBef>
                <a:spcPts val="0"/>
              </a:spcBef>
              <a:spcAft>
                <a:spcPts val="0"/>
              </a:spcAft>
              <a:buSzPts val="6600"/>
              <a:buNone/>
              <a:defRPr sz="6600"/>
            </a:lvl5pPr>
            <a:lvl6pPr lvl="5">
              <a:lnSpc>
                <a:spcPct val="100000"/>
              </a:lnSpc>
              <a:spcBef>
                <a:spcPts val="0"/>
              </a:spcBef>
              <a:spcAft>
                <a:spcPts val="0"/>
              </a:spcAft>
              <a:buSzPts val="6600"/>
              <a:buNone/>
              <a:defRPr sz="6600"/>
            </a:lvl6pPr>
            <a:lvl7pPr lvl="6">
              <a:lnSpc>
                <a:spcPct val="100000"/>
              </a:lnSpc>
              <a:spcBef>
                <a:spcPts val="0"/>
              </a:spcBef>
              <a:spcAft>
                <a:spcPts val="0"/>
              </a:spcAft>
              <a:buSzPts val="6600"/>
              <a:buNone/>
              <a:defRPr sz="6600"/>
            </a:lvl7pPr>
            <a:lvl8pPr lvl="7">
              <a:lnSpc>
                <a:spcPct val="100000"/>
              </a:lnSpc>
              <a:spcBef>
                <a:spcPts val="0"/>
              </a:spcBef>
              <a:spcAft>
                <a:spcPts val="0"/>
              </a:spcAft>
              <a:buSzPts val="6600"/>
              <a:buNone/>
              <a:defRPr sz="6600"/>
            </a:lvl8pPr>
            <a:lvl9pPr lvl="8">
              <a:lnSpc>
                <a:spcPct val="100000"/>
              </a:lnSpc>
              <a:spcBef>
                <a:spcPts val="0"/>
              </a:spcBef>
              <a:spcAft>
                <a:spcPts val="0"/>
              </a:spcAft>
              <a:buSzPts val="6600"/>
              <a:buNone/>
              <a:defRPr sz="6600"/>
            </a:lvl9pPr>
          </a:lstStyle>
          <a:p>
            <a:endParaRPr/>
          </a:p>
        </p:txBody>
      </p:sp>
      <p:sp>
        <p:nvSpPr>
          <p:cNvPr id="97" name="Google Shape;97;p9"/>
          <p:cNvSpPr txBox="1">
            <a:spLocks noGrp="1"/>
          </p:cNvSpPr>
          <p:nvPr>
            <p:ph type="body" idx="2"/>
          </p:nvPr>
        </p:nvSpPr>
        <p:spPr>
          <a:xfrm>
            <a:off x="21923400" y="9986636"/>
            <a:ext cx="17341800" cy="13818000"/>
          </a:xfrm>
          <a:prstGeom prst="rect">
            <a:avLst/>
          </a:prstGeom>
        </p:spPr>
        <p:txBody>
          <a:bodyPr spcFirstLastPara="1" wrap="square" lIns="466850" tIns="466850" rIns="466850" bIns="466850" anchor="t" anchorCtr="0"/>
          <a:lstStyle>
            <a:lvl1pPr marL="457200" lvl="0" indent="-647700">
              <a:spcBef>
                <a:spcPts val="0"/>
              </a:spcBef>
              <a:spcAft>
                <a:spcPts val="0"/>
              </a:spcAft>
              <a:buSzPts val="6600"/>
              <a:buChar char="●"/>
              <a:defRPr/>
            </a:lvl1pPr>
            <a:lvl2pPr marL="914400" lvl="1" indent="-584200">
              <a:spcBef>
                <a:spcPts val="8200"/>
              </a:spcBef>
              <a:spcAft>
                <a:spcPts val="0"/>
              </a:spcAft>
              <a:buSzPts val="5600"/>
              <a:buChar char="○"/>
              <a:defRPr/>
            </a:lvl2pPr>
            <a:lvl3pPr marL="1371600" lvl="2" indent="-584200">
              <a:spcBef>
                <a:spcPts val="8200"/>
              </a:spcBef>
              <a:spcAft>
                <a:spcPts val="0"/>
              </a:spcAft>
              <a:buSzPts val="5600"/>
              <a:buChar char="■"/>
              <a:defRPr/>
            </a:lvl3pPr>
            <a:lvl4pPr marL="1828800" lvl="3" indent="-584200">
              <a:spcBef>
                <a:spcPts val="8200"/>
              </a:spcBef>
              <a:spcAft>
                <a:spcPts val="0"/>
              </a:spcAft>
              <a:buSzPts val="5600"/>
              <a:buChar char="●"/>
              <a:defRPr/>
            </a:lvl4pPr>
            <a:lvl5pPr marL="2286000" lvl="4" indent="-584200">
              <a:spcBef>
                <a:spcPts val="8200"/>
              </a:spcBef>
              <a:spcAft>
                <a:spcPts val="0"/>
              </a:spcAft>
              <a:buSzPts val="5600"/>
              <a:buChar char="○"/>
              <a:defRPr/>
            </a:lvl5pPr>
            <a:lvl6pPr marL="2743200" lvl="5" indent="-584200">
              <a:spcBef>
                <a:spcPts val="8200"/>
              </a:spcBef>
              <a:spcAft>
                <a:spcPts val="0"/>
              </a:spcAft>
              <a:buSzPts val="5600"/>
              <a:buChar char="■"/>
              <a:defRPr/>
            </a:lvl6pPr>
            <a:lvl7pPr marL="3200400" lvl="6" indent="-584200">
              <a:spcBef>
                <a:spcPts val="8200"/>
              </a:spcBef>
              <a:spcAft>
                <a:spcPts val="0"/>
              </a:spcAft>
              <a:buSzPts val="5600"/>
              <a:buChar char="●"/>
              <a:defRPr/>
            </a:lvl7pPr>
            <a:lvl8pPr marL="3657600" lvl="7" indent="-584200">
              <a:spcBef>
                <a:spcPts val="8200"/>
              </a:spcBef>
              <a:spcAft>
                <a:spcPts val="0"/>
              </a:spcAft>
              <a:buSzPts val="5600"/>
              <a:buChar char="○"/>
              <a:defRPr/>
            </a:lvl8pPr>
            <a:lvl9pPr marL="4114800" lvl="8" indent="-584200">
              <a:spcBef>
                <a:spcPts val="8200"/>
              </a:spcBef>
              <a:spcAft>
                <a:spcPts val="8200"/>
              </a:spcAft>
              <a:buSzPts val="5600"/>
              <a:buChar char="■"/>
              <a:defRPr/>
            </a:lvl9pPr>
          </a:lstStyle>
          <a:p>
            <a:endParaRPr/>
          </a:p>
        </p:txBody>
      </p:sp>
      <p:sp>
        <p:nvSpPr>
          <p:cNvPr id="98" name="Google Shape;98;p9"/>
          <p:cNvSpPr txBox="1">
            <a:spLocks noGrp="1"/>
          </p:cNvSpPr>
          <p:nvPr>
            <p:ph type="sldNum" idx="12"/>
          </p:nvPr>
        </p:nvSpPr>
        <p:spPr>
          <a:xfrm>
            <a:off x="39960647" y="27448926"/>
            <a:ext cx="2588100" cy="2316900"/>
          </a:xfrm>
          <a:prstGeom prst="rect">
            <a:avLst/>
          </a:prstGeom>
        </p:spPr>
        <p:txBody>
          <a:bodyPr spcFirstLastPara="1" wrap="square" lIns="466850" tIns="466850" rIns="466850" bIns="4668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24302000"/>
            <a:ext cx="3296480" cy="403009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466850" tIns="466850" rIns="466850" bIns="466850"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3833246" y="25342575"/>
            <a:ext cx="32713800" cy="3083100"/>
          </a:xfrm>
          <a:prstGeom prst="rect">
            <a:avLst/>
          </a:prstGeom>
        </p:spPr>
        <p:txBody>
          <a:bodyPr spcFirstLastPara="1" wrap="square" lIns="466850" tIns="466850" rIns="466850" bIns="466850" anchor="ctr" anchorCtr="0"/>
          <a:lstStyle>
            <a:lvl1pPr marL="457200" lvl="0" indent="-228600">
              <a:lnSpc>
                <a:spcPct val="100000"/>
              </a:lnSpc>
              <a:spcBef>
                <a:spcPts val="0"/>
              </a:spcBef>
              <a:spcAft>
                <a:spcPts val="0"/>
              </a:spcAft>
              <a:buSzPts val="6600"/>
              <a:buNone/>
              <a:defRPr/>
            </a:lvl1pPr>
          </a:lstStyle>
          <a:p>
            <a:endParaRPr/>
          </a:p>
        </p:txBody>
      </p:sp>
      <p:sp>
        <p:nvSpPr>
          <p:cNvPr id="104" name="Google Shape;104;p10"/>
          <p:cNvSpPr txBox="1">
            <a:spLocks noGrp="1"/>
          </p:cNvSpPr>
          <p:nvPr>
            <p:ph type="sldNum" idx="12"/>
          </p:nvPr>
        </p:nvSpPr>
        <p:spPr>
          <a:xfrm>
            <a:off x="39960647" y="27448926"/>
            <a:ext cx="2588100" cy="2316900"/>
          </a:xfrm>
          <a:prstGeom prst="rect">
            <a:avLst/>
          </a:prstGeom>
        </p:spPr>
        <p:txBody>
          <a:bodyPr spcFirstLastPara="1" wrap="square" lIns="466850" tIns="466850" rIns="466850" bIns="4668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70144" y="2619535"/>
            <a:ext cx="40187700" cy="3371100"/>
          </a:xfrm>
          <a:prstGeom prst="rect">
            <a:avLst/>
          </a:prstGeom>
          <a:noFill/>
          <a:ln>
            <a:noFill/>
          </a:ln>
        </p:spPr>
        <p:txBody>
          <a:bodyPr spcFirstLastPara="1" wrap="square" lIns="466850" tIns="466850" rIns="466850" bIns="466850" anchor="t" anchorCtr="0"/>
          <a:lstStyle>
            <a:lvl1pPr lvl="0">
              <a:spcBef>
                <a:spcPts val="0"/>
              </a:spcBef>
              <a:spcAft>
                <a:spcPts val="0"/>
              </a:spcAft>
              <a:buClr>
                <a:schemeClr val="lt1"/>
              </a:buClr>
              <a:buSzPts val="14300"/>
              <a:buFont typeface="Montserrat"/>
              <a:buNone/>
              <a:defRPr sz="14300">
                <a:solidFill>
                  <a:schemeClr val="lt1"/>
                </a:solidFill>
                <a:latin typeface="Montserrat"/>
                <a:ea typeface="Montserrat"/>
                <a:cs typeface="Montserrat"/>
                <a:sym typeface="Montserrat"/>
              </a:defRPr>
            </a:lvl1pPr>
            <a:lvl2pPr lvl="1">
              <a:spcBef>
                <a:spcPts val="0"/>
              </a:spcBef>
              <a:spcAft>
                <a:spcPts val="0"/>
              </a:spcAft>
              <a:buClr>
                <a:schemeClr val="lt1"/>
              </a:buClr>
              <a:buSzPts val="14300"/>
              <a:buFont typeface="Montserrat"/>
              <a:buNone/>
              <a:defRPr sz="14300">
                <a:solidFill>
                  <a:schemeClr val="lt1"/>
                </a:solidFill>
                <a:latin typeface="Montserrat"/>
                <a:ea typeface="Montserrat"/>
                <a:cs typeface="Montserrat"/>
                <a:sym typeface="Montserrat"/>
              </a:defRPr>
            </a:lvl2pPr>
            <a:lvl3pPr lvl="2">
              <a:spcBef>
                <a:spcPts val="0"/>
              </a:spcBef>
              <a:spcAft>
                <a:spcPts val="0"/>
              </a:spcAft>
              <a:buClr>
                <a:schemeClr val="lt1"/>
              </a:buClr>
              <a:buSzPts val="14300"/>
              <a:buFont typeface="Montserrat"/>
              <a:buNone/>
              <a:defRPr sz="14300">
                <a:solidFill>
                  <a:schemeClr val="lt1"/>
                </a:solidFill>
                <a:latin typeface="Montserrat"/>
                <a:ea typeface="Montserrat"/>
                <a:cs typeface="Montserrat"/>
                <a:sym typeface="Montserrat"/>
              </a:defRPr>
            </a:lvl3pPr>
            <a:lvl4pPr lvl="3">
              <a:spcBef>
                <a:spcPts val="0"/>
              </a:spcBef>
              <a:spcAft>
                <a:spcPts val="0"/>
              </a:spcAft>
              <a:buClr>
                <a:schemeClr val="lt1"/>
              </a:buClr>
              <a:buSzPts val="14300"/>
              <a:buFont typeface="Montserrat"/>
              <a:buNone/>
              <a:defRPr sz="14300">
                <a:solidFill>
                  <a:schemeClr val="lt1"/>
                </a:solidFill>
                <a:latin typeface="Montserrat"/>
                <a:ea typeface="Montserrat"/>
                <a:cs typeface="Montserrat"/>
                <a:sym typeface="Montserrat"/>
              </a:defRPr>
            </a:lvl4pPr>
            <a:lvl5pPr lvl="4">
              <a:spcBef>
                <a:spcPts val="0"/>
              </a:spcBef>
              <a:spcAft>
                <a:spcPts val="0"/>
              </a:spcAft>
              <a:buClr>
                <a:schemeClr val="lt1"/>
              </a:buClr>
              <a:buSzPts val="14300"/>
              <a:buFont typeface="Montserrat"/>
              <a:buNone/>
              <a:defRPr sz="14300">
                <a:solidFill>
                  <a:schemeClr val="lt1"/>
                </a:solidFill>
                <a:latin typeface="Montserrat"/>
                <a:ea typeface="Montserrat"/>
                <a:cs typeface="Montserrat"/>
                <a:sym typeface="Montserrat"/>
              </a:defRPr>
            </a:lvl5pPr>
            <a:lvl6pPr lvl="5">
              <a:spcBef>
                <a:spcPts val="0"/>
              </a:spcBef>
              <a:spcAft>
                <a:spcPts val="0"/>
              </a:spcAft>
              <a:buClr>
                <a:schemeClr val="lt1"/>
              </a:buClr>
              <a:buSzPts val="14300"/>
              <a:buFont typeface="Montserrat"/>
              <a:buNone/>
              <a:defRPr sz="14300">
                <a:solidFill>
                  <a:schemeClr val="lt1"/>
                </a:solidFill>
                <a:latin typeface="Montserrat"/>
                <a:ea typeface="Montserrat"/>
                <a:cs typeface="Montserrat"/>
                <a:sym typeface="Montserrat"/>
              </a:defRPr>
            </a:lvl6pPr>
            <a:lvl7pPr lvl="6">
              <a:spcBef>
                <a:spcPts val="0"/>
              </a:spcBef>
              <a:spcAft>
                <a:spcPts val="0"/>
              </a:spcAft>
              <a:buClr>
                <a:schemeClr val="lt1"/>
              </a:buClr>
              <a:buSzPts val="14300"/>
              <a:buFont typeface="Montserrat"/>
              <a:buNone/>
              <a:defRPr sz="14300">
                <a:solidFill>
                  <a:schemeClr val="lt1"/>
                </a:solidFill>
                <a:latin typeface="Montserrat"/>
                <a:ea typeface="Montserrat"/>
                <a:cs typeface="Montserrat"/>
                <a:sym typeface="Montserrat"/>
              </a:defRPr>
            </a:lvl7pPr>
            <a:lvl8pPr lvl="7">
              <a:spcBef>
                <a:spcPts val="0"/>
              </a:spcBef>
              <a:spcAft>
                <a:spcPts val="0"/>
              </a:spcAft>
              <a:buClr>
                <a:schemeClr val="lt1"/>
              </a:buClr>
              <a:buSzPts val="14300"/>
              <a:buFont typeface="Montserrat"/>
              <a:buNone/>
              <a:defRPr sz="14300">
                <a:solidFill>
                  <a:schemeClr val="lt1"/>
                </a:solidFill>
                <a:latin typeface="Montserrat"/>
                <a:ea typeface="Montserrat"/>
                <a:cs typeface="Montserrat"/>
                <a:sym typeface="Montserrat"/>
              </a:defRPr>
            </a:lvl8pPr>
            <a:lvl9pPr lvl="8">
              <a:spcBef>
                <a:spcPts val="0"/>
              </a:spcBef>
              <a:spcAft>
                <a:spcPts val="0"/>
              </a:spcAft>
              <a:buClr>
                <a:schemeClr val="lt1"/>
              </a:buClr>
              <a:buSzPts val="14300"/>
              <a:buFont typeface="Montserrat"/>
              <a:buNone/>
              <a:defRPr sz="143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470144" y="6783772"/>
            <a:ext cx="40187700" cy="20109900"/>
          </a:xfrm>
          <a:prstGeom prst="rect">
            <a:avLst/>
          </a:prstGeom>
          <a:noFill/>
          <a:ln>
            <a:noFill/>
          </a:ln>
        </p:spPr>
        <p:txBody>
          <a:bodyPr spcFirstLastPara="1" wrap="square" lIns="466850" tIns="466850" rIns="466850" bIns="466850" anchor="t" anchorCtr="0"/>
          <a:lstStyle>
            <a:lvl1pPr marL="457200" lvl="0" indent="-647700">
              <a:lnSpc>
                <a:spcPct val="115000"/>
              </a:lnSpc>
              <a:spcBef>
                <a:spcPts val="0"/>
              </a:spcBef>
              <a:spcAft>
                <a:spcPts val="0"/>
              </a:spcAft>
              <a:buClr>
                <a:schemeClr val="lt1"/>
              </a:buClr>
              <a:buSzPts val="6600"/>
              <a:buFont typeface="Lato"/>
              <a:buChar char="●"/>
              <a:defRPr sz="6600">
                <a:solidFill>
                  <a:schemeClr val="lt1"/>
                </a:solidFill>
                <a:latin typeface="Lato"/>
                <a:ea typeface="Lato"/>
                <a:cs typeface="Lato"/>
                <a:sym typeface="Lato"/>
              </a:defRPr>
            </a:lvl1pPr>
            <a:lvl2pPr marL="914400" lvl="1" indent="-584200">
              <a:lnSpc>
                <a:spcPct val="115000"/>
              </a:lnSpc>
              <a:spcBef>
                <a:spcPts val="8200"/>
              </a:spcBef>
              <a:spcAft>
                <a:spcPts val="0"/>
              </a:spcAft>
              <a:buClr>
                <a:schemeClr val="lt1"/>
              </a:buClr>
              <a:buSzPts val="5600"/>
              <a:buFont typeface="Lato"/>
              <a:buChar char="○"/>
              <a:defRPr sz="5600">
                <a:solidFill>
                  <a:schemeClr val="lt1"/>
                </a:solidFill>
                <a:latin typeface="Lato"/>
                <a:ea typeface="Lato"/>
                <a:cs typeface="Lato"/>
                <a:sym typeface="Lato"/>
              </a:defRPr>
            </a:lvl2pPr>
            <a:lvl3pPr marL="1371600" lvl="2" indent="-584200">
              <a:lnSpc>
                <a:spcPct val="115000"/>
              </a:lnSpc>
              <a:spcBef>
                <a:spcPts val="8200"/>
              </a:spcBef>
              <a:spcAft>
                <a:spcPts val="0"/>
              </a:spcAft>
              <a:buClr>
                <a:schemeClr val="lt1"/>
              </a:buClr>
              <a:buSzPts val="5600"/>
              <a:buFont typeface="Lato"/>
              <a:buChar char="■"/>
              <a:defRPr sz="5600">
                <a:solidFill>
                  <a:schemeClr val="lt1"/>
                </a:solidFill>
                <a:latin typeface="Lato"/>
                <a:ea typeface="Lato"/>
                <a:cs typeface="Lato"/>
                <a:sym typeface="Lato"/>
              </a:defRPr>
            </a:lvl3pPr>
            <a:lvl4pPr marL="1828800" lvl="3" indent="-584200">
              <a:lnSpc>
                <a:spcPct val="115000"/>
              </a:lnSpc>
              <a:spcBef>
                <a:spcPts val="8200"/>
              </a:spcBef>
              <a:spcAft>
                <a:spcPts val="0"/>
              </a:spcAft>
              <a:buClr>
                <a:schemeClr val="lt1"/>
              </a:buClr>
              <a:buSzPts val="5600"/>
              <a:buFont typeface="Lato"/>
              <a:buChar char="●"/>
              <a:defRPr sz="5600">
                <a:solidFill>
                  <a:schemeClr val="lt1"/>
                </a:solidFill>
                <a:latin typeface="Lato"/>
                <a:ea typeface="Lato"/>
                <a:cs typeface="Lato"/>
                <a:sym typeface="Lato"/>
              </a:defRPr>
            </a:lvl4pPr>
            <a:lvl5pPr marL="2286000" lvl="4" indent="-584200">
              <a:lnSpc>
                <a:spcPct val="115000"/>
              </a:lnSpc>
              <a:spcBef>
                <a:spcPts val="8200"/>
              </a:spcBef>
              <a:spcAft>
                <a:spcPts val="0"/>
              </a:spcAft>
              <a:buClr>
                <a:schemeClr val="lt1"/>
              </a:buClr>
              <a:buSzPts val="5600"/>
              <a:buFont typeface="Lato"/>
              <a:buChar char="○"/>
              <a:defRPr sz="5600">
                <a:solidFill>
                  <a:schemeClr val="lt1"/>
                </a:solidFill>
                <a:latin typeface="Lato"/>
                <a:ea typeface="Lato"/>
                <a:cs typeface="Lato"/>
                <a:sym typeface="Lato"/>
              </a:defRPr>
            </a:lvl5pPr>
            <a:lvl6pPr marL="2743200" lvl="5" indent="-584200">
              <a:lnSpc>
                <a:spcPct val="115000"/>
              </a:lnSpc>
              <a:spcBef>
                <a:spcPts val="8200"/>
              </a:spcBef>
              <a:spcAft>
                <a:spcPts val="0"/>
              </a:spcAft>
              <a:buClr>
                <a:schemeClr val="lt1"/>
              </a:buClr>
              <a:buSzPts val="5600"/>
              <a:buFont typeface="Lato"/>
              <a:buChar char="■"/>
              <a:defRPr sz="5600">
                <a:solidFill>
                  <a:schemeClr val="lt1"/>
                </a:solidFill>
                <a:latin typeface="Lato"/>
                <a:ea typeface="Lato"/>
                <a:cs typeface="Lato"/>
                <a:sym typeface="Lato"/>
              </a:defRPr>
            </a:lvl6pPr>
            <a:lvl7pPr marL="3200400" lvl="6" indent="-584200">
              <a:lnSpc>
                <a:spcPct val="115000"/>
              </a:lnSpc>
              <a:spcBef>
                <a:spcPts val="8200"/>
              </a:spcBef>
              <a:spcAft>
                <a:spcPts val="0"/>
              </a:spcAft>
              <a:buClr>
                <a:schemeClr val="lt1"/>
              </a:buClr>
              <a:buSzPts val="5600"/>
              <a:buFont typeface="Lato"/>
              <a:buChar char="●"/>
              <a:defRPr sz="5600">
                <a:solidFill>
                  <a:schemeClr val="lt1"/>
                </a:solidFill>
                <a:latin typeface="Lato"/>
                <a:ea typeface="Lato"/>
                <a:cs typeface="Lato"/>
                <a:sym typeface="Lato"/>
              </a:defRPr>
            </a:lvl7pPr>
            <a:lvl8pPr marL="3657600" lvl="7" indent="-584200">
              <a:lnSpc>
                <a:spcPct val="115000"/>
              </a:lnSpc>
              <a:spcBef>
                <a:spcPts val="8200"/>
              </a:spcBef>
              <a:spcAft>
                <a:spcPts val="0"/>
              </a:spcAft>
              <a:buClr>
                <a:schemeClr val="lt1"/>
              </a:buClr>
              <a:buSzPts val="5600"/>
              <a:buFont typeface="Lato"/>
              <a:buChar char="○"/>
              <a:defRPr sz="5600">
                <a:solidFill>
                  <a:schemeClr val="lt1"/>
                </a:solidFill>
                <a:latin typeface="Lato"/>
                <a:ea typeface="Lato"/>
                <a:cs typeface="Lato"/>
                <a:sym typeface="Lato"/>
              </a:defRPr>
            </a:lvl8pPr>
            <a:lvl9pPr marL="4114800" lvl="8" indent="-584200">
              <a:lnSpc>
                <a:spcPct val="115000"/>
              </a:lnSpc>
              <a:spcBef>
                <a:spcPts val="8200"/>
              </a:spcBef>
              <a:spcAft>
                <a:spcPts val="8200"/>
              </a:spcAft>
              <a:buClr>
                <a:schemeClr val="lt1"/>
              </a:buClr>
              <a:buSzPts val="5600"/>
              <a:buFont typeface="Lato"/>
              <a:buChar char="■"/>
              <a:defRPr sz="56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39960647" y="27448926"/>
            <a:ext cx="2588100" cy="2316900"/>
          </a:xfrm>
          <a:prstGeom prst="rect">
            <a:avLst/>
          </a:prstGeom>
          <a:noFill/>
          <a:ln>
            <a:noFill/>
          </a:ln>
        </p:spPr>
        <p:txBody>
          <a:bodyPr spcFirstLastPara="1" wrap="square" lIns="466850" tIns="466850" rIns="466850" bIns="466850" anchor="ctr" anchorCtr="0">
            <a:noAutofit/>
          </a:bodyPr>
          <a:lstStyle>
            <a:lvl1pPr lvl="0" algn="r">
              <a:buNone/>
              <a:defRPr sz="5100">
                <a:solidFill>
                  <a:schemeClr val="lt1"/>
                </a:solidFill>
                <a:latin typeface="Lato"/>
                <a:ea typeface="Lato"/>
                <a:cs typeface="Lato"/>
                <a:sym typeface="Lato"/>
              </a:defRPr>
            </a:lvl1pPr>
            <a:lvl2pPr lvl="1" algn="r">
              <a:buNone/>
              <a:defRPr sz="5100">
                <a:solidFill>
                  <a:schemeClr val="lt1"/>
                </a:solidFill>
                <a:latin typeface="Lato"/>
                <a:ea typeface="Lato"/>
                <a:cs typeface="Lato"/>
                <a:sym typeface="Lato"/>
              </a:defRPr>
            </a:lvl2pPr>
            <a:lvl3pPr lvl="2" algn="r">
              <a:buNone/>
              <a:defRPr sz="5100">
                <a:solidFill>
                  <a:schemeClr val="lt1"/>
                </a:solidFill>
                <a:latin typeface="Lato"/>
                <a:ea typeface="Lato"/>
                <a:cs typeface="Lato"/>
                <a:sym typeface="Lato"/>
              </a:defRPr>
            </a:lvl3pPr>
            <a:lvl4pPr lvl="3" algn="r">
              <a:buNone/>
              <a:defRPr sz="5100">
                <a:solidFill>
                  <a:schemeClr val="lt1"/>
                </a:solidFill>
                <a:latin typeface="Lato"/>
                <a:ea typeface="Lato"/>
                <a:cs typeface="Lato"/>
                <a:sym typeface="Lato"/>
              </a:defRPr>
            </a:lvl4pPr>
            <a:lvl5pPr lvl="4" algn="r">
              <a:buNone/>
              <a:defRPr sz="5100">
                <a:solidFill>
                  <a:schemeClr val="lt1"/>
                </a:solidFill>
                <a:latin typeface="Lato"/>
                <a:ea typeface="Lato"/>
                <a:cs typeface="Lato"/>
                <a:sym typeface="Lato"/>
              </a:defRPr>
            </a:lvl5pPr>
            <a:lvl6pPr lvl="5" algn="r">
              <a:buNone/>
              <a:defRPr sz="5100">
                <a:solidFill>
                  <a:schemeClr val="lt1"/>
                </a:solidFill>
                <a:latin typeface="Lato"/>
                <a:ea typeface="Lato"/>
                <a:cs typeface="Lato"/>
                <a:sym typeface="Lato"/>
              </a:defRPr>
            </a:lvl6pPr>
            <a:lvl7pPr lvl="6" algn="r">
              <a:buNone/>
              <a:defRPr sz="5100">
                <a:solidFill>
                  <a:schemeClr val="lt1"/>
                </a:solidFill>
                <a:latin typeface="Lato"/>
                <a:ea typeface="Lato"/>
                <a:cs typeface="Lato"/>
                <a:sym typeface="Lato"/>
              </a:defRPr>
            </a:lvl7pPr>
            <a:lvl8pPr lvl="7" algn="r">
              <a:buNone/>
              <a:defRPr sz="5100">
                <a:solidFill>
                  <a:schemeClr val="lt1"/>
                </a:solidFill>
                <a:latin typeface="Lato"/>
                <a:ea typeface="Lato"/>
                <a:cs typeface="Lato"/>
                <a:sym typeface="Lato"/>
              </a:defRPr>
            </a:lvl8pPr>
            <a:lvl9pPr lvl="8" algn="r">
              <a:buNone/>
              <a:defRPr sz="51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0" y="0"/>
            <a:ext cx="39386700" cy="6019200"/>
          </a:xfrm>
          <a:prstGeom prst="rect">
            <a:avLst/>
          </a:prstGeom>
        </p:spPr>
        <p:txBody>
          <a:bodyPr spcFirstLastPara="1" wrap="square" lIns="466850" tIns="466850" rIns="466850" bIns="466850" anchor="t" anchorCtr="0">
            <a:noAutofit/>
          </a:bodyPr>
          <a:lstStyle/>
          <a:p>
            <a:pPr marL="1371600" lvl="0" indent="457200" algn="ctr" rtl="0">
              <a:spcBef>
                <a:spcPts val="0"/>
              </a:spcBef>
              <a:spcAft>
                <a:spcPts val="0"/>
              </a:spcAft>
              <a:buNone/>
            </a:pPr>
            <a:r>
              <a:rPr lang="en" sz="18000" dirty="0">
                <a:latin typeface="Comic Sans MS"/>
                <a:ea typeface="Comic Sans MS"/>
                <a:cs typeface="Comic Sans MS"/>
                <a:sym typeface="Comic Sans MS"/>
              </a:rPr>
              <a:t>Nitrous Oxide, Oxygen and their                           Uses as Oxidizers </a:t>
            </a:r>
            <a:endParaRPr sz="18000" dirty="0">
              <a:latin typeface="Comic Sans MS"/>
              <a:ea typeface="Comic Sans MS"/>
              <a:cs typeface="Comic Sans MS"/>
              <a:sym typeface="Comic Sans MS"/>
            </a:endParaRPr>
          </a:p>
        </p:txBody>
      </p:sp>
      <p:sp>
        <p:nvSpPr>
          <p:cNvPr id="135" name="Google Shape;135;p13"/>
          <p:cNvSpPr txBox="1">
            <a:spLocks noGrp="1"/>
          </p:cNvSpPr>
          <p:nvPr>
            <p:ph type="subTitle" idx="1"/>
          </p:nvPr>
        </p:nvSpPr>
        <p:spPr>
          <a:xfrm>
            <a:off x="22098000" y="8608415"/>
            <a:ext cx="9019950" cy="18233035"/>
          </a:xfrm>
          <a:prstGeom prst="rect">
            <a:avLst/>
          </a:prstGeom>
        </p:spPr>
        <p:txBody>
          <a:bodyPr spcFirstLastPara="1" wrap="square" lIns="466850" tIns="466850" rIns="466850" bIns="466850" anchor="t" anchorCtr="0">
            <a:noAutofit/>
          </a:bodyPr>
          <a:lstStyle/>
          <a:p>
            <a:pPr marL="0" lvl="0" indent="0" algn="l" rtl="0">
              <a:spcBef>
                <a:spcPts val="0"/>
              </a:spcBef>
              <a:spcAft>
                <a:spcPts val="0"/>
              </a:spcAft>
              <a:buNone/>
            </a:pPr>
            <a:r>
              <a:rPr lang="en" sz="5000" dirty="0">
                <a:latin typeface="Comic Sans MS"/>
                <a:ea typeface="Comic Sans MS"/>
                <a:cs typeface="Times New Roman" panose="02020603050405020304" pitchFamily="18" charset="0"/>
                <a:sym typeface="Comic Sans MS"/>
              </a:rPr>
              <a:t>Nitrous Oxide and elementary Oxygen are both common oxidizers in rocketry. The two are similar in that they have a very low boiling point (cite SI) and they both use oxygen as the oxidiziizisi. Nitrous oxide has the additional benefit of decomposing into its constituent elements, oxygen and nitrogen. This increases the pressure, and as such it does not require a pump or added gas; the pressure from the tank remains somewhat stable. </a:t>
            </a:r>
            <a:endParaRPr sz="5000" dirty="0">
              <a:latin typeface="Comic Sans MS"/>
              <a:ea typeface="Comic Sans MS"/>
              <a:cs typeface="Times New Roman" panose="02020603050405020304" pitchFamily="18" charset="0"/>
              <a:sym typeface="Comic Sans MS"/>
            </a:endParaRPr>
          </a:p>
          <a:p>
            <a:pPr marL="0" lvl="0" indent="0" algn="l" rtl="0">
              <a:spcBef>
                <a:spcPts val="0"/>
              </a:spcBef>
              <a:spcAft>
                <a:spcPts val="0"/>
              </a:spcAft>
              <a:buNone/>
            </a:pPr>
            <a:r>
              <a:rPr lang="en" sz="5000" dirty="0">
                <a:latin typeface="Comic Sans MS"/>
                <a:ea typeface="Comic Sans MS"/>
                <a:cs typeface="Times New Roman" panose="02020603050405020304" pitchFamily="18" charset="0"/>
                <a:sym typeface="Comic Sans MS"/>
              </a:rPr>
              <a:t>Oxygen as an oxidizer is useful, as measuring mass flow is simple due to its paramagnetic properties.</a:t>
            </a:r>
            <a:r>
              <a:rPr lang="en" sz="5000" baseline="30000" dirty="0">
                <a:latin typeface="Comic Sans MS"/>
                <a:ea typeface="Comic Sans MS"/>
                <a:cs typeface="Times New Roman" panose="02020603050405020304" pitchFamily="18" charset="0"/>
                <a:sym typeface="Comic Sans MS"/>
              </a:rPr>
              <a:t>[3]</a:t>
            </a:r>
            <a:endParaRPr sz="5000" baseline="30000" dirty="0">
              <a:latin typeface="Comic Sans MS"/>
              <a:ea typeface="Comic Sans MS"/>
              <a:cs typeface="Times New Roman" panose="02020603050405020304" pitchFamily="18" charset="0"/>
              <a:sym typeface="Comic Sans MS"/>
            </a:endParaRPr>
          </a:p>
        </p:txBody>
      </p:sp>
      <p:sp>
        <p:nvSpPr>
          <p:cNvPr id="136" name="Google Shape;136;p13"/>
          <p:cNvSpPr txBox="1"/>
          <p:nvPr/>
        </p:nvSpPr>
        <p:spPr>
          <a:xfrm>
            <a:off x="895250" y="15515725"/>
            <a:ext cx="10377000" cy="1195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3"/>
          <p:cNvSpPr txBox="1"/>
          <p:nvPr/>
        </p:nvSpPr>
        <p:spPr>
          <a:xfrm>
            <a:off x="1058025" y="14520025"/>
            <a:ext cx="10377000" cy="601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lt1"/>
                </a:solidFill>
                <a:latin typeface="Comic Sans MS"/>
                <a:ea typeface="Comic Sans MS"/>
                <a:cs typeface="Comic Sans MS"/>
                <a:sym typeface="Comic Sans MS"/>
              </a:rPr>
              <a:t>Oxygen and Nitrous Oxide are relevant in hybrid and liquid rocket motors. In both cases, the stored liquid turns gaseous upon entering the chamber, where it reacts violently with the fuel grain. </a:t>
            </a:r>
            <a:endParaRPr sz="5000" dirty="0">
              <a:solidFill>
                <a:schemeClr val="lt1"/>
              </a:solidFill>
              <a:latin typeface="Comic Sans MS"/>
              <a:ea typeface="Comic Sans MS"/>
              <a:cs typeface="Comic Sans MS"/>
              <a:sym typeface="Comic Sans MS"/>
            </a:endParaRPr>
          </a:p>
        </p:txBody>
      </p:sp>
      <p:sp>
        <p:nvSpPr>
          <p:cNvPr id="140" name="Google Shape;140;p13"/>
          <p:cNvSpPr txBox="1"/>
          <p:nvPr/>
        </p:nvSpPr>
        <p:spPr>
          <a:xfrm>
            <a:off x="1058025" y="20988017"/>
            <a:ext cx="9697863" cy="82711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rgbClr val="FFFFFF"/>
                </a:solidFill>
                <a:latin typeface="Comic Sans MS"/>
                <a:ea typeface="Comic Sans MS"/>
                <a:cs typeface="Comic Sans MS"/>
                <a:sym typeface="Comic Sans MS"/>
              </a:rPr>
              <a:t>Nitrous Oxide is also useful as a cold gas propellant; as it self stabilizes pressure by decomposing into nitrogen and oxygen, there is less of a pressure drop than if there was no decomposition. This helps greatly in cold gas propulsion. </a:t>
            </a:r>
            <a:endParaRPr sz="5000" dirty="0">
              <a:solidFill>
                <a:srgbClr val="FFFFFF"/>
              </a:solidFill>
              <a:latin typeface="Comic Sans MS"/>
              <a:ea typeface="Comic Sans MS"/>
              <a:cs typeface="Comic Sans MS"/>
              <a:sym typeface="Comic Sans MS"/>
            </a:endParaRPr>
          </a:p>
          <a:p>
            <a:pPr marL="0" lvl="0" indent="0" algn="l" rtl="0">
              <a:spcBef>
                <a:spcPts val="0"/>
              </a:spcBef>
              <a:spcAft>
                <a:spcPts val="0"/>
              </a:spcAft>
              <a:buNone/>
            </a:pPr>
            <a:endParaRPr sz="5000" dirty="0">
              <a:solidFill>
                <a:srgbClr val="FFFFFF"/>
              </a:solidFill>
              <a:latin typeface="Comic Sans MS"/>
              <a:ea typeface="Comic Sans MS"/>
              <a:cs typeface="Comic Sans MS"/>
              <a:sym typeface="Comic Sans MS"/>
            </a:endParaRPr>
          </a:p>
          <a:p>
            <a:pPr marL="0" lvl="0" indent="0" algn="l" rtl="0">
              <a:spcBef>
                <a:spcPts val="0"/>
              </a:spcBef>
              <a:spcAft>
                <a:spcPts val="0"/>
              </a:spcAft>
              <a:buNone/>
            </a:pPr>
            <a:endParaRPr sz="5000" dirty="0">
              <a:solidFill>
                <a:srgbClr val="FFFFFF"/>
              </a:solidFill>
              <a:latin typeface="Comic Sans MS"/>
              <a:ea typeface="Comic Sans MS"/>
              <a:cs typeface="Comic Sans MS"/>
              <a:sym typeface="Comic Sans MS"/>
            </a:endParaRPr>
          </a:p>
        </p:txBody>
      </p:sp>
      <p:sp>
        <p:nvSpPr>
          <p:cNvPr id="141" name="Google Shape;141;p13"/>
          <p:cNvSpPr txBox="1"/>
          <p:nvPr/>
        </p:nvSpPr>
        <p:spPr>
          <a:xfrm>
            <a:off x="32117688" y="8608415"/>
            <a:ext cx="9951900" cy="78541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rgbClr val="FFFFFF"/>
                </a:solidFill>
                <a:latin typeface="Comic Sans MS"/>
                <a:ea typeface="Comic Sans MS"/>
                <a:cs typeface="Comic Sans MS"/>
                <a:sym typeface="Comic Sans MS"/>
              </a:rPr>
              <a:t>Both oxidizers are very powerful. As such, they can use almost anything as fuel. Some common types are polyethylene and hydroxyl-terminated polybutadiene. Some less common and more exotic fuels include </a:t>
            </a:r>
            <a:r>
              <a:rPr lang="en" sz="5000" dirty="0">
                <a:solidFill>
                  <a:srgbClr val="FFFFFF"/>
                </a:solidFill>
                <a:latin typeface="Georgia"/>
                <a:ea typeface="Georgia"/>
                <a:cs typeface="Georgia"/>
                <a:sym typeface="Georgia"/>
              </a:rPr>
              <a:t>salami</a:t>
            </a:r>
            <a:r>
              <a:rPr lang="en" sz="5000" dirty="0">
                <a:solidFill>
                  <a:srgbClr val="FFFFFF"/>
                </a:solidFill>
                <a:latin typeface="Comic Sans MS"/>
                <a:ea typeface="Comic Sans MS"/>
                <a:cs typeface="Comic Sans MS"/>
                <a:sym typeface="Comic Sans MS"/>
              </a:rPr>
              <a:t>, as well as most foodstuffs. </a:t>
            </a:r>
            <a:endParaRPr sz="5000" dirty="0">
              <a:solidFill>
                <a:srgbClr val="FFFFFF"/>
              </a:solidFill>
              <a:latin typeface="Comic Sans MS"/>
              <a:ea typeface="Comic Sans MS"/>
              <a:cs typeface="Comic Sans MS"/>
              <a:sym typeface="Comic Sans MS"/>
            </a:endParaRPr>
          </a:p>
        </p:txBody>
      </p:sp>
      <p:sp>
        <p:nvSpPr>
          <p:cNvPr id="2" name="Rectangle 1">
            <a:extLst>
              <a:ext uri="{FF2B5EF4-FFF2-40B4-BE49-F238E27FC236}">
                <a16:creationId xmlns:a16="http://schemas.microsoft.com/office/drawing/2014/main" id="{058C9933-2526-41B6-A199-CE9C7D538FB5}"/>
              </a:ext>
            </a:extLst>
          </p:cNvPr>
          <p:cNvSpPr/>
          <p:nvPr/>
        </p:nvSpPr>
        <p:spPr>
          <a:xfrm>
            <a:off x="1058025" y="28232136"/>
            <a:ext cx="15943788" cy="1615827"/>
          </a:xfrm>
          <a:prstGeom prst="rect">
            <a:avLst/>
          </a:prstGeom>
        </p:spPr>
        <p:txBody>
          <a:bodyPr wrap="none">
            <a:spAutoFit/>
          </a:bodyPr>
          <a:lstStyle/>
          <a:p>
            <a:r>
              <a:rPr lang="nb-NO" sz="1100" u="sng" dirty="0">
                <a:solidFill>
                  <a:schemeClr val="bg1"/>
                </a:solidFill>
              </a:rPr>
              <a:t>References:</a:t>
            </a:r>
          </a:p>
          <a:p>
            <a:r>
              <a:rPr lang="da-DK" sz="1100" dirty="0">
                <a:solidFill>
                  <a:schemeClr val="bg1"/>
                </a:solidFill>
              </a:rPr>
              <a:t>1.	Dyer, J., et al., </a:t>
            </a:r>
            <a:r>
              <a:rPr lang="en-US" sz="1100" i="1" dirty="0">
                <a:solidFill>
                  <a:schemeClr val="bg1"/>
                </a:solidFill>
              </a:rPr>
              <a:t>Design and Development of a 100km Nitrous Oxide/Paraffin Hybrid Rocket Vehicle</a:t>
            </a:r>
            <a:r>
              <a:rPr lang="en-US" sz="1100" dirty="0">
                <a:solidFill>
                  <a:schemeClr val="bg1"/>
                </a:solidFill>
              </a:rPr>
              <a:t>, in </a:t>
            </a:r>
            <a:r>
              <a:rPr lang="en-US" sz="1100" i="1" dirty="0">
                <a:solidFill>
                  <a:schemeClr val="bg1"/>
                </a:solidFill>
              </a:rPr>
              <a:t>43rd AIAA/ASME/SAE/ASEE Joint Propulsion Conference &amp; Exhibit</a:t>
            </a:r>
            <a:r>
              <a:rPr lang="en-US" sz="1100" dirty="0">
                <a:solidFill>
                  <a:schemeClr val="bg1"/>
                </a:solidFill>
              </a:rPr>
              <a:t>. 2007, American Institute of Aeronautics and Astronautics.</a:t>
            </a:r>
          </a:p>
          <a:p>
            <a:r>
              <a:rPr lang="da-DK" sz="1100" dirty="0">
                <a:solidFill>
                  <a:schemeClr val="bg1"/>
                </a:solidFill>
              </a:rPr>
              <a:t>2.	Harvey, K., et al., </a:t>
            </a:r>
            <a:r>
              <a:rPr lang="en-US" sz="1100" i="1" dirty="0">
                <a:solidFill>
                  <a:schemeClr val="bg1"/>
                </a:solidFill>
              </a:rPr>
              <a:t>Fredericksburg High School </a:t>
            </a:r>
            <a:r>
              <a:rPr lang="en-US" sz="1100" i="1" dirty="0" err="1">
                <a:solidFill>
                  <a:schemeClr val="bg1"/>
                </a:solidFill>
              </a:rPr>
              <a:t>Aeroscience</a:t>
            </a:r>
            <a:r>
              <a:rPr lang="en-US" sz="1100" i="1" dirty="0">
                <a:solidFill>
                  <a:schemeClr val="bg1"/>
                </a:solidFill>
              </a:rPr>
              <a:t> Program - Nozzle and Fuel Grain Material Study</a:t>
            </a:r>
            <a:r>
              <a:rPr lang="en-US" sz="1100" dirty="0">
                <a:solidFill>
                  <a:schemeClr val="bg1"/>
                </a:solidFill>
              </a:rPr>
              <a:t>, in </a:t>
            </a:r>
            <a:r>
              <a:rPr lang="en-US" sz="1100" i="1" dirty="0">
                <a:solidFill>
                  <a:schemeClr val="bg1"/>
                </a:solidFill>
              </a:rPr>
              <a:t>43rd AIAA/ASME/SAE/ASEE Joint Propulsion Conference &amp; Exhibit</a:t>
            </a:r>
            <a:r>
              <a:rPr lang="en-US" sz="1100" dirty="0">
                <a:solidFill>
                  <a:schemeClr val="bg1"/>
                </a:solidFill>
              </a:rPr>
              <a:t>. 2007, American Institute of Aeronautics and Astronautics.</a:t>
            </a:r>
          </a:p>
          <a:p>
            <a:r>
              <a:rPr lang="nb-NO" sz="1100" dirty="0">
                <a:solidFill>
                  <a:schemeClr val="bg1"/>
                </a:solidFill>
              </a:rPr>
              <a:t>3.	</a:t>
            </a:r>
            <a:r>
              <a:rPr lang="nb-NO" sz="1100" dirty="0" err="1">
                <a:solidFill>
                  <a:schemeClr val="bg1"/>
                </a:solidFill>
              </a:rPr>
              <a:t>Kovacich</a:t>
            </a:r>
            <a:r>
              <a:rPr lang="nb-NO" sz="1100" dirty="0">
                <a:solidFill>
                  <a:schemeClr val="bg1"/>
                </a:solidFill>
              </a:rPr>
              <a:t>, R.P., et al., </a:t>
            </a:r>
            <a:r>
              <a:rPr lang="en-US" sz="1100" i="1" dirty="0">
                <a:solidFill>
                  <a:schemeClr val="bg1"/>
                </a:solidFill>
              </a:rPr>
              <a:t>Highly accurate measurement of oxygen using a paramagnetic gas sensor.</a:t>
            </a:r>
            <a:r>
              <a:rPr lang="en-US" sz="1100" dirty="0">
                <a:solidFill>
                  <a:schemeClr val="bg1"/>
                </a:solidFill>
              </a:rPr>
              <a:t> Measurement Science and Technology, 2006. </a:t>
            </a:r>
            <a:r>
              <a:rPr lang="en-US" sz="1100" b="1" dirty="0">
                <a:solidFill>
                  <a:schemeClr val="bg1"/>
                </a:solidFill>
              </a:rPr>
              <a:t>17</a:t>
            </a:r>
            <a:r>
              <a:rPr lang="en-US" sz="1100" dirty="0">
                <a:solidFill>
                  <a:schemeClr val="bg1"/>
                </a:solidFill>
              </a:rPr>
              <a:t>(6): p. 1579.</a:t>
            </a:r>
          </a:p>
          <a:p>
            <a:r>
              <a:rPr lang="nb-NO" sz="1100" dirty="0">
                <a:solidFill>
                  <a:schemeClr val="bg1"/>
                </a:solidFill>
              </a:rPr>
              <a:t>4.	NASA. 2013.</a:t>
            </a:r>
          </a:p>
          <a:p>
            <a:r>
              <a:rPr lang="nb-NO" sz="1100" dirty="0">
                <a:solidFill>
                  <a:schemeClr val="bg1"/>
                </a:solidFill>
              </a:rPr>
              <a:t>5.	NASA. 2018.</a:t>
            </a:r>
          </a:p>
          <a:p>
            <a:r>
              <a:rPr lang="da-DK" sz="1100" dirty="0">
                <a:solidFill>
                  <a:schemeClr val="bg1"/>
                </a:solidFill>
              </a:rPr>
              <a:t>6.	Zakirov, V., et al., </a:t>
            </a:r>
            <a:r>
              <a:rPr lang="da-DK" sz="1100" i="1" dirty="0">
                <a:solidFill>
                  <a:schemeClr val="bg1"/>
                </a:solidFill>
              </a:rPr>
              <a:t>Nitrous oxide as a rocket propellant.</a:t>
            </a:r>
            <a:r>
              <a:rPr lang="da-DK" sz="1100" dirty="0">
                <a:solidFill>
                  <a:schemeClr val="bg1"/>
                </a:solidFill>
              </a:rPr>
              <a:t> Acta Astronautica, 2001. </a:t>
            </a:r>
            <a:r>
              <a:rPr lang="da-DK" sz="1100" b="1" dirty="0">
                <a:solidFill>
                  <a:schemeClr val="bg1"/>
                </a:solidFill>
              </a:rPr>
              <a:t>48</a:t>
            </a:r>
            <a:r>
              <a:rPr lang="da-DK" sz="1100" dirty="0">
                <a:solidFill>
                  <a:schemeClr val="bg1"/>
                </a:solidFill>
              </a:rPr>
              <a:t>(5-12): p. 353-362.</a:t>
            </a:r>
          </a:p>
          <a:p>
            <a:endParaRPr lang="nb-NO" sz="1100" b="1" dirty="0">
              <a:solidFill>
                <a:schemeClr val="bg1"/>
              </a:solidFill>
            </a:endParaRPr>
          </a:p>
          <a:p>
            <a:endParaRPr lang="en-US" sz="1100" u="sng" dirty="0">
              <a:solidFill>
                <a:schemeClr val="bg1"/>
              </a:solidFill>
            </a:endParaRPr>
          </a:p>
        </p:txBody>
      </p:sp>
      <p:pic>
        <p:nvPicPr>
          <p:cNvPr id="4" name="Picture 3">
            <a:extLst>
              <a:ext uri="{FF2B5EF4-FFF2-40B4-BE49-F238E27FC236}">
                <a16:creationId xmlns:a16="http://schemas.microsoft.com/office/drawing/2014/main" id="{1B953906-ABC9-40B0-B322-7BAC3CDCFC92}"/>
              </a:ext>
            </a:extLst>
          </p:cNvPr>
          <p:cNvPicPr>
            <a:picLocks noChangeAspect="1"/>
          </p:cNvPicPr>
          <p:nvPr/>
        </p:nvPicPr>
        <p:blipFill>
          <a:blip r:embed="rId3"/>
          <a:stretch>
            <a:fillRect/>
          </a:stretch>
        </p:blipFill>
        <p:spPr>
          <a:xfrm>
            <a:off x="12295050" y="20988017"/>
            <a:ext cx="8780150" cy="5853433"/>
          </a:xfrm>
          <a:prstGeom prst="rect">
            <a:avLst/>
          </a:prstGeom>
        </p:spPr>
      </p:pic>
      <p:pic>
        <p:nvPicPr>
          <p:cNvPr id="6" name="Picture 5">
            <a:extLst>
              <a:ext uri="{FF2B5EF4-FFF2-40B4-BE49-F238E27FC236}">
                <a16:creationId xmlns:a16="http://schemas.microsoft.com/office/drawing/2014/main" id="{3C028443-99E4-499F-9B85-2AE20AB7AFCE}"/>
              </a:ext>
            </a:extLst>
          </p:cNvPr>
          <p:cNvPicPr>
            <a:picLocks noChangeAspect="1"/>
          </p:cNvPicPr>
          <p:nvPr/>
        </p:nvPicPr>
        <p:blipFill>
          <a:blip r:embed="rId4"/>
          <a:stretch>
            <a:fillRect/>
          </a:stretch>
        </p:blipFill>
        <p:spPr>
          <a:xfrm>
            <a:off x="31403925" y="16265084"/>
            <a:ext cx="10377000" cy="10576366"/>
          </a:xfrm>
          <a:prstGeom prst="rect">
            <a:avLst/>
          </a:prstGeom>
        </p:spPr>
      </p:pic>
      <p:sp>
        <p:nvSpPr>
          <p:cNvPr id="7" name="TextBox 6">
            <a:extLst>
              <a:ext uri="{FF2B5EF4-FFF2-40B4-BE49-F238E27FC236}">
                <a16:creationId xmlns:a16="http://schemas.microsoft.com/office/drawing/2014/main" id="{8C6C6769-CFE9-4C04-9A12-3B26EA5C9550}"/>
              </a:ext>
            </a:extLst>
          </p:cNvPr>
          <p:cNvSpPr txBox="1"/>
          <p:nvPr/>
        </p:nvSpPr>
        <p:spPr>
          <a:xfrm>
            <a:off x="12295050" y="26841450"/>
            <a:ext cx="383438" cy="307777"/>
          </a:xfrm>
          <a:prstGeom prst="rect">
            <a:avLst/>
          </a:prstGeom>
          <a:noFill/>
        </p:spPr>
        <p:txBody>
          <a:bodyPr wrap="none" rtlCol="0">
            <a:spAutoFit/>
          </a:bodyPr>
          <a:lstStyle/>
          <a:p>
            <a:r>
              <a:rPr lang="en-US" dirty="0">
                <a:solidFill>
                  <a:schemeClr val="bg1"/>
                </a:solidFill>
              </a:rPr>
              <a:t>[5]</a:t>
            </a:r>
          </a:p>
        </p:txBody>
      </p:sp>
      <p:sp>
        <p:nvSpPr>
          <p:cNvPr id="8" name="TextBox 7">
            <a:extLst>
              <a:ext uri="{FF2B5EF4-FFF2-40B4-BE49-F238E27FC236}">
                <a16:creationId xmlns:a16="http://schemas.microsoft.com/office/drawing/2014/main" id="{978565C0-2008-4E59-86ED-33746E3175B4}"/>
              </a:ext>
            </a:extLst>
          </p:cNvPr>
          <p:cNvSpPr txBox="1"/>
          <p:nvPr/>
        </p:nvSpPr>
        <p:spPr>
          <a:xfrm>
            <a:off x="31398532" y="26841450"/>
            <a:ext cx="383438" cy="307777"/>
          </a:xfrm>
          <a:prstGeom prst="rect">
            <a:avLst/>
          </a:prstGeom>
          <a:noFill/>
        </p:spPr>
        <p:txBody>
          <a:bodyPr wrap="none" rtlCol="0">
            <a:spAutoFit/>
          </a:bodyPr>
          <a:lstStyle/>
          <a:p>
            <a:r>
              <a:rPr lang="nb-NO" dirty="0">
                <a:solidFill>
                  <a:schemeClr val="bg1"/>
                </a:solidFill>
              </a:rPr>
              <a:t>[4]</a:t>
            </a:r>
            <a:endParaRPr lang="en-US" dirty="0">
              <a:solidFill>
                <a:schemeClr val="bg1"/>
              </a:solidFill>
            </a:endParaRPr>
          </a:p>
        </p:txBody>
      </p:sp>
      <p:sp>
        <p:nvSpPr>
          <p:cNvPr id="9" name="TextBox 8">
            <a:extLst>
              <a:ext uri="{FF2B5EF4-FFF2-40B4-BE49-F238E27FC236}">
                <a16:creationId xmlns:a16="http://schemas.microsoft.com/office/drawing/2014/main" id="{DD8272B6-1949-48A0-8A8C-CE758DCEB821}"/>
              </a:ext>
            </a:extLst>
          </p:cNvPr>
          <p:cNvSpPr txBox="1"/>
          <p:nvPr/>
        </p:nvSpPr>
        <p:spPr>
          <a:xfrm>
            <a:off x="12282568" y="5731706"/>
            <a:ext cx="17585263" cy="1620957"/>
          </a:xfrm>
          <a:prstGeom prst="rect">
            <a:avLst/>
          </a:prstGeom>
          <a:noFill/>
        </p:spPr>
        <p:txBody>
          <a:bodyPr wrap="none" rtlCol="0">
            <a:spAutoFit/>
          </a:bodyPr>
          <a:lstStyle/>
          <a:p>
            <a:r>
              <a:rPr lang="nb-NO" sz="5000" dirty="0">
                <a:solidFill>
                  <a:schemeClr val="bg1"/>
                </a:solidFill>
                <a:latin typeface="Comic Sans MS" panose="030F0702030302020204" pitchFamily="66" charset="0"/>
                <a:cs typeface="Times New Roman" panose="02020603050405020304" pitchFamily="18" charset="0"/>
              </a:rPr>
              <a:t>Marcus Takvam </a:t>
            </a:r>
            <a:r>
              <a:rPr lang="nb-NO" sz="5000" dirty="0" err="1">
                <a:solidFill>
                  <a:schemeClr val="bg1"/>
                </a:solidFill>
                <a:latin typeface="Comic Sans MS" panose="030F0702030302020204" pitchFamily="66" charset="0"/>
                <a:cs typeface="Times New Roman" panose="02020603050405020304" pitchFamily="18" charset="0"/>
              </a:rPr>
              <a:t>Lexander</a:t>
            </a:r>
            <a:r>
              <a:rPr lang="en-US" sz="5000" baseline="30000" dirty="0">
                <a:solidFill>
                  <a:schemeClr val="bg1"/>
                </a:solidFill>
                <a:latin typeface="Comic Sans MS" panose="030F0702030302020204" pitchFamily="66" charset="0"/>
                <a:cs typeface="Times New Roman" panose="02020603050405020304" pitchFamily="18" charset="0"/>
              </a:rPr>
              <a:t>a</a:t>
            </a:r>
            <a:r>
              <a:rPr lang="en-US" sz="5000" dirty="0">
                <a:solidFill>
                  <a:schemeClr val="bg1"/>
                </a:solidFill>
                <a:latin typeface="Comic Sans MS" panose="030F0702030302020204" pitchFamily="66" charset="0"/>
                <a:cs typeface="Times New Roman" panose="02020603050405020304" pitchFamily="18" charset="0"/>
              </a:rPr>
              <a:t>, </a:t>
            </a:r>
            <a:r>
              <a:rPr lang="en-US" sz="5000" dirty="0" err="1">
                <a:solidFill>
                  <a:schemeClr val="bg1"/>
                </a:solidFill>
                <a:latin typeface="Comic Sans MS" panose="030F0702030302020204" pitchFamily="66" charset="0"/>
                <a:cs typeface="Times New Roman" panose="02020603050405020304" pitchFamily="18" charset="0"/>
              </a:rPr>
              <a:t>Sverre</a:t>
            </a:r>
            <a:r>
              <a:rPr lang="en-US" sz="5000" dirty="0">
                <a:solidFill>
                  <a:schemeClr val="bg1"/>
                </a:solidFill>
                <a:latin typeface="Comic Sans MS" panose="030F0702030302020204" pitchFamily="66" charset="0"/>
                <a:cs typeface="Times New Roman" panose="02020603050405020304" pitchFamily="18" charset="0"/>
              </a:rPr>
              <a:t> Emanuel </a:t>
            </a:r>
            <a:r>
              <a:rPr lang="en-US" sz="5000" dirty="0" err="1">
                <a:solidFill>
                  <a:schemeClr val="bg1"/>
                </a:solidFill>
                <a:latin typeface="Comic Sans MS" panose="030F0702030302020204" pitchFamily="66" charset="0"/>
                <a:cs typeface="Times New Roman" panose="02020603050405020304" pitchFamily="18" charset="0"/>
              </a:rPr>
              <a:t>Dårflot</a:t>
            </a:r>
            <a:r>
              <a:rPr lang="en-US" sz="5000" dirty="0">
                <a:solidFill>
                  <a:schemeClr val="bg1"/>
                </a:solidFill>
                <a:latin typeface="Comic Sans MS" panose="030F0702030302020204" pitchFamily="66" charset="0"/>
                <a:cs typeface="Times New Roman" panose="02020603050405020304" pitchFamily="18" charset="0"/>
              </a:rPr>
              <a:t> </a:t>
            </a:r>
            <a:r>
              <a:rPr lang="en-US" sz="5000" dirty="0" err="1">
                <a:solidFill>
                  <a:schemeClr val="bg1"/>
                </a:solidFill>
                <a:latin typeface="Comic Sans MS" panose="030F0702030302020204" pitchFamily="66" charset="0"/>
                <a:cs typeface="Times New Roman" panose="02020603050405020304" pitchFamily="18" charset="0"/>
              </a:rPr>
              <a:t>Olsen</a:t>
            </a:r>
            <a:r>
              <a:rPr lang="en-US" sz="5000" baseline="30000" dirty="0" err="1">
                <a:solidFill>
                  <a:schemeClr val="bg1"/>
                </a:solidFill>
                <a:latin typeface="Comic Sans MS" panose="030F0702030302020204" pitchFamily="66" charset="0"/>
                <a:cs typeface="Times New Roman" panose="02020603050405020304" pitchFamily="18" charset="0"/>
              </a:rPr>
              <a:t>a</a:t>
            </a:r>
            <a:endParaRPr lang="en-US" sz="5000" baseline="30000" dirty="0">
              <a:solidFill>
                <a:schemeClr val="bg1"/>
              </a:solidFill>
              <a:latin typeface="Comic Sans MS" panose="030F0702030302020204" pitchFamily="66" charset="0"/>
              <a:cs typeface="Times New Roman" panose="02020603050405020304" pitchFamily="18" charset="0"/>
            </a:endParaRPr>
          </a:p>
          <a:p>
            <a:endParaRPr lang="en-US" sz="2000" i="1" baseline="30000" dirty="0">
              <a:solidFill>
                <a:schemeClr val="bg1"/>
              </a:solidFill>
              <a:latin typeface="Comic Sans MS" panose="030F0702030302020204" pitchFamily="66" charset="0"/>
              <a:cs typeface="Times New Roman" panose="02020603050405020304" pitchFamily="18" charset="0"/>
            </a:endParaRPr>
          </a:p>
          <a:p>
            <a:r>
              <a:rPr lang="nb-NO" sz="5000" i="1" baseline="30000" dirty="0">
                <a:solidFill>
                  <a:schemeClr val="bg1"/>
                </a:solidFill>
                <a:latin typeface="Comic Sans MS" panose="030F0702030302020204" pitchFamily="66" charset="0"/>
                <a:cs typeface="Times New Roman" panose="02020603050405020304" pitchFamily="18" charset="0"/>
              </a:rPr>
              <a:t>a </a:t>
            </a:r>
            <a:r>
              <a:rPr lang="en-US" sz="5000" i="1" baseline="30000" dirty="0" err="1">
                <a:solidFill>
                  <a:schemeClr val="bg1"/>
                </a:solidFill>
                <a:latin typeface="Comic Sans MS" panose="030F0702030302020204" pitchFamily="66" charset="0"/>
                <a:cs typeface="Times New Roman" panose="02020603050405020304" pitchFamily="18" charset="0"/>
              </a:rPr>
              <a:t>Institutt</a:t>
            </a:r>
            <a:r>
              <a:rPr lang="en-US" sz="5000" i="1" baseline="30000" dirty="0">
                <a:solidFill>
                  <a:schemeClr val="bg1"/>
                </a:solidFill>
                <a:latin typeface="Comic Sans MS" panose="030F0702030302020204" pitchFamily="66" charset="0"/>
                <a:cs typeface="Times New Roman" panose="02020603050405020304" pitchFamily="18" charset="0"/>
              </a:rPr>
              <a:t> for </a:t>
            </a:r>
            <a:r>
              <a:rPr lang="en-US" sz="5000" i="1" baseline="30000" dirty="0" err="1">
                <a:solidFill>
                  <a:schemeClr val="bg1"/>
                </a:solidFill>
                <a:latin typeface="Comic Sans MS" panose="030F0702030302020204" pitchFamily="66" charset="0"/>
                <a:cs typeface="Times New Roman" panose="02020603050405020304" pitchFamily="18" charset="0"/>
              </a:rPr>
              <a:t>kjemi</a:t>
            </a:r>
            <a:r>
              <a:rPr lang="en-US" sz="5000" i="1" baseline="30000" dirty="0">
                <a:solidFill>
                  <a:schemeClr val="bg1"/>
                </a:solidFill>
                <a:latin typeface="Comic Sans MS" panose="030F0702030302020204" pitchFamily="66" charset="0"/>
                <a:cs typeface="Times New Roman" panose="02020603050405020304" pitchFamily="18" charset="0"/>
              </a:rPr>
              <a:t>, </a:t>
            </a:r>
            <a:r>
              <a:rPr lang="en-US" sz="5000" i="1" baseline="30000" dirty="0" err="1">
                <a:solidFill>
                  <a:schemeClr val="bg1"/>
                </a:solidFill>
                <a:latin typeface="Comic Sans MS" panose="030F0702030302020204" pitchFamily="66" charset="0"/>
                <a:cs typeface="Times New Roman" panose="02020603050405020304" pitchFamily="18" charset="0"/>
              </a:rPr>
              <a:t>Norges</a:t>
            </a:r>
            <a:r>
              <a:rPr lang="en-US" sz="5000" i="1" baseline="30000" dirty="0">
                <a:solidFill>
                  <a:schemeClr val="bg1"/>
                </a:solidFill>
                <a:latin typeface="Comic Sans MS" panose="030F0702030302020204" pitchFamily="66" charset="0"/>
                <a:cs typeface="Times New Roman" panose="02020603050405020304" pitchFamily="18" charset="0"/>
              </a:rPr>
              <a:t> </a:t>
            </a:r>
            <a:r>
              <a:rPr lang="en-US" sz="5000" i="1" baseline="30000" dirty="0" err="1">
                <a:solidFill>
                  <a:schemeClr val="bg1"/>
                </a:solidFill>
                <a:latin typeface="Comic Sans MS" panose="030F0702030302020204" pitchFamily="66" charset="0"/>
                <a:cs typeface="Times New Roman" panose="02020603050405020304" pitchFamily="18" charset="0"/>
              </a:rPr>
              <a:t>teknisk-naturvitenskapelige</a:t>
            </a:r>
            <a:r>
              <a:rPr lang="en-US" sz="5000" i="1" baseline="30000" dirty="0">
                <a:solidFill>
                  <a:schemeClr val="bg1"/>
                </a:solidFill>
                <a:latin typeface="Comic Sans MS" panose="030F0702030302020204" pitchFamily="66" charset="0"/>
                <a:cs typeface="Times New Roman" panose="02020603050405020304" pitchFamily="18" charset="0"/>
              </a:rPr>
              <a:t> </a:t>
            </a:r>
            <a:r>
              <a:rPr lang="en-US" sz="5000" i="1" baseline="30000" dirty="0" err="1">
                <a:solidFill>
                  <a:schemeClr val="bg1"/>
                </a:solidFill>
                <a:latin typeface="Comic Sans MS" panose="030F0702030302020204" pitchFamily="66" charset="0"/>
                <a:cs typeface="Times New Roman" panose="02020603050405020304" pitchFamily="18" charset="0"/>
              </a:rPr>
              <a:t>universitet</a:t>
            </a:r>
            <a:r>
              <a:rPr lang="en-US" sz="5000" i="1" baseline="30000" dirty="0">
                <a:solidFill>
                  <a:schemeClr val="bg1"/>
                </a:solidFill>
                <a:latin typeface="Comic Sans MS" panose="030F0702030302020204" pitchFamily="66" charset="0"/>
                <a:cs typeface="Times New Roman" panose="02020603050405020304" pitchFamily="18" charset="0"/>
              </a:rPr>
              <a:t>, 7491 Trondheim.</a:t>
            </a:r>
            <a:endParaRPr lang="nb-NO" sz="5000" i="1" baseline="30000" dirty="0">
              <a:solidFill>
                <a:schemeClr val="bg1"/>
              </a:solidFill>
              <a:latin typeface="Comic Sans MS" panose="030F0702030302020204" pitchFamily="66"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266</Words>
  <Application>Microsoft Office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Times New Roman</vt:lpstr>
      <vt:lpstr>Georgia</vt:lpstr>
      <vt:lpstr>Montserrat</vt:lpstr>
      <vt:lpstr>Comic Sans MS</vt:lpstr>
      <vt:lpstr>Lato</vt:lpstr>
      <vt:lpstr>Arial</vt:lpstr>
      <vt:lpstr>Focus</vt:lpstr>
      <vt:lpstr>Nitrous Oxide, Oxygen and their                           Uses as Oxidizers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Nitrous Oxide, Oxygen and their                           Uses as Oxidizers </dc:title>
  <cp:lastModifiedBy>Marcus Takvam Lexander</cp:lastModifiedBy>
  <cp:revision>5</cp:revision>
  <dcterms:modified xsi:type="dcterms:W3CDTF">2018-10-28T15:09:07Z</dcterms:modified>
</cp:coreProperties>
</file>