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328D-669D-43D6-8D89-842F41620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0958C-079D-42BD-AC71-4AFBCC42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0126-EC48-4DE2-BD99-0DFB52E4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F22A-20C6-4272-82BD-E1625303251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495F-FA98-450E-B626-5695A04C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C381-DD4F-40A0-9AB2-83B7394F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82F-BEF1-49A3-AFFE-6DFF46B9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7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5E2F-A167-4CE1-BF12-E1466073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C6327-A37D-432D-9E3B-B21AD07C6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DFAF-4A59-4A25-BEC9-B56A4B30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F22A-20C6-4272-82BD-E1625303251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642D0-F102-419F-9E67-CF6FDE7E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1BD27-98BC-4C0F-9CCB-A5A98CC6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82F-BEF1-49A3-AFFE-6DFF46B9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F08ED-8531-4EAD-9CE3-912FD9783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5EF73-7402-4F12-A5CC-1DEA26AB3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CE15-64B1-4BF3-8FEE-B593A2F2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F22A-20C6-4272-82BD-E1625303251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C5E9-A1FF-4FA0-9B14-93E856BC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AC51-948C-4FC7-9CD3-89C8ABE0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82F-BEF1-49A3-AFFE-6DFF46B9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4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FFD8-AB37-4976-912D-81D8EDAC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55FE-D28C-46F6-8883-5DBF048F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529D-AEB0-4F0C-AF05-81D2584A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F22A-20C6-4272-82BD-E1625303251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6F597-119B-413E-9618-8CA9611B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B166-9699-4857-BFA2-04F74100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82F-BEF1-49A3-AFFE-6DFF46B9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48B2-6BE6-451D-9E44-5CEC6858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F663F-0BA4-4E25-AFD3-9C66F2E5B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F2DB-99E9-4F5A-A306-DEE8638F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F22A-20C6-4272-82BD-E1625303251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DBB2-6A05-4827-A41C-A5F734AB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3ADC-98B3-4A88-BC43-ABF0CBC9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82F-BEF1-49A3-AFFE-6DFF46B9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F71D-7B48-40BB-A61D-2BEE14E8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DF469-605D-4D28-B5C9-3F62C9ACE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6D33B-E537-41E5-A625-D56CB346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3E065-F7FF-4948-9B14-0F42833A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F22A-20C6-4272-82BD-E1625303251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B7297-F453-4B13-9A1D-7CF15F42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EDAC7-59E7-4BE4-AD1A-93BDCF30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82F-BEF1-49A3-AFFE-6DFF46B9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68A1-BD1C-4C2F-8A35-B51AF27C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58A75-5FF6-495A-8018-BDA38994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E713F-35E2-440A-8A8D-61BFC613F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7D39D-A7DB-4F11-A661-E03D59466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C13D3-FBBD-4DBB-9868-CB406AC71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6EE09-7384-4389-973C-C8454C2B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F22A-20C6-4272-82BD-E1625303251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5F5F1-E427-4C6B-91D3-6646B834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3651-5965-47D3-9110-FED18271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82F-BEF1-49A3-AFFE-6DFF46B9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9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DD0B-02E1-4079-8113-A69E09C9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9B8FB-2BA5-4870-BC33-548BEF06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F22A-20C6-4272-82BD-E1625303251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76800-1BBB-49F1-A35F-64CE9C3C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C8A81-C070-466A-ABFB-8AE53DEF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82F-BEF1-49A3-AFFE-6DFF46B9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80654-A8AA-42E3-83D7-F6E95DB2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F22A-20C6-4272-82BD-E1625303251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FA349-C2B3-4A03-A7F7-D980BBFA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DEFDE-FA80-4F77-A7B3-DDFA9A6A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82F-BEF1-49A3-AFFE-6DFF46B9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262A-7DC4-4210-9AC9-C2053B1C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D3FA-79FA-43A4-AF00-2C162A74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E0E75-4915-4EBD-B6A8-29BE495DC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80AD-9E15-4317-81F3-A1A758C0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F22A-20C6-4272-82BD-E1625303251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F009B-80EC-4383-A058-2DEBDBEC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9C9A-BF05-45C8-9471-EB52F38C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82F-BEF1-49A3-AFFE-6DFF46B9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7685-E268-4E43-8AB9-3FB02D3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32EA9-D46F-4A6F-AA56-E96B0C99C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0CEA4-DD75-4E28-8055-A1730D29C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F46E-9E19-41BE-BC40-E690ACE8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F22A-20C6-4272-82BD-E1625303251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19BD-1860-4BD9-99CE-0D415703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2D54-63FC-46DC-9A9C-813B24CB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282F-BEF1-49A3-AFFE-6DFF46B9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7450D-4245-4B3C-9D2E-5BAF5834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BE31D-ED99-4B11-B498-94220868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83DD-FFC2-416A-B5A3-330596048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AF22A-20C6-4272-82BD-E1625303251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24F0-5F27-421E-A221-07E73A2DE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3437-E333-4701-81C4-7A665C3D9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282F-BEF1-49A3-AFFE-6DFF46B9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606FBC-E50B-403C-A465-EC1E35F0773B}"/>
              </a:ext>
            </a:extLst>
          </p:cNvPr>
          <p:cNvSpPr/>
          <p:nvPr/>
        </p:nvSpPr>
        <p:spPr>
          <a:xfrm>
            <a:off x="512956" y="1998745"/>
            <a:ext cx="1293542" cy="7025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C028C-60BF-4B45-B71B-E19000062CD2}"/>
              </a:ext>
            </a:extLst>
          </p:cNvPr>
          <p:cNvSpPr/>
          <p:nvPr/>
        </p:nvSpPr>
        <p:spPr>
          <a:xfrm>
            <a:off x="1877644" y="3229394"/>
            <a:ext cx="1106423" cy="813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Account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790893E-0F56-4D26-928A-1B85AD50B03F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953709" y="2712366"/>
            <a:ext cx="951757" cy="8961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35E7DA-CAE2-4AD3-882B-3BCF0040810D}"/>
              </a:ext>
            </a:extLst>
          </p:cNvPr>
          <p:cNvSpPr/>
          <p:nvPr/>
        </p:nvSpPr>
        <p:spPr>
          <a:xfrm>
            <a:off x="3108960" y="1956816"/>
            <a:ext cx="1362456" cy="7025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up Timetable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B4062DC-7711-4AE9-8E56-7CCC5B8766E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984067" y="2642616"/>
            <a:ext cx="822960" cy="9936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4B454-8431-4C61-84A8-5FD04F3DA859}"/>
              </a:ext>
            </a:extLst>
          </p:cNvPr>
          <p:cNvSpPr/>
          <p:nvPr/>
        </p:nvSpPr>
        <p:spPr>
          <a:xfrm>
            <a:off x="5431536" y="777240"/>
            <a:ext cx="1252728" cy="749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for 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3E0A76-6D74-4B83-871E-011EE68CD661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4471416" y="1152144"/>
            <a:ext cx="960120" cy="115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A52241-CE44-43AE-87BF-651862CEBFEE}"/>
              </a:ext>
            </a:extLst>
          </p:cNvPr>
          <p:cNvSpPr/>
          <p:nvPr/>
        </p:nvSpPr>
        <p:spPr>
          <a:xfrm>
            <a:off x="8855964" y="777240"/>
            <a:ext cx="1362456" cy="749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 Meetings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2E5541-1622-428F-9C08-768801782699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4471416" y="2304288"/>
            <a:ext cx="960120" cy="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7B1899-DCF0-4F69-9503-A63EAEC19BD6}"/>
              </a:ext>
            </a:extLst>
          </p:cNvPr>
          <p:cNvSpPr/>
          <p:nvPr/>
        </p:nvSpPr>
        <p:spPr>
          <a:xfrm>
            <a:off x="5431536" y="1953025"/>
            <a:ext cx="1362456" cy="7025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Rate Events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1C7911-452F-476C-BF44-C87794CF5378}"/>
              </a:ext>
            </a:extLst>
          </p:cNvPr>
          <p:cNvSpPr/>
          <p:nvPr/>
        </p:nvSpPr>
        <p:spPr>
          <a:xfrm>
            <a:off x="5431536" y="3099816"/>
            <a:ext cx="2103120" cy="7025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recommendations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F23278-AA53-4AB7-8078-3DE0FE18E496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4471416" y="2308079"/>
            <a:ext cx="96012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EDA08B-9CFC-4E2D-98BF-E27D3A932914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6684264" y="1152144"/>
            <a:ext cx="2171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6A80E2B-E7C5-4090-B6E3-7AAF25699586}"/>
              </a:ext>
            </a:extLst>
          </p:cNvPr>
          <p:cNvSpPr/>
          <p:nvPr/>
        </p:nvSpPr>
        <p:spPr>
          <a:xfrm>
            <a:off x="8855964" y="1879871"/>
            <a:ext cx="1362456" cy="749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F9F8F8-F668-4D5D-8049-83D154F07B74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6684264" y="1152144"/>
            <a:ext cx="2171700" cy="110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2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tan</dc:creator>
  <cp:lastModifiedBy>marcus tan</cp:lastModifiedBy>
  <cp:revision>2</cp:revision>
  <dcterms:created xsi:type="dcterms:W3CDTF">2020-05-26T17:38:14Z</dcterms:created>
  <dcterms:modified xsi:type="dcterms:W3CDTF">2020-05-26T17:52:32Z</dcterms:modified>
</cp:coreProperties>
</file>