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9ada7067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9ada7067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9ada7067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9ada7067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9ada7067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9ada7067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9ada7067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9ada7067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ortaldoestudante.ifb.edu.b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Usabilidade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Marcus Vinicius da Silva Romero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site é </a:t>
            </a:r>
            <a:r>
              <a:rPr lang="en"/>
              <a:t>prazeroso</a:t>
            </a:r>
            <a:r>
              <a:rPr lang="en"/>
              <a:t>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site utilizado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http://portaldoestudante.ifb.edu.br</a:t>
            </a:r>
            <a:r>
              <a:rPr lang="en"/>
              <a:t>) não é muito prazeroso de usar por dois motivos: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-O site é bem simples, </a:t>
            </a:r>
            <a:r>
              <a:rPr lang="en"/>
              <a:t>porém</a:t>
            </a:r>
            <a:r>
              <a:rPr lang="en"/>
              <a:t> contém muita </a:t>
            </a:r>
            <a:r>
              <a:rPr lang="en"/>
              <a:t>informação</a:t>
            </a:r>
            <a:r>
              <a:rPr lang="en"/>
              <a:t> </a:t>
            </a:r>
            <a:r>
              <a:rPr lang="en"/>
              <a:t>desnecessária</a:t>
            </a:r>
            <a:r>
              <a:rPr lang="en"/>
              <a:t>, como o painel de boas vindas do site.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-O site é um pouco lento (mesmo minha internet sendo de 300mb) e ainda sim ele demora mais de 15 segundo para carregar.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site é efetivo?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-Sim, o site cumpre a sua </a:t>
            </a:r>
            <a:r>
              <a:rPr lang="en"/>
              <a:t>função</a:t>
            </a:r>
            <a:r>
              <a:rPr lang="en"/>
              <a:t> muito bem, porem, como dito no slide anterior, </a:t>
            </a:r>
            <a:r>
              <a:rPr lang="en"/>
              <a:t>não</a:t>
            </a:r>
            <a:r>
              <a:rPr lang="en"/>
              <a:t> é muito prazeroso de se usar.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pode melhorar?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-Deixar o site um pouco menos lento (mesmo não sabendo como se faz isso).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-Mudar o local do menu do site, que fica na parte esquerda atualmente, para a parte de cima.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-Melhorar o painel onde ficam as disciplinas, porque é um pouco </a:t>
            </a:r>
            <a:r>
              <a:rPr lang="en"/>
              <a:t>difícil</a:t>
            </a:r>
            <a:r>
              <a:rPr lang="en"/>
              <a:t> achar exatamente o que </a:t>
            </a:r>
            <a:r>
              <a:rPr lang="en"/>
              <a:t>você</a:t>
            </a:r>
            <a:r>
              <a:rPr lang="en"/>
              <a:t> quer.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-Mudar a cor do site para a cor da </a:t>
            </a:r>
            <a:r>
              <a:rPr lang="en"/>
              <a:t>instituição</a:t>
            </a:r>
            <a:r>
              <a:rPr lang="en"/>
              <a:t>, podendo colocar cores mais leves e </a:t>
            </a:r>
            <a:r>
              <a:rPr lang="en"/>
              <a:t>agradáveis</a:t>
            </a:r>
            <a:r>
              <a:rPr lang="en"/>
              <a:t> de se ver.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com boa usabilidade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site utilizado (twitch.tv) é um bom site que </a:t>
            </a:r>
            <a:r>
              <a:rPr lang="en"/>
              <a:t>contém</a:t>
            </a:r>
            <a:r>
              <a:rPr lang="en"/>
              <a:t> uma </a:t>
            </a:r>
            <a:r>
              <a:rPr lang="en"/>
              <a:t>ótima</a:t>
            </a:r>
            <a:r>
              <a:rPr lang="en"/>
              <a:t> usabilidade, isso porque: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-Ele </a:t>
            </a:r>
            <a:r>
              <a:rPr lang="en"/>
              <a:t>contém</a:t>
            </a:r>
            <a:r>
              <a:rPr lang="en"/>
              <a:t> uma barra de busca </a:t>
            </a:r>
            <a:r>
              <a:rPr lang="en"/>
              <a:t>fácil</a:t>
            </a:r>
            <a:r>
              <a:rPr lang="en"/>
              <a:t> de se usar e é muito intuitivo.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 barra lateral onde fica os streamers que </a:t>
            </a:r>
            <a:r>
              <a:rPr lang="en"/>
              <a:t>você</a:t>
            </a:r>
            <a:r>
              <a:rPr lang="en"/>
              <a:t> </a:t>
            </a:r>
            <a:r>
              <a:rPr lang="en"/>
              <a:t>acompanha</a:t>
            </a:r>
            <a:r>
              <a:rPr lang="en"/>
              <a:t> é muito </a:t>
            </a:r>
            <a:r>
              <a:rPr lang="en"/>
              <a:t>prática</a:t>
            </a:r>
            <a:r>
              <a:rPr lang="en"/>
              <a:t>, onde </a:t>
            </a:r>
            <a:r>
              <a:rPr lang="en"/>
              <a:t>você</a:t>
            </a:r>
            <a:r>
              <a:rPr lang="en"/>
              <a:t> pode mudar de canal muito rapidamente e facilmente.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-Interface de facil login.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