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5" r:id="rId11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86" d="100"/>
          <a:sy n="86" d="100"/>
        </p:scale>
        <p:origin x="28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68728"/>
              </p:ext>
            </p:extLst>
          </p:nvPr>
        </p:nvGraphicFramePr>
        <p:xfrm>
          <a:off x="539750" y="5111750"/>
          <a:ext cx="6411913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3" imgW="5483860" imgH="2470617" progId="Word.Document.8">
                  <p:embed/>
                </p:oleObj>
              </mc:Choice>
              <mc:Fallback>
                <p:oleObj name="Document" r:id="rId3" imgW="5483860" imgH="24706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11750"/>
                        <a:ext cx="6411913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9B569-6942-4977-81E7-FC68EFC943D6}"/>
              </a:ext>
            </a:extLst>
          </p:cNvPr>
          <p:cNvSpPr/>
          <p:nvPr/>
        </p:nvSpPr>
        <p:spPr bwMode="auto">
          <a:xfrm>
            <a:off x="2107698" y="2652094"/>
            <a:ext cx="762000" cy="2746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7AD7A-4068-4429-B204-933440DA4BDE}"/>
              </a:ext>
            </a:extLst>
          </p:cNvPr>
          <p:cNvSpPr/>
          <p:nvPr/>
        </p:nvSpPr>
        <p:spPr bwMode="auto">
          <a:xfrm>
            <a:off x="849630" y="2675112"/>
            <a:ext cx="688181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B9FCD-CF35-4609-95D1-1386167F275A}"/>
              </a:ext>
            </a:extLst>
          </p:cNvPr>
          <p:cNvSpPr/>
          <p:nvPr/>
        </p:nvSpPr>
        <p:spPr bwMode="auto">
          <a:xfrm>
            <a:off x="838200" y="3788956"/>
            <a:ext cx="688181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C4F87-5CDA-4286-85B7-BCA129BCBD67}"/>
              </a:ext>
            </a:extLst>
          </p:cNvPr>
          <p:cNvSpPr/>
          <p:nvPr/>
        </p:nvSpPr>
        <p:spPr bwMode="auto">
          <a:xfrm>
            <a:off x="849630" y="3243438"/>
            <a:ext cx="688181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1F832-0C12-46A2-9C36-CE654E7AEE65}"/>
              </a:ext>
            </a:extLst>
          </p:cNvPr>
          <p:cNvSpPr/>
          <p:nvPr/>
        </p:nvSpPr>
        <p:spPr bwMode="auto">
          <a:xfrm>
            <a:off x="838199" y="4314244"/>
            <a:ext cx="688181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ACF69-051C-4CE5-BF00-A36B4A94C81B}"/>
              </a:ext>
            </a:extLst>
          </p:cNvPr>
          <p:cNvSpPr/>
          <p:nvPr/>
        </p:nvSpPr>
        <p:spPr bwMode="auto">
          <a:xfrm>
            <a:off x="2105025" y="3797534"/>
            <a:ext cx="843515" cy="2152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E653E5-A601-463F-B852-0BF771439034}"/>
              </a:ext>
            </a:extLst>
          </p:cNvPr>
          <p:cNvSpPr/>
          <p:nvPr/>
        </p:nvSpPr>
        <p:spPr bwMode="auto">
          <a:xfrm>
            <a:off x="2008237" y="3195193"/>
            <a:ext cx="960921" cy="3174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AD2705-E0C1-4981-AC76-A77037E3F563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 bwMode="auto">
          <a:xfrm>
            <a:off x="1537811" y="2789412"/>
            <a:ext cx="56988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7E5F81-4318-4DB5-A09B-53C7C2AA3D5A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 bwMode="auto">
          <a:xfrm flipV="1">
            <a:off x="1193721" y="2903712"/>
            <a:ext cx="0" cy="339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AAFC6F-72D3-4A4A-8EB1-1391538B2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537811" y="3472038"/>
            <a:ext cx="0" cy="296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94C1F2-155D-4EF4-A068-AD39B45FA48A}"/>
              </a:ext>
            </a:extLst>
          </p:cNvPr>
          <p:cNvCxnSpPr/>
          <p:nvPr/>
        </p:nvCxnSpPr>
        <p:spPr bwMode="auto">
          <a:xfrm>
            <a:off x="849630" y="3472038"/>
            <a:ext cx="0" cy="3169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57607E09-996F-4855-B985-EB23A01690D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 bwMode="auto">
          <a:xfrm flipV="1">
            <a:off x="1537811" y="3353924"/>
            <a:ext cx="470426" cy="3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581F6972-C0F2-4614-B97C-F8754620B7BC}"/>
              </a:ext>
            </a:extLst>
          </p:cNvPr>
          <p:cNvCxnSpPr>
            <a:stCxn id="11" idx="3"/>
          </p:cNvCxnSpPr>
          <p:nvPr/>
        </p:nvCxnSpPr>
        <p:spPr bwMode="auto">
          <a:xfrm>
            <a:off x="1537811" y="3357738"/>
            <a:ext cx="567214" cy="410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9" name="Straight Arrow Connector 2058">
            <a:extLst>
              <a:ext uri="{FF2B5EF4-FFF2-40B4-BE49-F238E27FC236}">
                <a16:creationId xmlns:a16="http://schemas.microsoft.com/office/drawing/2014/main" id="{3F5C3B5E-42FA-4DF1-A1D1-4A5B9DDD9F60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flipH="1">
            <a:off x="1182290" y="4017556"/>
            <a:ext cx="1" cy="296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774DECF4-910C-4C3A-A5F3-81F733BA9837}"/>
              </a:ext>
            </a:extLst>
          </p:cNvPr>
          <p:cNvCxnSpPr/>
          <p:nvPr/>
        </p:nvCxnSpPr>
        <p:spPr bwMode="auto">
          <a:xfrm flipV="1">
            <a:off x="1537811" y="3492268"/>
            <a:ext cx="470426" cy="821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04866AC9-2286-4133-9753-3C698A96B153}"/>
              </a:ext>
            </a:extLst>
          </p:cNvPr>
          <p:cNvCxnSpPr>
            <a:stCxn id="12" idx="1"/>
          </p:cNvCxnSpPr>
          <p:nvPr/>
        </p:nvCxnSpPr>
        <p:spPr bwMode="auto">
          <a:xfrm flipH="1" flipV="1">
            <a:off x="325095" y="3353364"/>
            <a:ext cx="513104" cy="1075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5" name="Straight Arrow Connector 2064">
            <a:extLst>
              <a:ext uri="{FF2B5EF4-FFF2-40B4-BE49-F238E27FC236}">
                <a16:creationId xmlns:a16="http://schemas.microsoft.com/office/drawing/2014/main" id="{29C98077-CFFB-47B9-8433-156DA0E663ED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 flipV="1">
            <a:off x="325095" y="2789412"/>
            <a:ext cx="524535" cy="558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40E2E1-DD94-4766-900A-A5FA657600E9}"/>
              </a:ext>
            </a:extLst>
          </p:cNvPr>
          <p:cNvSpPr txBox="1"/>
          <p:nvPr/>
        </p:nvSpPr>
        <p:spPr>
          <a:xfrm>
            <a:off x="3886200" y="418628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Marcus Brooks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8D243-1DF1-46D7-BCBD-FCADA4839558}"/>
              </a:ext>
            </a:extLst>
          </p:cNvPr>
          <p:cNvSpPr txBox="1"/>
          <p:nvPr/>
        </p:nvSpPr>
        <p:spPr>
          <a:xfrm>
            <a:off x="457200" y="4043318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Start, Discrete Math, Programming 1, Programming 2, Computer Organization, Algorithms, High-Level Languages, Operating Systems, Theory of Computation, Compilers, Senior Seminar,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57EA67-1785-44A5-AED3-DFD98D7C5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55916"/>
              </p:ext>
            </p:extLst>
          </p:nvPr>
        </p:nvGraphicFramePr>
        <p:xfrm>
          <a:off x="2133600" y="1374140"/>
          <a:ext cx="4572000" cy="306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5547794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0308722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0770573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75680625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6750215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0374861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936296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65017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5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3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12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EF3EF7-A83E-41FE-BFB1-99473B5ACF8E}"/>
              </a:ext>
            </a:extLst>
          </p:cNvPr>
          <p:cNvSpPr txBox="1"/>
          <p:nvPr/>
        </p:nvSpPr>
        <p:spPr>
          <a:xfrm>
            <a:off x="914400" y="1752600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Alaska</a:t>
            </a:r>
          </a:p>
          <a:p>
            <a:r>
              <a:rPr lang="en-US" sz="1200" dirty="0"/>
              <a:t>California</a:t>
            </a:r>
          </a:p>
          <a:p>
            <a:r>
              <a:rPr lang="en-US" sz="1200" dirty="0"/>
              <a:t>Hawaii</a:t>
            </a:r>
          </a:p>
          <a:p>
            <a:r>
              <a:rPr lang="en-US" sz="1200" dirty="0"/>
              <a:t>New York</a:t>
            </a:r>
          </a:p>
          <a:p>
            <a:r>
              <a:rPr lang="en-US" sz="1200" dirty="0"/>
              <a:t>Oregon</a:t>
            </a:r>
          </a:p>
          <a:p>
            <a:r>
              <a:rPr lang="en-US" sz="1200" dirty="0"/>
              <a:t>Texas</a:t>
            </a:r>
          </a:p>
          <a:p>
            <a:r>
              <a:rPr lang="en-US" sz="1200" dirty="0"/>
              <a:t>Vermont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ACE72-D14F-4873-A07F-13C519E93A2D}"/>
              </a:ext>
            </a:extLst>
          </p:cNvPr>
          <p:cNvSpPr/>
          <p:nvPr/>
        </p:nvSpPr>
        <p:spPr bwMode="auto">
          <a:xfrm>
            <a:off x="990600" y="6019800"/>
            <a:ext cx="1295400" cy="382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D8DF7-9E2B-4878-B3B3-92730A2D98F2}"/>
              </a:ext>
            </a:extLst>
          </p:cNvPr>
          <p:cNvSpPr/>
          <p:nvPr/>
        </p:nvSpPr>
        <p:spPr bwMode="auto">
          <a:xfrm>
            <a:off x="990600" y="6402686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68491A-8E82-4795-84E8-B99693C5C29A}"/>
              </a:ext>
            </a:extLst>
          </p:cNvPr>
          <p:cNvSpPr/>
          <p:nvPr/>
        </p:nvSpPr>
        <p:spPr bwMode="auto">
          <a:xfrm>
            <a:off x="990600" y="6751578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658DF-E5D9-4B3E-818E-181941499956}"/>
              </a:ext>
            </a:extLst>
          </p:cNvPr>
          <p:cNvSpPr/>
          <p:nvPr/>
        </p:nvSpPr>
        <p:spPr bwMode="auto">
          <a:xfrm>
            <a:off x="990600" y="7100470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8643B-F021-4E43-8641-C450F528FD81}"/>
              </a:ext>
            </a:extLst>
          </p:cNvPr>
          <p:cNvSpPr/>
          <p:nvPr/>
        </p:nvSpPr>
        <p:spPr bwMode="auto">
          <a:xfrm>
            <a:off x="990600" y="7449362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5330E9-4F01-4C33-8A61-4BF8EC59FB2E}"/>
              </a:ext>
            </a:extLst>
          </p:cNvPr>
          <p:cNvSpPr/>
          <p:nvPr/>
        </p:nvSpPr>
        <p:spPr bwMode="auto">
          <a:xfrm>
            <a:off x="990600" y="7797253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8D3764-3528-43B7-8D46-88CD52A3FE8D}"/>
              </a:ext>
            </a:extLst>
          </p:cNvPr>
          <p:cNvSpPr/>
          <p:nvPr/>
        </p:nvSpPr>
        <p:spPr bwMode="auto">
          <a:xfrm>
            <a:off x="990600" y="8153607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A79C89-F7C5-4F3D-89AA-14BF33867B11}"/>
              </a:ext>
            </a:extLst>
          </p:cNvPr>
          <p:cNvSpPr/>
          <p:nvPr/>
        </p:nvSpPr>
        <p:spPr bwMode="auto">
          <a:xfrm>
            <a:off x="2477429" y="6029740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6CF226-6E26-41C9-9D8F-C009EFAA656B}"/>
              </a:ext>
            </a:extLst>
          </p:cNvPr>
          <p:cNvSpPr/>
          <p:nvPr/>
        </p:nvSpPr>
        <p:spPr bwMode="auto">
          <a:xfrm>
            <a:off x="2358483" y="6751578"/>
            <a:ext cx="689517" cy="3415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1A9A3-2425-4CAB-81C9-E9206AF17705}"/>
              </a:ext>
            </a:extLst>
          </p:cNvPr>
          <p:cNvSpPr/>
          <p:nvPr/>
        </p:nvSpPr>
        <p:spPr bwMode="auto">
          <a:xfrm>
            <a:off x="3124200" y="6744265"/>
            <a:ext cx="845636" cy="3311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409E97-4CFE-474F-9DF3-6CC51CDD3A90}"/>
              </a:ext>
            </a:extLst>
          </p:cNvPr>
          <p:cNvSpPr/>
          <p:nvPr/>
        </p:nvSpPr>
        <p:spPr bwMode="auto">
          <a:xfrm>
            <a:off x="4060904" y="6751578"/>
            <a:ext cx="689517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2D84CA-332A-4753-85F9-DBE4326AAABE}"/>
              </a:ext>
            </a:extLst>
          </p:cNvPr>
          <p:cNvSpPr/>
          <p:nvPr/>
        </p:nvSpPr>
        <p:spPr bwMode="auto">
          <a:xfrm>
            <a:off x="2438400" y="7807683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2AA312-0C37-4396-90AB-F92EBD911023}"/>
              </a:ext>
            </a:extLst>
          </p:cNvPr>
          <p:cNvSpPr/>
          <p:nvPr/>
        </p:nvSpPr>
        <p:spPr bwMode="auto">
          <a:xfrm>
            <a:off x="3869473" y="7797253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16418B-983D-4F94-B966-5722DABD0839}"/>
              </a:ext>
            </a:extLst>
          </p:cNvPr>
          <p:cNvSpPr/>
          <p:nvPr/>
        </p:nvSpPr>
        <p:spPr bwMode="auto">
          <a:xfrm>
            <a:off x="2438400" y="8191915"/>
            <a:ext cx="1295400" cy="382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4D1E8D-AF1E-4561-A123-F1301E8AE220}"/>
              </a:ext>
            </a:extLst>
          </p:cNvPr>
          <p:cNvSpPr/>
          <p:nvPr/>
        </p:nvSpPr>
        <p:spPr bwMode="auto">
          <a:xfrm>
            <a:off x="3886200" y="8225909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12341-4D18-4655-80F9-EEFE00B8B525}"/>
              </a:ext>
            </a:extLst>
          </p:cNvPr>
          <p:cNvSpPr/>
          <p:nvPr/>
        </p:nvSpPr>
        <p:spPr bwMode="auto">
          <a:xfrm>
            <a:off x="4841489" y="6751578"/>
            <a:ext cx="903251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&lt;- C is my answer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 &lt;- A is my answer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3D9B3A-863D-4D19-8A66-9F1AF6BAC0DF}"/>
              </a:ext>
            </a:extLst>
          </p:cNvPr>
          <p:cNvCxnSpPr/>
          <p:nvPr/>
        </p:nvCxnSpPr>
        <p:spPr bwMode="auto">
          <a:xfrm flipH="1" flipV="1">
            <a:off x="4953000" y="1600200"/>
            <a:ext cx="228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8B2EA6-AF66-42FA-9F3D-1C87A0A40848}"/>
              </a:ext>
            </a:extLst>
          </p:cNvPr>
          <p:cNvCxnSpPr/>
          <p:nvPr/>
        </p:nvCxnSpPr>
        <p:spPr bwMode="auto">
          <a:xfrm flipH="1">
            <a:off x="4114800" y="2819400"/>
            <a:ext cx="685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161AB8-77AF-4A4F-A9EE-F65E2EC9B7BD}"/>
              </a:ext>
            </a:extLst>
          </p:cNvPr>
          <p:cNvCxnSpPr/>
          <p:nvPr/>
        </p:nvCxnSpPr>
        <p:spPr bwMode="auto">
          <a:xfrm flipH="1" flipV="1">
            <a:off x="3352800" y="838200"/>
            <a:ext cx="990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D50F70-9E08-449F-93C5-3E5DAEA14AAB}"/>
              </a:ext>
            </a:extLst>
          </p:cNvPr>
          <p:cNvCxnSpPr/>
          <p:nvPr/>
        </p:nvCxnSpPr>
        <p:spPr bwMode="auto">
          <a:xfrm flipH="1">
            <a:off x="1676400" y="914400"/>
            <a:ext cx="685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107730-AADC-4CB2-B444-664BF6FF5E36}"/>
              </a:ext>
            </a:extLst>
          </p:cNvPr>
          <p:cNvCxnSpPr/>
          <p:nvPr/>
        </p:nvCxnSpPr>
        <p:spPr bwMode="auto">
          <a:xfrm>
            <a:off x="2743200" y="99060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C81DE3-E114-4A5B-8645-C708C0D6B3D5}"/>
              </a:ext>
            </a:extLst>
          </p:cNvPr>
          <p:cNvCxnSpPr/>
          <p:nvPr/>
        </p:nvCxnSpPr>
        <p:spPr bwMode="auto">
          <a:xfrm flipH="1">
            <a:off x="1752600" y="1066800"/>
            <a:ext cx="762000" cy="19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91579D-C188-4AA6-97AD-0AFB342A274D}"/>
              </a:ext>
            </a:extLst>
          </p:cNvPr>
          <p:cNvSpPr txBox="1"/>
          <p:nvPr/>
        </p:nvSpPr>
        <p:spPr>
          <a:xfrm>
            <a:off x="838200" y="424576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 – Washington (600)</a:t>
            </a:r>
          </a:p>
          <a:p>
            <a:r>
              <a:rPr lang="en-US" sz="1200" dirty="0"/>
              <a:t>Atlanta – Dallas (1900)</a:t>
            </a:r>
          </a:p>
          <a:p>
            <a:r>
              <a:rPr lang="en-US" sz="1200" dirty="0"/>
              <a:t>Atlanta – Houston (800)</a:t>
            </a:r>
          </a:p>
          <a:p>
            <a:r>
              <a:rPr lang="en-US" sz="1200" dirty="0"/>
              <a:t>Atlanta – Denver (2680)</a:t>
            </a:r>
          </a:p>
          <a:p>
            <a:r>
              <a:rPr lang="en-US" sz="1200" dirty="0"/>
              <a:t>Atlanta – Austin (2100)</a:t>
            </a:r>
          </a:p>
          <a:p>
            <a:r>
              <a:rPr lang="en-US" sz="1200" dirty="0"/>
              <a:t>Atlanta – Chicago (2800)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7" y="1303810"/>
            <a:ext cx="2126342" cy="168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948E2516-71B5-4DE1-85AA-CA71743E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07" y="1304815"/>
            <a:ext cx="2126342" cy="16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8F208-BC38-488D-9B0E-A78A00DAD931}"/>
              </a:ext>
            </a:extLst>
          </p:cNvPr>
          <p:cNvCxnSpPr>
            <a:cxnSpLocks/>
          </p:cNvCxnSpPr>
          <p:nvPr/>
        </p:nvCxnSpPr>
        <p:spPr bwMode="auto">
          <a:xfrm>
            <a:off x="2802390" y="1600200"/>
            <a:ext cx="1312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54FED-1A61-4111-8315-8B93F2823DE6}"/>
              </a:ext>
            </a:extLst>
          </p:cNvPr>
          <p:cNvCxnSpPr>
            <a:cxnSpLocks/>
          </p:cNvCxnSpPr>
          <p:nvPr/>
        </p:nvCxnSpPr>
        <p:spPr bwMode="auto">
          <a:xfrm>
            <a:off x="2514600" y="175260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pic>
        <p:nvPicPr>
          <p:cNvPr id="18" name="Picture 5">
            <a:extLst>
              <a:ext uri="{FF2B5EF4-FFF2-40B4-BE49-F238E27FC236}">
                <a16:creationId xmlns:a16="http://schemas.microsoft.com/office/drawing/2014/main" id="{F0D89C51-F7C4-4A0D-9CA6-4061112E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80" y="1302950"/>
            <a:ext cx="2126341" cy="168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54C13DC1-1728-4170-B7E5-6341CE530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7" y="2975024"/>
            <a:ext cx="2078592" cy="16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A62CF2-30B5-4F32-80A0-2A0DEA880706}"/>
              </a:ext>
            </a:extLst>
          </p:cNvPr>
          <p:cNvCxnSpPr/>
          <p:nvPr/>
        </p:nvCxnSpPr>
        <p:spPr bwMode="auto">
          <a:xfrm>
            <a:off x="4726955" y="1795869"/>
            <a:ext cx="0" cy="684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92F22A-AC5B-4AD0-9CC0-18E50B243A53}"/>
              </a:ext>
            </a:extLst>
          </p:cNvPr>
          <p:cNvCxnSpPr/>
          <p:nvPr/>
        </p:nvCxnSpPr>
        <p:spPr bwMode="auto">
          <a:xfrm>
            <a:off x="5031755" y="1658975"/>
            <a:ext cx="10299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2E9AF0-DE7B-432A-B2C4-2372991B125D}"/>
              </a:ext>
            </a:extLst>
          </p:cNvPr>
          <p:cNvCxnSpPr>
            <a:cxnSpLocks/>
          </p:cNvCxnSpPr>
          <p:nvPr/>
        </p:nvCxnSpPr>
        <p:spPr bwMode="auto">
          <a:xfrm flipV="1">
            <a:off x="4914900" y="2171700"/>
            <a:ext cx="533400" cy="3783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B39483-DA64-4D34-B6DB-3B8D88CA4F28}"/>
              </a:ext>
            </a:extLst>
          </p:cNvPr>
          <p:cNvCxnSpPr/>
          <p:nvPr/>
        </p:nvCxnSpPr>
        <p:spPr bwMode="auto">
          <a:xfrm>
            <a:off x="4979297" y="2819400"/>
            <a:ext cx="4965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5DCF9-4915-4E06-8A74-9B9B4C81A4FD}"/>
              </a:ext>
            </a:extLst>
          </p:cNvPr>
          <p:cNvCxnSpPr/>
          <p:nvPr/>
        </p:nvCxnSpPr>
        <p:spPr bwMode="auto">
          <a:xfrm>
            <a:off x="329624" y="3404541"/>
            <a:ext cx="0" cy="808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08CDEA-4116-4FD7-A59D-91C16E76C5FE}"/>
              </a:ext>
            </a:extLst>
          </p:cNvPr>
          <p:cNvCxnSpPr/>
          <p:nvPr/>
        </p:nvCxnSpPr>
        <p:spPr bwMode="auto">
          <a:xfrm>
            <a:off x="533400" y="3276600"/>
            <a:ext cx="12757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E7FCF9E5-C6BE-49CF-A483-632E24C9EF41}"/>
              </a:ext>
            </a:extLst>
          </p:cNvPr>
          <p:cNvCxnSpPr>
            <a:cxnSpLocks/>
          </p:cNvCxnSpPr>
          <p:nvPr/>
        </p:nvCxnSpPr>
        <p:spPr bwMode="auto">
          <a:xfrm flipV="1">
            <a:off x="496648" y="3798721"/>
            <a:ext cx="561216" cy="443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4885394F-2CF4-46D3-A24E-EA8A92123085}"/>
              </a:ext>
            </a:extLst>
          </p:cNvPr>
          <p:cNvCxnSpPr>
            <a:cxnSpLocks/>
          </p:cNvCxnSpPr>
          <p:nvPr/>
        </p:nvCxnSpPr>
        <p:spPr bwMode="auto">
          <a:xfrm>
            <a:off x="533400" y="4329830"/>
            <a:ext cx="5244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BB84560A-1C4F-4E87-9EAB-E5F88D50B8B1}"/>
              </a:ext>
            </a:extLst>
          </p:cNvPr>
          <p:cNvCxnSpPr>
            <a:cxnSpLocks/>
          </p:cNvCxnSpPr>
          <p:nvPr/>
        </p:nvCxnSpPr>
        <p:spPr bwMode="auto">
          <a:xfrm flipV="1">
            <a:off x="1275704" y="3276600"/>
            <a:ext cx="493398" cy="395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6FD86147-7C8E-4C59-BA19-DBE8D9C6BB04}"/>
              </a:ext>
            </a:extLst>
          </p:cNvPr>
          <p:cNvCxnSpPr>
            <a:cxnSpLocks/>
          </p:cNvCxnSpPr>
          <p:nvPr/>
        </p:nvCxnSpPr>
        <p:spPr bwMode="auto">
          <a:xfrm>
            <a:off x="1143116" y="3902036"/>
            <a:ext cx="0" cy="339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8A156DEF-E5E4-4EDA-826C-8C9AFB0D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25" y="2984482"/>
            <a:ext cx="2078590" cy="164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E1F19C-9A6F-486D-9FE4-1EF6881F63E1}"/>
              </a:ext>
            </a:extLst>
          </p:cNvPr>
          <p:cNvCxnSpPr/>
          <p:nvPr/>
        </p:nvCxnSpPr>
        <p:spPr bwMode="auto">
          <a:xfrm>
            <a:off x="2441307" y="3382167"/>
            <a:ext cx="0" cy="859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298E202-E2F1-4BA6-9250-6952738F96AA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3540" y="3798721"/>
            <a:ext cx="585536" cy="443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60875C-689F-46C3-AB03-7618E1E7D72C}"/>
              </a:ext>
            </a:extLst>
          </p:cNvPr>
          <p:cNvCxnSpPr>
            <a:cxnSpLocks/>
          </p:cNvCxnSpPr>
          <p:nvPr/>
        </p:nvCxnSpPr>
        <p:spPr bwMode="auto">
          <a:xfrm>
            <a:off x="2682216" y="4347662"/>
            <a:ext cx="4368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D8FD51-6AD6-465B-854D-3D645CBA8A09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4623" y="3249790"/>
            <a:ext cx="529683" cy="388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17BDDC-684E-4A4A-A5F5-CF4D0F6FB17C}"/>
              </a:ext>
            </a:extLst>
          </p:cNvPr>
          <p:cNvCxnSpPr/>
          <p:nvPr/>
        </p:nvCxnSpPr>
        <p:spPr bwMode="auto">
          <a:xfrm>
            <a:off x="3372716" y="3925020"/>
            <a:ext cx="0" cy="331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0768A935-34D1-4AE4-B9FF-49BA5D0D7BA2}"/>
              </a:ext>
            </a:extLst>
          </p:cNvPr>
          <p:cNvCxnSpPr/>
          <p:nvPr/>
        </p:nvCxnSpPr>
        <p:spPr bwMode="auto">
          <a:xfrm>
            <a:off x="4191000" y="3404541"/>
            <a:ext cx="0" cy="851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pic>
        <p:nvPicPr>
          <p:cNvPr id="123" name="Picture 5">
            <a:extLst>
              <a:ext uri="{FF2B5EF4-FFF2-40B4-BE49-F238E27FC236}">
                <a16:creationId xmlns:a16="http://schemas.microsoft.com/office/drawing/2014/main" id="{C673859E-5E1C-47C5-9DC1-0E209131D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08" y="2993082"/>
            <a:ext cx="2078590" cy="164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B733FF1-B3BD-44C1-AD5A-5A510E439A13}"/>
              </a:ext>
            </a:extLst>
          </p:cNvPr>
          <p:cNvCxnSpPr/>
          <p:nvPr/>
        </p:nvCxnSpPr>
        <p:spPr bwMode="auto">
          <a:xfrm>
            <a:off x="4604490" y="3390767"/>
            <a:ext cx="0" cy="859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2AC891B-DDCD-457A-A38D-EA3FE57F2EB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6723" y="3807321"/>
            <a:ext cx="585536" cy="443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AFF06C-0A88-4E7B-A1F2-026E2592144D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7806" y="3258390"/>
            <a:ext cx="529683" cy="388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83DD3D4-7CAD-4EE3-B01F-8A0BC5954AE6}"/>
              </a:ext>
            </a:extLst>
          </p:cNvPr>
          <p:cNvCxnSpPr/>
          <p:nvPr/>
        </p:nvCxnSpPr>
        <p:spPr bwMode="auto">
          <a:xfrm>
            <a:off x="5535899" y="3933620"/>
            <a:ext cx="0" cy="331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6298FC0-98D9-4DF5-8BE6-E51879BB71C5}"/>
              </a:ext>
            </a:extLst>
          </p:cNvPr>
          <p:cNvCxnSpPr/>
          <p:nvPr/>
        </p:nvCxnSpPr>
        <p:spPr bwMode="auto">
          <a:xfrm>
            <a:off x="6354183" y="3413141"/>
            <a:ext cx="0" cy="851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DE8473E-D4E3-43FE-9E15-EBCAA52FC4E6}"/>
              </a:ext>
            </a:extLst>
          </p:cNvPr>
          <p:cNvCxnSpPr>
            <a:cxnSpLocks/>
          </p:cNvCxnSpPr>
          <p:nvPr/>
        </p:nvCxnSpPr>
        <p:spPr bwMode="auto">
          <a:xfrm>
            <a:off x="5673350" y="4356262"/>
            <a:ext cx="4341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pic>
        <p:nvPicPr>
          <p:cNvPr id="145" name="Picture 5">
            <a:extLst>
              <a:ext uri="{FF2B5EF4-FFF2-40B4-BE49-F238E27FC236}">
                <a16:creationId xmlns:a16="http://schemas.microsoft.com/office/drawing/2014/main" id="{D2478505-C25F-4D79-B34E-9D8C8BFF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2" y="4591842"/>
            <a:ext cx="2078590" cy="164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ED0CEC-94E1-476D-87A2-CC2F56B25513}"/>
              </a:ext>
            </a:extLst>
          </p:cNvPr>
          <p:cNvCxnSpPr/>
          <p:nvPr/>
        </p:nvCxnSpPr>
        <p:spPr bwMode="auto">
          <a:xfrm>
            <a:off x="329624" y="4989527"/>
            <a:ext cx="0" cy="859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4FBCECA-5737-44F7-98B2-ABD2EC7FD215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857" y="5406081"/>
            <a:ext cx="585536" cy="443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B1D6F6-85B7-4443-89C0-239CA2267022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2940" y="4857150"/>
            <a:ext cx="529683" cy="388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53E5965-A1BA-4566-A421-CD34AE425A74}"/>
              </a:ext>
            </a:extLst>
          </p:cNvPr>
          <p:cNvCxnSpPr/>
          <p:nvPr/>
        </p:nvCxnSpPr>
        <p:spPr bwMode="auto">
          <a:xfrm>
            <a:off x="1261033" y="5532380"/>
            <a:ext cx="0" cy="331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EED0CDB-C6B5-4317-941D-D4D060B2FC3D}"/>
              </a:ext>
            </a:extLst>
          </p:cNvPr>
          <p:cNvCxnSpPr/>
          <p:nvPr/>
        </p:nvCxnSpPr>
        <p:spPr bwMode="auto">
          <a:xfrm>
            <a:off x="2079317" y="5011901"/>
            <a:ext cx="0" cy="851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600200"/>
            <a:ext cx="2343150" cy="1981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First list the edges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0 – 1 (7)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0 – 2 (3)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200" dirty="0"/>
              <a:t>1 – 3 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1 – 5 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2 – 5 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2 – 4 (8)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3 – 4 (6)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4 – 5 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C91BF-9BA6-454E-8C0C-523304AEB9AD}"/>
              </a:ext>
            </a:extLst>
          </p:cNvPr>
          <p:cNvSpPr txBox="1"/>
          <p:nvPr/>
        </p:nvSpPr>
        <p:spPr>
          <a:xfrm>
            <a:off x="1066800" y="3756916"/>
            <a:ext cx="213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list the edges in order by weight</a:t>
            </a:r>
          </a:p>
          <a:p>
            <a:endParaRPr lang="en-US" sz="1200" dirty="0"/>
          </a:p>
          <a:p>
            <a:r>
              <a:rPr lang="en-US" sz="1200" dirty="0"/>
              <a:t>2 – 5 (1)</a:t>
            </a:r>
          </a:p>
          <a:p>
            <a:r>
              <a:rPr lang="en-US" sz="1200" dirty="0"/>
              <a:t>1 – 5 (2)</a:t>
            </a:r>
          </a:p>
          <a:p>
            <a:r>
              <a:rPr lang="en-US" sz="1200" dirty="0"/>
              <a:t>0 – 2 (3)</a:t>
            </a:r>
          </a:p>
          <a:p>
            <a:r>
              <a:rPr lang="en-US" sz="1200" dirty="0"/>
              <a:t>4 – 5 (3)</a:t>
            </a:r>
          </a:p>
          <a:p>
            <a:r>
              <a:rPr lang="en-US" sz="1200" dirty="0"/>
              <a:t>1 – 3 (5)</a:t>
            </a:r>
          </a:p>
          <a:p>
            <a:r>
              <a:rPr lang="en-US" sz="1200" dirty="0"/>
              <a:t>3 – 4 (6)</a:t>
            </a:r>
          </a:p>
          <a:p>
            <a:r>
              <a:rPr lang="en-US" sz="1200" dirty="0"/>
              <a:t>0 – 1 (7)</a:t>
            </a:r>
          </a:p>
          <a:p>
            <a:r>
              <a:rPr lang="en-US" sz="1200" dirty="0"/>
              <a:t>2 – 4 (8)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BE87E-E33E-45E5-8F60-0BA7DEF1F8F8}"/>
              </a:ext>
            </a:extLst>
          </p:cNvPr>
          <p:cNvSpPr txBox="1"/>
          <p:nvPr/>
        </p:nvSpPr>
        <p:spPr>
          <a:xfrm>
            <a:off x="3484756" y="3805238"/>
            <a:ext cx="30926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determine the least cost edge to each </a:t>
            </a:r>
            <a:r>
              <a:rPr lang="en-US" sz="1200" dirty="0" err="1"/>
              <a:t>vertice</a:t>
            </a:r>
            <a:r>
              <a:rPr lang="en-US" sz="1200" dirty="0"/>
              <a:t> by iterating over the list and determining if there is already a connection to the nodes involved</a:t>
            </a:r>
          </a:p>
          <a:p>
            <a:endParaRPr lang="en-US" sz="1200" dirty="0"/>
          </a:p>
          <a:p>
            <a:r>
              <a:rPr lang="en-US" sz="1200" dirty="0"/>
              <a:t>2 – 5 (1) &lt;- Added</a:t>
            </a:r>
          </a:p>
          <a:p>
            <a:r>
              <a:rPr lang="en-US" sz="1200" dirty="0"/>
              <a:t>1 – 5 (2) &lt;- Added</a:t>
            </a:r>
          </a:p>
          <a:p>
            <a:r>
              <a:rPr lang="en-US" sz="1200" dirty="0"/>
              <a:t>0 – 2 (3) &lt;- Added</a:t>
            </a:r>
          </a:p>
          <a:p>
            <a:r>
              <a:rPr lang="en-US" sz="1200" dirty="0"/>
              <a:t>4 – 5 (3) &lt;- Added</a:t>
            </a:r>
          </a:p>
          <a:p>
            <a:r>
              <a:rPr lang="en-US" sz="1200" dirty="0"/>
              <a:t>1 – 3 (5) &lt;- Added</a:t>
            </a:r>
          </a:p>
          <a:p>
            <a:r>
              <a:rPr lang="en-US" sz="1200" dirty="0"/>
              <a:t>3 – 4 (6) x not needed</a:t>
            </a:r>
          </a:p>
          <a:p>
            <a:r>
              <a:rPr lang="en-US" sz="1200" dirty="0"/>
              <a:t>0 – 1 (7) x not needed</a:t>
            </a:r>
          </a:p>
          <a:p>
            <a:r>
              <a:rPr lang="en-US" sz="1200" dirty="0"/>
              <a:t>2 – 4 (8) x not needed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C5D8A-6984-45B9-AFA5-C47CB1302048}"/>
              </a:ext>
            </a:extLst>
          </p:cNvPr>
          <p:cNvCxnSpPr/>
          <p:nvPr/>
        </p:nvCxnSpPr>
        <p:spPr bwMode="auto">
          <a:xfrm flipV="1">
            <a:off x="1280764" y="2684787"/>
            <a:ext cx="685800" cy="536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FB2313-008A-451D-9194-A950D3832424}"/>
              </a:ext>
            </a:extLst>
          </p:cNvPr>
          <p:cNvCxnSpPr/>
          <p:nvPr/>
        </p:nvCxnSpPr>
        <p:spPr bwMode="auto">
          <a:xfrm flipV="1">
            <a:off x="2362200" y="1963846"/>
            <a:ext cx="609600" cy="450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E18207-5CFF-4264-8BDA-1112C7205B56}"/>
              </a:ext>
            </a:extLst>
          </p:cNvPr>
          <p:cNvCxnSpPr/>
          <p:nvPr/>
        </p:nvCxnSpPr>
        <p:spPr bwMode="auto">
          <a:xfrm>
            <a:off x="1081668" y="2140123"/>
            <a:ext cx="0" cy="1047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F10F0-B5B5-4E78-96F8-F2EF7B3B8081}"/>
              </a:ext>
            </a:extLst>
          </p:cNvPr>
          <p:cNvCxnSpPr/>
          <p:nvPr/>
        </p:nvCxnSpPr>
        <p:spPr bwMode="auto">
          <a:xfrm>
            <a:off x="2362200" y="2874391"/>
            <a:ext cx="0" cy="402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2F8260-8256-4B97-B22C-E57D7DB62329}"/>
              </a:ext>
            </a:extLst>
          </p:cNvPr>
          <p:cNvCxnSpPr/>
          <p:nvPr/>
        </p:nvCxnSpPr>
        <p:spPr bwMode="auto">
          <a:xfrm>
            <a:off x="3403027" y="2140123"/>
            <a:ext cx="0" cy="1081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B7A439-74BF-44D3-AABD-A7FC2A147F45}"/>
              </a:ext>
            </a:extLst>
          </p:cNvPr>
          <p:cNvCxnSpPr/>
          <p:nvPr/>
        </p:nvCxnSpPr>
        <p:spPr bwMode="auto">
          <a:xfrm flipH="1">
            <a:off x="1905000" y="1981200"/>
            <a:ext cx="381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53D6EE-315F-4F31-8249-EFAF606A705B}"/>
              </a:ext>
            </a:extLst>
          </p:cNvPr>
          <p:cNvCxnSpPr/>
          <p:nvPr/>
        </p:nvCxnSpPr>
        <p:spPr bwMode="auto">
          <a:xfrm>
            <a:off x="2590800" y="1905000"/>
            <a:ext cx="10287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E15101-EF05-4BB9-B263-785BE9BC6A35}"/>
              </a:ext>
            </a:extLst>
          </p:cNvPr>
          <p:cNvCxnSpPr/>
          <p:nvPr/>
        </p:nvCxnSpPr>
        <p:spPr bwMode="auto">
          <a:xfrm flipV="1">
            <a:off x="3733800" y="2895600"/>
            <a:ext cx="3810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E0C908-1D6F-4D15-97AC-89A8DA03FCB5}"/>
              </a:ext>
            </a:extLst>
          </p:cNvPr>
          <p:cNvCxnSpPr/>
          <p:nvPr/>
        </p:nvCxnSpPr>
        <p:spPr bwMode="auto">
          <a:xfrm>
            <a:off x="4343400" y="3048000"/>
            <a:ext cx="76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AD4741-FFF9-450F-87F4-78F08EC8CEE0}"/>
              </a:ext>
            </a:extLst>
          </p:cNvPr>
          <p:cNvCxnSpPr/>
          <p:nvPr/>
        </p:nvCxnSpPr>
        <p:spPr bwMode="auto">
          <a:xfrm flipH="1">
            <a:off x="3200400" y="3733800"/>
            <a:ext cx="990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F8E033-0EB2-4308-B68A-206801F49EBE}"/>
              </a:ext>
            </a:extLst>
          </p:cNvPr>
          <p:cNvCxnSpPr/>
          <p:nvPr/>
        </p:nvCxnSpPr>
        <p:spPr bwMode="auto">
          <a:xfrm flipV="1">
            <a:off x="4495800" y="3048000"/>
            <a:ext cx="1295400" cy="525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6E39051-D5A2-43B7-8326-CA03050B3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19128"/>
              </p:ext>
            </p:extLst>
          </p:nvPr>
        </p:nvGraphicFramePr>
        <p:xfrm>
          <a:off x="152400" y="457200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EA105A-E1C2-4652-9967-6C4924EFC1C2}"/>
              </a:ext>
            </a:extLst>
          </p:cNvPr>
          <p:cNvSpPr txBox="1"/>
          <p:nvPr/>
        </p:nvSpPr>
        <p:spPr>
          <a:xfrm>
            <a:off x="76200" y="4295001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DA1FDE9-C7D6-4A0F-A577-B488AADE4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22389"/>
              </p:ext>
            </p:extLst>
          </p:nvPr>
        </p:nvGraphicFramePr>
        <p:xfrm>
          <a:off x="152400" y="5122443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999C1A-DB35-4EEA-8F7B-D9FAFA56BFDE}"/>
              </a:ext>
            </a:extLst>
          </p:cNvPr>
          <p:cNvSpPr txBox="1"/>
          <p:nvPr/>
        </p:nvSpPr>
        <p:spPr>
          <a:xfrm>
            <a:off x="76200" y="4875019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9021243-BC20-45C2-A5EF-1B6E9C3BE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37777"/>
              </p:ext>
            </p:extLst>
          </p:nvPr>
        </p:nvGraphicFramePr>
        <p:xfrm>
          <a:off x="152400" y="5791200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8398F16-8DC9-45CF-87BE-DF6DB5857D6D}"/>
              </a:ext>
            </a:extLst>
          </p:cNvPr>
          <p:cNvSpPr txBox="1"/>
          <p:nvPr/>
        </p:nvSpPr>
        <p:spPr>
          <a:xfrm>
            <a:off x="76200" y="550120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64EAF2D5-9BBA-431A-86AE-A6BAD2EE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61923"/>
              </p:ext>
            </p:extLst>
          </p:nvPr>
        </p:nvGraphicFramePr>
        <p:xfrm>
          <a:off x="3521927" y="457200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8CAEBBB-BCF6-4115-82B1-08DFE6777A00}"/>
              </a:ext>
            </a:extLst>
          </p:cNvPr>
          <p:cNvSpPr txBox="1"/>
          <p:nvPr/>
        </p:nvSpPr>
        <p:spPr>
          <a:xfrm>
            <a:off x="3445727" y="4295001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31" name="Table 9">
            <a:extLst>
              <a:ext uri="{FF2B5EF4-FFF2-40B4-BE49-F238E27FC236}">
                <a16:creationId xmlns:a16="http://schemas.microsoft.com/office/drawing/2014/main" id="{08E28BCC-9B36-40D9-8749-519203AC1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21266"/>
              </p:ext>
            </p:extLst>
          </p:nvPr>
        </p:nvGraphicFramePr>
        <p:xfrm>
          <a:off x="3521927" y="5122443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FBE47D7-00F1-4C61-8BE4-B7991C263FEB}"/>
              </a:ext>
            </a:extLst>
          </p:cNvPr>
          <p:cNvSpPr txBox="1"/>
          <p:nvPr/>
        </p:nvSpPr>
        <p:spPr>
          <a:xfrm>
            <a:off x="3445727" y="4875019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33" name="Table 12">
            <a:extLst>
              <a:ext uri="{FF2B5EF4-FFF2-40B4-BE49-F238E27FC236}">
                <a16:creationId xmlns:a16="http://schemas.microsoft.com/office/drawing/2014/main" id="{C607D027-411B-4324-AE6F-BB207E6A4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34487"/>
              </p:ext>
            </p:extLst>
          </p:nvPr>
        </p:nvGraphicFramePr>
        <p:xfrm>
          <a:off x="3521927" y="5791200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FD9F884-D123-450A-A2E0-0DB6A7F41E3B}"/>
              </a:ext>
            </a:extLst>
          </p:cNvPr>
          <p:cNvSpPr txBox="1"/>
          <p:nvPr/>
        </p:nvSpPr>
        <p:spPr>
          <a:xfrm>
            <a:off x="3445727" y="550120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6FF4582A-549F-4EA0-A23A-56FD6ABF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70465"/>
              </p:ext>
            </p:extLst>
          </p:nvPr>
        </p:nvGraphicFramePr>
        <p:xfrm>
          <a:off x="177297" y="6567404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BA93F76-6A40-47B9-80EA-FB65FC77C3D4}"/>
              </a:ext>
            </a:extLst>
          </p:cNvPr>
          <p:cNvSpPr txBox="1"/>
          <p:nvPr/>
        </p:nvSpPr>
        <p:spPr>
          <a:xfrm>
            <a:off x="101097" y="629040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41" name="Table 9">
            <a:extLst>
              <a:ext uri="{FF2B5EF4-FFF2-40B4-BE49-F238E27FC236}">
                <a16:creationId xmlns:a16="http://schemas.microsoft.com/office/drawing/2014/main" id="{34AB1235-CDB8-4965-8F9D-A750DC364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50462"/>
              </p:ext>
            </p:extLst>
          </p:nvPr>
        </p:nvGraphicFramePr>
        <p:xfrm>
          <a:off x="177297" y="7117847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45566950-DCA9-4B6F-86F3-E2F08E2F27EB}"/>
              </a:ext>
            </a:extLst>
          </p:cNvPr>
          <p:cNvSpPr txBox="1"/>
          <p:nvPr/>
        </p:nvSpPr>
        <p:spPr>
          <a:xfrm>
            <a:off x="101097" y="6870423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43" name="Table 12">
            <a:extLst>
              <a:ext uri="{FF2B5EF4-FFF2-40B4-BE49-F238E27FC236}">
                <a16:creationId xmlns:a16="http://schemas.microsoft.com/office/drawing/2014/main" id="{5FD96803-AE59-4F7D-861B-3E36EC47A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94760"/>
              </p:ext>
            </p:extLst>
          </p:nvPr>
        </p:nvGraphicFramePr>
        <p:xfrm>
          <a:off x="177297" y="7786604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163B9C1-605E-4616-9E38-4E9E06FA8EB5}"/>
              </a:ext>
            </a:extLst>
          </p:cNvPr>
          <p:cNvSpPr txBox="1"/>
          <p:nvPr/>
        </p:nvSpPr>
        <p:spPr>
          <a:xfrm>
            <a:off x="101097" y="749660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A829D99F-F6C1-4E91-9EB8-DC659861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13533"/>
              </p:ext>
            </p:extLst>
          </p:nvPr>
        </p:nvGraphicFramePr>
        <p:xfrm>
          <a:off x="3520068" y="6567404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4D662A2-F110-4532-ADF8-1ADEA710ECF4}"/>
              </a:ext>
            </a:extLst>
          </p:cNvPr>
          <p:cNvSpPr txBox="1"/>
          <p:nvPr/>
        </p:nvSpPr>
        <p:spPr>
          <a:xfrm>
            <a:off x="3443868" y="629040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47" name="Table 9">
            <a:extLst>
              <a:ext uri="{FF2B5EF4-FFF2-40B4-BE49-F238E27FC236}">
                <a16:creationId xmlns:a16="http://schemas.microsoft.com/office/drawing/2014/main" id="{08CB50CA-13BF-4BD4-8E68-B88BA38EB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81685"/>
              </p:ext>
            </p:extLst>
          </p:nvPr>
        </p:nvGraphicFramePr>
        <p:xfrm>
          <a:off x="3520068" y="7117847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2F156AF-ED97-474E-96A0-57DD6C805286}"/>
              </a:ext>
            </a:extLst>
          </p:cNvPr>
          <p:cNvSpPr txBox="1"/>
          <p:nvPr/>
        </p:nvSpPr>
        <p:spPr>
          <a:xfrm>
            <a:off x="3443868" y="6870423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49" name="Table 12">
            <a:extLst>
              <a:ext uri="{FF2B5EF4-FFF2-40B4-BE49-F238E27FC236}">
                <a16:creationId xmlns:a16="http://schemas.microsoft.com/office/drawing/2014/main" id="{1993A372-9A5B-42EA-83A2-28F6BC1CF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141"/>
              </p:ext>
            </p:extLst>
          </p:nvPr>
        </p:nvGraphicFramePr>
        <p:xfrm>
          <a:off x="3520068" y="7786604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76ED78D5-52E9-42C2-B68C-7181BF31CC55}"/>
              </a:ext>
            </a:extLst>
          </p:cNvPr>
          <p:cNvSpPr txBox="1"/>
          <p:nvPr/>
        </p:nvSpPr>
        <p:spPr>
          <a:xfrm>
            <a:off x="3443868" y="749660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8CF070-0E6F-4F9D-9D6F-D0B8D1DE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162"/>
            <a:ext cx="4082151" cy="2567804"/>
          </a:xfrm>
          <a:prstGeom prst="rect">
            <a:avLst/>
          </a:prstGeom>
        </p:spPr>
      </p:pic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070317AA-430F-4151-A15E-FE4212D80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33786"/>
              </p:ext>
            </p:extLst>
          </p:nvPr>
        </p:nvGraphicFramePr>
        <p:xfrm>
          <a:off x="3700262" y="1003550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84C758E-FBB8-412A-B2E9-336E4C2C9656}"/>
              </a:ext>
            </a:extLst>
          </p:cNvPr>
          <p:cNvSpPr txBox="1"/>
          <p:nvPr/>
        </p:nvSpPr>
        <p:spPr>
          <a:xfrm>
            <a:off x="3624062" y="726551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8F3CC839-881D-4581-B314-60048A598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84665"/>
              </p:ext>
            </p:extLst>
          </p:nvPr>
        </p:nvGraphicFramePr>
        <p:xfrm>
          <a:off x="3700262" y="1553993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BC90FEA-CA58-4F3D-922E-028F1631887D}"/>
              </a:ext>
            </a:extLst>
          </p:cNvPr>
          <p:cNvSpPr txBox="1"/>
          <p:nvPr/>
        </p:nvSpPr>
        <p:spPr>
          <a:xfrm>
            <a:off x="3624062" y="1306569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D25FC559-0BD3-4853-8EBE-2BB885336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51864"/>
              </p:ext>
            </p:extLst>
          </p:nvPr>
        </p:nvGraphicFramePr>
        <p:xfrm>
          <a:off x="3700262" y="2222750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958CD06-2977-494B-B0A6-1BB64DF00F6B}"/>
              </a:ext>
            </a:extLst>
          </p:cNvPr>
          <p:cNvSpPr txBox="1"/>
          <p:nvPr/>
        </p:nvSpPr>
        <p:spPr>
          <a:xfrm>
            <a:off x="3624062" y="193275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2AA15C5F-55D1-4CF6-A6FA-342DD13C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34496"/>
              </p:ext>
            </p:extLst>
          </p:nvPr>
        </p:nvGraphicFramePr>
        <p:xfrm>
          <a:off x="152400" y="3172976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EBAA700-7186-4B0B-8DCC-2FE7E6392CB2}"/>
              </a:ext>
            </a:extLst>
          </p:cNvPr>
          <p:cNvSpPr txBox="1"/>
          <p:nvPr/>
        </p:nvSpPr>
        <p:spPr>
          <a:xfrm>
            <a:off x="76200" y="289597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5C01C31B-11F1-4DFA-87F7-D360C475B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26323"/>
              </p:ext>
            </p:extLst>
          </p:nvPr>
        </p:nvGraphicFramePr>
        <p:xfrm>
          <a:off x="152400" y="3723419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FD25D41-5139-4F62-AD1E-AEC5B08A5B03}"/>
              </a:ext>
            </a:extLst>
          </p:cNvPr>
          <p:cNvSpPr txBox="1"/>
          <p:nvPr/>
        </p:nvSpPr>
        <p:spPr>
          <a:xfrm>
            <a:off x="76200" y="3475995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27" name="Table 12">
            <a:extLst>
              <a:ext uri="{FF2B5EF4-FFF2-40B4-BE49-F238E27FC236}">
                <a16:creationId xmlns:a16="http://schemas.microsoft.com/office/drawing/2014/main" id="{496267A1-D988-4485-8FF5-26F906264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5186"/>
              </p:ext>
            </p:extLst>
          </p:nvPr>
        </p:nvGraphicFramePr>
        <p:xfrm>
          <a:off x="152400" y="4392176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24F6A8D-91E3-4CDA-B939-33305B91D223}"/>
              </a:ext>
            </a:extLst>
          </p:cNvPr>
          <p:cNvSpPr txBox="1"/>
          <p:nvPr/>
        </p:nvSpPr>
        <p:spPr>
          <a:xfrm>
            <a:off x="76200" y="410217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D424B5CA-B337-4F10-8C96-476076C45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22389"/>
              </p:ext>
            </p:extLst>
          </p:nvPr>
        </p:nvGraphicFramePr>
        <p:xfrm>
          <a:off x="3564201" y="3172976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3E02E65-F23C-48A9-9424-88BF2290ECA4}"/>
              </a:ext>
            </a:extLst>
          </p:cNvPr>
          <p:cNvSpPr txBox="1"/>
          <p:nvPr/>
        </p:nvSpPr>
        <p:spPr>
          <a:xfrm>
            <a:off x="3488001" y="289597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31" name="Table 9">
            <a:extLst>
              <a:ext uri="{FF2B5EF4-FFF2-40B4-BE49-F238E27FC236}">
                <a16:creationId xmlns:a16="http://schemas.microsoft.com/office/drawing/2014/main" id="{BC507AB1-1932-499B-B7BE-C5C85C4A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84653"/>
              </p:ext>
            </p:extLst>
          </p:nvPr>
        </p:nvGraphicFramePr>
        <p:xfrm>
          <a:off x="3564201" y="3723419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A97A0DB-72BB-4A50-945C-39635E2ABBA7}"/>
              </a:ext>
            </a:extLst>
          </p:cNvPr>
          <p:cNvSpPr txBox="1"/>
          <p:nvPr/>
        </p:nvSpPr>
        <p:spPr>
          <a:xfrm>
            <a:off x="3488001" y="3475995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33" name="Table 12">
            <a:extLst>
              <a:ext uri="{FF2B5EF4-FFF2-40B4-BE49-F238E27FC236}">
                <a16:creationId xmlns:a16="http://schemas.microsoft.com/office/drawing/2014/main" id="{65BDEC79-C365-4AD5-8D94-BFA83A108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72969"/>
              </p:ext>
            </p:extLst>
          </p:nvPr>
        </p:nvGraphicFramePr>
        <p:xfrm>
          <a:off x="3564201" y="4392176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20D4CED-A755-4706-B254-45D651B7DF6E}"/>
              </a:ext>
            </a:extLst>
          </p:cNvPr>
          <p:cNvSpPr txBox="1"/>
          <p:nvPr/>
        </p:nvSpPr>
        <p:spPr>
          <a:xfrm>
            <a:off x="3488001" y="410217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87CCB445-5987-41C4-8546-3EABED8F1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16495"/>
              </p:ext>
            </p:extLst>
          </p:nvPr>
        </p:nvGraphicFramePr>
        <p:xfrm>
          <a:off x="152400" y="5273337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FF8FAE9-914B-44EA-BE88-2855A39BBD2C}"/>
              </a:ext>
            </a:extLst>
          </p:cNvPr>
          <p:cNvSpPr txBox="1"/>
          <p:nvPr/>
        </p:nvSpPr>
        <p:spPr>
          <a:xfrm>
            <a:off x="76200" y="4996338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7B008717-38A8-4E7A-A34D-F61233D3E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0224"/>
              </p:ext>
            </p:extLst>
          </p:nvPr>
        </p:nvGraphicFramePr>
        <p:xfrm>
          <a:off x="152400" y="582378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04BF506-AE77-4111-9025-780D5D70A1AF}"/>
              </a:ext>
            </a:extLst>
          </p:cNvPr>
          <p:cNvSpPr txBox="1"/>
          <p:nvPr/>
        </p:nvSpPr>
        <p:spPr>
          <a:xfrm>
            <a:off x="76200" y="5576356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69366902-2B6A-4509-B94A-786549E8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93626"/>
              </p:ext>
            </p:extLst>
          </p:nvPr>
        </p:nvGraphicFramePr>
        <p:xfrm>
          <a:off x="152400" y="6492537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9767A64-85DB-4007-A91B-8465853C8941}"/>
              </a:ext>
            </a:extLst>
          </p:cNvPr>
          <p:cNvSpPr txBox="1"/>
          <p:nvPr/>
        </p:nvSpPr>
        <p:spPr>
          <a:xfrm>
            <a:off x="76200" y="620253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F2B049DA-A0C8-4270-8A3C-0898101B5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6628"/>
              </p:ext>
            </p:extLst>
          </p:nvPr>
        </p:nvGraphicFramePr>
        <p:xfrm>
          <a:off x="3488001" y="5284023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6499C06-1104-4314-B6A1-BEA72D32D8EE}"/>
              </a:ext>
            </a:extLst>
          </p:cNvPr>
          <p:cNvSpPr txBox="1"/>
          <p:nvPr/>
        </p:nvSpPr>
        <p:spPr>
          <a:xfrm>
            <a:off x="3411801" y="5007024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43" name="Table 9">
            <a:extLst>
              <a:ext uri="{FF2B5EF4-FFF2-40B4-BE49-F238E27FC236}">
                <a16:creationId xmlns:a16="http://schemas.microsoft.com/office/drawing/2014/main" id="{50C4E4FE-5A7A-437F-BEC7-ADD426CE2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12278"/>
              </p:ext>
            </p:extLst>
          </p:nvPr>
        </p:nvGraphicFramePr>
        <p:xfrm>
          <a:off x="3488001" y="5834466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94456261-A304-4C6A-A9E9-AC1E9E9A7505}"/>
              </a:ext>
            </a:extLst>
          </p:cNvPr>
          <p:cNvSpPr txBox="1"/>
          <p:nvPr/>
        </p:nvSpPr>
        <p:spPr>
          <a:xfrm>
            <a:off x="3411801" y="5587042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45" name="Table 12">
            <a:extLst>
              <a:ext uri="{FF2B5EF4-FFF2-40B4-BE49-F238E27FC236}">
                <a16:creationId xmlns:a16="http://schemas.microsoft.com/office/drawing/2014/main" id="{3D815C47-4B0E-401F-A7F8-E53D29909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44392"/>
              </p:ext>
            </p:extLst>
          </p:nvPr>
        </p:nvGraphicFramePr>
        <p:xfrm>
          <a:off x="3488001" y="6503223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B7547D45-5388-412E-91EE-811B3814F97F}"/>
              </a:ext>
            </a:extLst>
          </p:cNvPr>
          <p:cNvSpPr txBox="1"/>
          <p:nvPr/>
        </p:nvSpPr>
        <p:spPr>
          <a:xfrm>
            <a:off x="3411801" y="6213225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F3116DB7-6C1B-47FB-9D77-F92E31EC6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37275"/>
              </p:ext>
            </p:extLst>
          </p:nvPr>
        </p:nvGraphicFramePr>
        <p:xfrm>
          <a:off x="141249" y="7419584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28EE0EC2-8C88-4A33-B836-72FF8F919EE0}"/>
              </a:ext>
            </a:extLst>
          </p:cNvPr>
          <p:cNvSpPr txBox="1"/>
          <p:nvPr/>
        </p:nvSpPr>
        <p:spPr>
          <a:xfrm>
            <a:off x="65049" y="714258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49" name="Table 9">
            <a:extLst>
              <a:ext uri="{FF2B5EF4-FFF2-40B4-BE49-F238E27FC236}">
                <a16:creationId xmlns:a16="http://schemas.microsoft.com/office/drawing/2014/main" id="{2776BDC8-2EB6-497A-A610-4B964AD47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29875"/>
              </p:ext>
            </p:extLst>
          </p:nvPr>
        </p:nvGraphicFramePr>
        <p:xfrm>
          <a:off x="141249" y="7970027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F10165EF-87CD-4B42-88B9-0E76C5500C14}"/>
              </a:ext>
            </a:extLst>
          </p:cNvPr>
          <p:cNvSpPr txBox="1"/>
          <p:nvPr/>
        </p:nvSpPr>
        <p:spPr>
          <a:xfrm>
            <a:off x="65049" y="7722603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51" name="Table 12">
            <a:extLst>
              <a:ext uri="{FF2B5EF4-FFF2-40B4-BE49-F238E27FC236}">
                <a16:creationId xmlns:a16="http://schemas.microsoft.com/office/drawing/2014/main" id="{B8536390-A933-4295-946F-A597DE85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69866"/>
              </p:ext>
            </p:extLst>
          </p:nvPr>
        </p:nvGraphicFramePr>
        <p:xfrm>
          <a:off x="141249" y="8638784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A885D18-C4D6-4B03-9475-120738662B08}"/>
              </a:ext>
            </a:extLst>
          </p:cNvPr>
          <p:cNvSpPr txBox="1"/>
          <p:nvPr/>
        </p:nvSpPr>
        <p:spPr>
          <a:xfrm>
            <a:off x="65049" y="834878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711D344C-DB0E-4BE8-8A08-4D0947A6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52855"/>
              </p:ext>
            </p:extLst>
          </p:nvPr>
        </p:nvGraphicFramePr>
        <p:xfrm>
          <a:off x="3486791" y="7432636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58F30D8-38BE-4E80-8C62-D0C3731DF8D9}"/>
              </a:ext>
            </a:extLst>
          </p:cNvPr>
          <p:cNvSpPr txBox="1"/>
          <p:nvPr/>
        </p:nvSpPr>
        <p:spPr>
          <a:xfrm>
            <a:off x="3410591" y="71556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4F93F631-4016-440A-AB33-6991F3165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764"/>
              </p:ext>
            </p:extLst>
          </p:nvPr>
        </p:nvGraphicFramePr>
        <p:xfrm>
          <a:off x="3486791" y="7983079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9F676C7F-ED7F-4F3C-811C-4DA5FBFC276B}"/>
              </a:ext>
            </a:extLst>
          </p:cNvPr>
          <p:cNvSpPr txBox="1"/>
          <p:nvPr/>
        </p:nvSpPr>
        <p:spPr>
          <a:xfrm>
            <a:off x="3410591" y="7735655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57" name="Table 12">
            <a:extLst>
              <a:ext uri="{FF2B5EF4-FFF2-40B4-BE49-F238E27FC236}">
                <a16:creationId xmlns:a16="http://schemas.microsoft.com/office/drawing/2014/main" id="{DD6F8BAE-AE7C-4710-9A56-B6ED0D22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35794"/>
              </p:ext>
            </p:extLst>
          </p:nvPr>
        </p:nvGraphicFramePr>
        <p:xfrm>
          <a:off x="3486791" y="8651836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CF5A689-1C7A-48BA-96B3-28CFDDBA6731}"/>
              </a:ext>
            </a:extLst>
          </p:cNvPr>
          <p:cNvSpPr txBox="1"/>
          <p:nvPr/>
        </p:nvSpPr>
        <p:spPr>
          <a:xfrm>
            <a:off x="3410591" y="836183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2B1A2E-05F0-489C-AF61-3927BBEDA85C}"/>
              </a:ext>
            </a:extLst>
          </p:cNvPr>
          <p:cNvSpPr txBox="1"/>
          <p:nvPr/>
        </p:nvSpPr>
        <p:spPr>
          <a:xfrm>
            <a:off x="2209490" y="19560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761DE-DFE0-4F00-BD79-A7832E868F2F}"/>
              </a:ext>
            </a:extLst>
          </p:cNvPr>
          <p:cNvSpPr/>
          <p:nvPr/>
        </p:nvSpPr>
        <p:spPr bwMode="auto">
          <a:xfrm>
            <a:off x="3249930" y="7086600"/>
            <a:ext cx="3498330" cy="203784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294503-82DB-4693-B632-99F7DB897DB8}"/>
              </a:ext>
            </a:extLst>
          </p:cNvPr>
          <p:cNvSpPr txBox="1"/>
          <p:nvPr/>
        </p:nvSpPr>
        <p:spPr>
          <a:xfrm>
            <a:off x="3181590" y="685095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856871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828</Words>
  <Application>Microsoft Office PowerPoint</Application>
  <PresentationFormat>On-screen Show (4:3)</PresentationFormat>
  <Paragraphs>383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searingarrowssbm@gmail.com</cp:lastModifiedBy>
  <cp:revision>46</cp:revision>
  <cp:lastPrinted>2018-11-12T14:09:18Z</cp:lastPrinted>
  <dcterms:created xsi:type="dcterms:W3CDTF">2003-11-20T06:12:01Z</dcterms:created>
  <dcterms:modified xsi:type="dcterms:W3CDTF">2020-04-18T21:35:32Z</dcterms:modified>
</cp:coreProperties>
</file>