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6" d="100"/>
          <a:sy n="86" d="100"/>
        </p:scale>
        <p:origin x="28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68728"/>
              </p:ext>
            </p:extLst>
          </p:nvPr>
        </p:nvGraphicFramePr>
        <p:xfrm>
          <a:off x="539750" y="5111750"/>
          <a:ext cx="641191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Document" r:id="rId3" imgW="5483860" imgH="2470617" progId="Word.Document.8">
                  <p:embed/>
                </p:oleObj>
              </mc:Choice>
              <mc:Fallback>
                <p:oleObj name="Document" r:id="rId3" imgW="5483860" imgH="24706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1750"/>
                        <a:ext cx="641191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9B569-6942-4977-81E7-FC68EFC943D6}"/>
              </a:ext>
            </a:extLst>
          </p:cNvPr>
          <p:cNvSpPr/>
          <p:nvPr/>
        </p:nvSpPr>
        <p:spPr bwMode="auto">
          <a:xfrm>
            <a:off x="2107698" y="2652094"/>
            <a:ext cx="762000" cy="274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7AD7A-4068-4429-B204-933440DA4BDE}"/>
              </a:ext>
            </a:extLst>
          </p:cNvPr>
          <p:cNvSpPr/>
          <p:nvPr/>
        </p:nvSpPr>
        <p:spPr bwMode="auto">
          <a:xfrm>
            <a:off x="849630" y="2675112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B9FCD-CF35-4609-95D1-1386167F275A}"/>
              </a:ext>
            </a:extLst>
          </p:cNvPr>
          <p:cNvSpPr/>
          <p:nvPr/>
        </p:nvSpPr>
        <p:spPr bwMode="auto">
          <a:xfrm>
            <a:off x="838200" y="3788956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C4F87-5CDA-4286-85B7-BCA129BCBD67}"/>
              </a:ext>
            </a:extLst>
          </p:cNvPr>
          <p:cNvSpPr/>
          <p:nvPr/>
        </p:nvSpPr>
        <p:spPr bwMode="auto">
          <a:xfrm>
            <a:off x="849630" y="3243438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1F832-0C12-46A2-9C36-CE654E7AEE65}"/>
              </a:ext>
            </a:extLst>
          </p:cNvPr>
          <p:cNvSpPr/>
          <p:nvPr/>
        </p:nvSpPr>
        <p:spPr bwMode="auto">
          <a:xfrm>
            <a:off x="838199" y="4314244"/>
            <a:ext cx="68818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ACF69-051C-4CE5-BF00-A36B4A94C81B}"/>
              </a:ext>
            </a:extLst>
          </p:cNvPr>
          <p:cNvSpPr/>
          <p:nvPr/>
        </p:nvSpPr>
        <p:spPr bwMode="auto">
          <a:xfrm>
            <a:off x="2105025" y="3797534"/>
            <a:ext cx="843515" cy="2152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653E5-A601-463F-B852-0BF771439034}"/>
              </a:ext>
            </a:extLst>
          </p:cNvPr>
          <p:cNvSpPr/>
          <p:nvPr/>
        </p:nvSpPr>
        <p:spPr bwMode="auto">
          <a:xfrm>
            <a:off x="2008237" y="3195193"/>
            <a:ext cx="960921" cy="3174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AD2705-E0C1-4981-AC76-A77037E3F56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 bwMode="auto">
          <a:xfrm>
            <a:off x="1537811" y="2789412"/>
            <a:ext cx="56988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E5F81-4318-4DB5-A09B-53C7C2AA3D5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 bwMode="auto">
          <a:xfrm flipV="1">
            <a:off x="1193721" y="2903712"/>
            <a:ext cx="0" cy="339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AFC6F-72D3-4A4A-8EB1-1391538B2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537811" y="3472038"/>
            <a:ext cx="0" cy="29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94C1F2-155D-4EF4-A068-AD39B45FA48A}"/>
              </a:ext>
            </a:extLst>
          </p:cNvPr>
          <p:cNvCxnSpPr/>
          <p:nvPr/>
        </p:nvCxnSpPr>
        <p:spPr bwMode="auto">
          <a:xfrm>
            <a:off x="849630" y="3472038"/>
            <a:ext cx="0" cy="316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57607E09-996F-4855-B985-EB23A01690D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 flipV="1">
            <a:off x="1537811" y="3353924"/>
            <a:ext cx="470426" cy="3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581F6972-C0F2-4614-B97C-F8754620B7BC}"/>
              </a:ext>
            </a:extLst>
          </p:cNvPr>
          <p:cNvCxnSpPr>
            <a:stCxn id="11" idx="3"/>
          </p:cNvCxnSpPr>
          <p:nvPr/>
        </p:nvCxnSpPr>
        <p:spPr bwMode="auto">
          <a:xfrm>
            <a:off x="1537811" y="3357738"/>
            <a:ext cx="567214" cy="410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3F5C3B5E-42FA-4DF1-A1D1-4A5B9DDD9F60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flipH="1">
            <a:off x="1182290" y="4017556"/>
            <a:ext cx="1" cy="29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774DECF4-910C-4C3A-A5F3-81F733BA9837}"/>
              </a:ext>
            </a:extLst>
          </p:cNvPr>
          <p:cNvCxnSpPr/>
          <p:nvPr/>
        </p:nvCxnSpPr>
        <p:spPr bwMode="auto">
          <a:xfrm flipV="1">
            <a:off x="1537811" y="3492268"/>
            <a:ext cx="470426" cy="821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4866AC9-2286-4133-9753-3C698A96B153}"/>
              </a:ext>
            </a:extLst>
          </p:cNvPr>
          <p:cNvCxnSpPr>
            <a:stCxn id="12" idx="1"/>
          </p:cNvCxnSpPr>
          <p:nvPr/>
        </p:nvCxnSpPr>
        <p:spPr bwMode="auto">
          <a:xfrm flipH="1" flipV="1">
            <a:off x="325095" y="3353364"/>
            <a:ext cx="513104" cy="1075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29C98077-CFFB-47B9-8433-156DA0E663ED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V="1">
            <a:off x="325095" y="2789412"/>
            <a:ext cx="524535" cy="558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40E2E1-DD94-4766-900A-A5FA657600E9}"/>
              </a:ext>
            </a:extLst>
          </p:cNvPr>
          <p:cNvSpPr txBox="1"/>
          <p:nvPr/>
        </p:nvSpPr>
        <p:spPr>
          <a:xfrm>
            <a:off x="3886200" y="418628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Marcus Brooks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8D243-1DF1-46D7-BCBD-FCADA4839558}"/>
              </a:ext>
            </a:extLst>
          </p:cNvPr>
          <p:cNvSpPr txBox="1"/>
          <p:nvPr/>
        </p:nvSpPr>
        <p:spPr>
          <a:xfrm>
            <a:off x="457200" y="4043318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Start, Discrete Math, Programming 1, Programming 2, Computer Organization, Algorithms, High-Level Languages, Operating Systems, Theory of Computation, Compilers, Senior Seminar,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57EA67-1785-44A5-AED3-DFD98D7C5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55916"/>
              </p:ext>
            </p:extLst>
          </p:nvPr>
        </p:nvGraphicFramePr>
        <p:xfrm>
          <a:off x="2133600" y="1374140"/>
          <a:ext cx="4572000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5547794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0308722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077057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5680625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6750215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0374861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936296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65017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5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12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EF3EF7-A83E-41FE-BFB1-99473B5ACF8E}"/>
              </a:ext>
            </a:extLst>
          </p:cNvPr>
          <p:cNvSpPr txBox="1"/>
          <p:nvPr/>
        </p:nvSpPr>
        <p:spPr>
          <a:xfrm>
            <a:off x="914400" y="1752600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  <a:p>
            <a:r>
              <a:rPr lang="en-US" sz="1200" dirty="0"/>
              <a:t>California</a:t>
            </a:r>
          </a:p>
          <a:p>
            <a:r>
              <a:rPr lang="en-US" sz="1200" dirty="0"/>
              <a:t>Hawaii</a:t>
            </a:r>
          </a:p>
          <a:p>
            <a:r>
              <a:rPr lang="en-US" sz="1200" dirty="0"/>
              <a:t>New York</a:t>
            </a:r>
          </a:p>
          <a:p>
            <a:r>
              <a:rPr lang="en-US" sz="1200" dirty="0"/>
              <a:t>Oregon</a:t>
            </a:r>
          </a:p>
          <a:p>
            <a:r>
              <a:rPr lang="en-US" sz="1200" dirty="0"/>
              <a:t>Texas</a:t>
            </a:r>
          </a:p>
          <a:p>
            <a:r>
              <a:rPr lang="en-US" sz="1200" dirty="0"/>
              <a:t>Vermont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ACE72-D14F-4873-A07F-13C519E93A2D}"/>
              </a:ext>
            </a:extLst>
          </p:cNvPr>
          <p:cNvSpPr/>
          <p:nvPr/>
        </p:nvSpPr>
        <p:spPr bwMode="auto">
          <a:xfrm>
            <a:off x="990600" y="6019800"/>
            <a:ext cx="1295400" cy="382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D8DF7-9E2B-4878-B3B3-92730A2D98F2}"/>
              </a:ext>
            </a:extLst>
          </p:cNvPr>
          <p:cNvSpPr/>
          <p:nvPr/>
        </p:nvSpPr>
        <p:spPr bwMode="auto">
          <a:xfrm>
            <a:off x="990600" y="6402686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68491A-8E82-4795-84E8-B99693C5C29A}"/>
              </a:ext>
            </a:extLst>
          </p:cNvPr>
          <p:cNvSpPr/>
          <p:nvPr/>
        </p:nvSpPr>
        <p:spPr bwMode="auto">
          <a:xfrm>
            <a:off x="990600" y="6751578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658DF-E5D9-4B3E-818E-181941499956}"/>
              </a:ext>
            </a:extLst>
          </p:cNvPr>
          <p:cNvSpPr/>
          <p:nvPr/>
        </p:nvSpPr>
        <p:spPr bwMode="auto">
          <a:xfrm>
            <a:off x="990600" y="7100470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8643B-F021-4E43-8641-C450F528FD81}"/>
              </a:ext>
            </a:extLst>
          </p:cNvPr>
          <p:cNvSpPr/>
          <p:nvPr/>
        </p:nvSpPr>
        <p:spPr bwMode="auto">
          <a:xfrm>
            <a:off x="990600" y="7449362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330E9-4F01-4C33-8A61-4BF8EC59FB2E}"/>
              </a:ext>
            </a:extLst>
          </p:cNvPr>
          <p:cNvSpPr/>
          <p:nvPr/>
        </p:nvSpPr>
        <p:spPr bwMode="auto">
          <a:xfrm>
            <a:off x="990600" y="7797253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8D3764-3528-43B7-8D46-88CD52A3FE8D}"/>
              </a:ext>
            </a:extLst>
          </p:cNvPr>
          <p:cNvSpPr/>
          <p:nvPr/>
        </p:nvSpPr>
        <p:spPr bwMode="auto">
          <a:xfrm>
            <a:off x="990600" y="8153607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79C89-F7C5-4F3D-89AA-14BF33867B11}"/>
              </a:ext>
            </a:extLst>
          </p:cNvPr>
          <p:cNvSpPr/>
          <p:nvPr/>
        </p:nvSpPr>
        <p:spPr bwMode="auto">
          <a:xfrm>
            <a:off x="3276602" y="6008149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CF226-6E26-41C9-9D8F-C009EFAA656B}"/>
              </a:ext>
            </a:extLst>
          </p:cNvPr>
          <p:cNvSpPr/>
          <p:nvPr/>
        </p:nvSpPr>
        <p:spPr bwMode="auto">
          <a:xfrm>
            <a:off x="3334215" y="6728113"/>
            <a:ext cx="689517" cy="3415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1A9A3-2425-4CAB-81C9-E9206AF17705}"/>
              </a:ext>
            </a:extLst>
          </p:cNvPr>
          <p:cNvSpPr/>
          <p:nvPr/>
        </p:nvSpPr>
        <p:spPr bwMode="auto">
          <a:xfrm>
            <a:off x="4122231" y="6756792"/>
            <a:ext cx="845636" cy="331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09E97-4CFE-474F-9DF3-6CC51CDD3A90}"/>
              </a:ext>
            </a:extLst>
          </p:cNvPr>
          <p:cNvSpPr/>
          <p:nvPr/>
        </p:nvSpPr>
        <p:spPr bwMode="auto">
          <a:xfrm>
            <a:off x="6144327" y="6751578"/>
            <a:ext cx="689517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2D84CA-332A-4753-85F9-DBE4326AAABE}"/>
              </a:ext>
            </a:extLst>
          </p:cNvPr>
          <p:cNvSpPr/>
          <p:nvPr/>
        </p:nvSpPr>
        <p:spPr bwMode="auto">
          <a:xfrm>
            <a:off x="3369644" y="7766376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AA312-0C37-4396-90AB-F92EBD911023}"/>
              </a:ext>
            </a:extLst>
          </p:cNvPr>
          <p:cNvSpPr/>
          <p:nvPr/>
        </p:nvSpPr>
        <p:spPr bwMode="auto">
          <a:xfrm>
            <a:off x="4879592" y="7763283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16418B-983D-4F94-B966-5722DABD0839}"/>
              </a:ext>
            </a:extLst>
          </p:cNvPr>
          <p:cNvSpPr/>
          <p:nvPr/>
        </p:nvSpPr>
        <p:spPr bwMode="auto">
          <a:xfrm>
            <a:off x="3384513" y="8111611"/>
            <a:ext cx="1295400" cy="382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4D1E8D-AF1E-4561-A123-F1301E8AE220}"/>
              </a:ext>
            </a:extLst>
          </p:cNvPr>
          <p:cNvSpPr/>
          <p:nvPr/>
        </p:nvSpPr>
        <p:spPr bwMode="auto">
          <a:xfrm>
            <a:off x="4909330" y="8128608"/>
            <a:ext cx="12954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12341-4D18-4655-80F9-EEFE00B8B525}"/>
              </a:ext>
            </a:extLst>
          </p:cNvPr>
          <p:cNvSpPr/>
          <p:nvPr/>
        </p:nvSpPr>
        <p:spPr bwMode="auto">
          <a:xfrm>
            <a:off x="5105404" y="6751578"/>
            <a:ext cx="903251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CF11D-F868-4BBF-B75B-74F762D7597F}"/>
              </a:ext>
            </a:extLst>
          </p:cNvPr>
          <p:cNvSpPr/>
          <p:nvPr/>
        </p:nvSpPr>
        <p:spPr bwMode="auto">
          <a:xfrm>
            <a:off x="2398907" y="6019800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B52925-6513-41F7-8E90-32A36A31539A}"/>
              </a:ext>
            </a:extLst>
          </p:cNvPr>
          <p:cNvSpPr/>
          <p:nvPr/>
        </p:nvSpPr>
        <p:spPr bwMode="auto">
          <a:xfrm>
            <a:off x="2398907" y="6368692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090A1C-720D-4E02-A38E-5E0234EE33D6}"/>
              </a:ext>
            </a:extLst>
          </p:cNvPr>
          <p:cNvSpPr/>
          <p:nvPr/>
        </p:nvSpPr>
        <p:spPr bwMode="auto">
          <a:xfrm>
            <a:off x="2398907" y="6717584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F471EF-D882-42D1-A2B1-FA8D07D2295F}"/>
              </a:ext>
            </a:extLst>
          </p:cNvPr>
          <p:cNvSpPr/>
          <p:nvPr/>
        </p:nvSpPr>
        <p:spPr bwMode="auto">
          <a:xfrm>
            <a:off x="2393096" y="7063447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759119-850B-4BB3-8720-E2DB5AF908C7}"/>
              </a:ext>
            </a:extLst>
          </p:cNvPr>
          <p:cNvSpPr/>
          <p:nvPr/>
        </p:nvSpPr>
        <p:spPr bwMode="auto">
          <a:xfrm>
            <a:off x="2393096" y="7409310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154F4-E634-4163-9EAD-D95793C1A290}"/>
              </a:ext>
            </a:extLst>
          </p:cNvPr>
          <p:cNvSpPr/>
          <p:nvPr/>
        </p:nvSpPr>
        <p:spPr bwMode="auto">
          <a:xfrm>
            <a:off x="2393096" y="7769860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1E6784-C1A9-49BB-8955-047DBEE5F332}"/>
              </a:ext>
            </a:extLst>
          </p:cNvPr>
          <p:cNvSpPr/>
          <p:nvPr/>
        </p:nvSpPr>
        <p:spPr bwMode="auto">
          <a:xfrm>
            <a:off x="2393096" y="8116569"/>
            <a:ext cx="762000" cy="3488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40E7B-DDAE-4A37-8CC1-4294ABF29ED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flipV="1">
            <a:off x="2748651" y="6898903"/>
            <a:ext cx="585564" cy="6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29B5E-3814-4AE8-B885-46D0536CC2A3}"/>
              </a:ext>
            </a:extLst>
          </p:cNvPr>
          <p:cNvCxnSpPr>
            <a:stCxn id="23" idx="3"/>
            <a:endCxn id="24" idx="1"/>
          </p:cNvCxnSpPr>
          <p:nvPr/>
        </p:nvCxnSpPr>
        <p:spPr bwMode="auto">
          <a:xfrm>
            <a:off x="4023732" y="6898903"/>
            <a:ext cx="98499" cy="23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6B0D1C-3CE5-4F74-A671-5DE1E6E588F8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2777409" y="6182595"/>
            <a:ext cx="499193" cy="69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768D91-059F-49F9-8C79-B5CDF37D1B95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2720548" y="7940822"/>
            <a:ext cx="649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AB787F-DD30-4CCF-AD92-BAEF8595A60B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2720548" y="8297888"/>
            <a:ext cx="663965" cy="5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B56464-6ADB-4B53-A943-3C9C71FADA3D}"/>
              </a:ext>
            </a:extLst>
          </p:cNvPr>
          <p:cNvCxnSpPr>
            <a:stCxn id="28" idx="3"/>
            <a:endCxn id="29" idx="1"/>
          </p:cNvCxnSpPr>
          <p:nvPr/>
        </p:nvCxnSpPr>
        <p:spPr bwMode="auto">
          <a:xfrm>
            <a:off x="4679913" y="8303054"/>
            <a:ext cx="2294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6DC432-529F-4252-9EFE-6AC86ADA891C}"/>
              </a:ext>
            </a:extLst>
          </p:cNvPr>
          <p:cNvCxnSpPr>
            <a:stCxn id="26" idx="3"/>
            <a:endCxn id="27" idx="1"/>
          </p:cNvCxnSpPr>
          <p:nvPr/>
        </p:nvCxnSpPr>
        <p:spPr bwMode="auto">
          <a:xfrm flipV="1">
            <a:off x="4665044" y="7937729"/>
            <a:ext cx="214548" cy="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5293D9-A87B-4ED2-A58C-480C95889081}"/>
              </a:ext>
            </a:extLst>
          </p:cNvPr>
          <p:cNvCxnSpPr/>
          <p:nvPr/>
        </p:nvCxnSpPr>
        <p:spPr bwMode="auto">
          <a:xfrm>
            <a:off x="2774096" y="7583756"/>
            <a:ext cx="5025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679574EA-88CA-406A-BD4A-44F90AFB30F6}"/>
              </a:ext>
            </a:extLst>
          </p:cNvPr>
          <p:cNvCxnSpPr/>
          <p:nvPr/>
        </p:nvCxnSpPr>
        <p:spPr bwMode="auto">
          <a:xfrm>
            <a:off x="2720548" y="7237893"/>
            <a:ext cx="5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" name="Straight Connector 3075">
            <a:extLst>
              <a:ext uri="{FF2B5EF4-FFF2-40B4-BE49-F238E27FC236}">
                <a16:creationId xmlns:a16="http://schemas.microsoft.com/office/drawing/2014/main" id="{1B4DF1A4-AA22-48BA-B069-E051E7C1FC48}"/>
              </a:ext>
            </a:extLst>
          </p:cNvPr>
          <p:cNvCxnSpPr/>
          <p:nvPr/>
        </p:nvCxnSpPr>
        <p:spPr bwMode="auto">
          <a:xfrm>
            <a:off x="2774096" y="6543138"/>
            <a:ext cx="5025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5ACF020C-DE2A-4708-80FA-3FA22A4C378E}"/>
              </a:ext>
            </a:extLst>
          </p:cNvPr>
          <p:cNvCxnSpPr>
            <a:cxnSpLocks/>
          </p:cNvCxnSpPr>
          <p:nvPr/>
        </p:nvCxnSpPr>
        <p:spPr bwMode="auto">
          <a:xfrm>
            <a:off x="3276602" y="6543138"/>
            <a:ext cx="0" cy="208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87331FB-F898-437D-9D26-1848B66F6246}"/>
              </a:ext>
            </a:extLst>
          </p:cNvPr>
          <p:cNvCxnSpPr/>
          <p:nvPr/>
        </p:nvCxnSpPr>
        <p:spPr bwMode="auto">
          <a:xfrm>
            <a:off x="3276602" y="7237893"/>
            <a:ext cx="0" cy="211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12318D91-3F2D-4EF3-9093-D039DD5D6E08}"/>
              </a:ext>
            </a:extLst>
          </p:cNvPr>
          <p:cNvCxnSpPr/>
          <p:nvPr/>
        </p:nvCxnSpPr>
        <p:spPr bwMode="auto">
          <a:xfrm>
            <a:off x="3276602" y="7583756"/>
            <a:ext cx="0" cy="213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AC29651F-40CB-4EAC-AD2E-6D43EDA7F2C4}"/>
              </a:ext>
            </a:extLst>
          </p:cNvPr>
          <p:cNvCxnSpPr>
            <a:stCxn id="24" idx="3"/>
            <a:endCxn id="30" idx="1"/>
          </p:cNvCxnSpPr>
          <p:nvPr/>
        </p:nvCxnSpPr>
        <p:spPr bwMode="auto">
          <a:xfrm>
            <a:off x="4967867" y="6922367"/>
            <a:ext cx="137537" cy="3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4" name="Straight Arrow Connector 3093">
            <a:extLst>
              <a:ext uri="{FF2B5EF4-FFF2-40B4-BE49-F238E27FC236}">
                <a16:creationId xmlns:a16="http://schemas.microsoft.com/office/drawing/2014/main" id="{77427541-6E34-446B-97F9-D92D707D5553}"/>
              </a:ext>
            </a:extLst>
          </p:cNvPr>
          <p:cNvCxnSpPr>
            <a:stCxn id="30" idx="3"/>
            <a:endCxn id="25" idx="1"/>
          </p:cNvCxnSpPr>
          <p:nvPr/>
        </p:nvCxnSpPr>
        <p:spPr bwMode="auto">
          <a:xfrm>
            <a:off x="6008655" y="6926024"/>
            <a:ext cx="135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&lt;- C is my answer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 &lt;- A is my answer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1579D-C188-4AA6-97AD-0AFB342A274D}"/>
              </a:ext>
            </a:extLst>
          </p:cNvPr>
          <p:cNvSpPr txBox="1"/>
          <p:nvPr/>
        </p:nvSpPr>
        <p:spPr>
          <a:xfrm>
            <a:off x="838200" y="424576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– Washington (600)</a:t>
            </a:r>
          </a:p>
          <a:p>
            <a:r>
              <a:rPr lang="en-US" sz="1200" dirty="0"/>
              <a:t>Atlanta – Dallas (1900)</a:t>
            </a:r>
          </a:p>
          <a:p>
            <a:r>
              <a:rPr lang="en-US" sz="1200" dirty="0"/>
              <a:t>Atlanta – Houston (800)</a:t>
            </a:r>
          </a:p>
          <a:p>
            <a:r>
              <a:rPr lang="en-US" sz="1200" dirty="0"/>
              <a:t>Atlanta – Denver (2680)</a:t>
            </a:r>
          </a:p>
          <a:p>
            <a:r>
              <a:rPr lang="en-US" sz="1200" dirty="0"/>
              <a:t>Atlanta – Austin (2100)</a:t>
            </a:r>
          </a:p>
          <a:p>
            <a:r>
              <a:rPr lang="en-US" sz="1200" dirty="0"/>
              <a:t>Atlanta – Chicago (2800)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D58C13-6505-4CFD-9F13-EF70EB5611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1000" y="2819400"/>
            <a:ext cx="76200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35A89-99EE-4546-9345-6BA21D3C98CA}"/>
              </a:ext>
            </a:extLst>
          </p:cNvPr>
          <p:cNvCxnSpPr>
            <a:cxnSpLocks/>
          </p:cNvCxnSpPr>
          <p:nvPr/>
        </p:nvCxnSpPr>
        <p:spPr bwMode="auto">
          <a:xfrm>
            <a:off x="4914900" y="1600200"/>
            <a:ext cx="266700" cy="838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F29C9F-8357-466F-93FC-6BD024D3E1B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52799" y="824508"/>
            <a:ext cx="990600" cy="4845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4C3AF-227B-485F-B51E-E21A13783A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7717" y="902891"/>
            <a:ext cx="873512" cy="327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FC56AE-7306-4940-B132-E10CD0A079D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3200" y="902891"/>
            <a:ext cx="0" cy="10021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1351C4-1FF9-41D5-B866-31911325A3E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902891"/>
            <a:ext cx="812800" cy="2145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7" y="1303810"/>
            <a:ext cx="2126342" cy="168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48E2516-71B5-4DE1-85AA-CA71743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07" y="1304815"/>
            <a:ext cx="2126342" cy="16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F0D89C51-F7C4-4A0D-9CA6-4061112E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80" y="1302950"/>
            <a:ext cx="2126341" cy="168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54C13DC1-1728-4170-B7E5-6341CE530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7" y="2975024"/>
            <a:ext cx="2078592" cy="16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>
            <a:extLst>
              <a:ext uri="{FF2B5EF4-FFF2-40B4-BE49-F238E27FC236}">
                <a16:creationId xmlns:a16="http://schemas.microsoft.com/office/drawing/2014/main" id="{8A156DEF-E5E4-4EDA-826C-8C9AFB0D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25" y="2984482"/>
            <a:ext cx="2078590" cy="164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>
            <a:extLst>
              <a:ext uri="{FF2B5EF4-FFF2-40B4-BE49-F238E27FC236}">
                <a16:creationId xmlns:a16="http://schemas.microsoft.com/office/drawing/2014/main" id="{C673859E-5E1C-47C5-9DC1-0E209131D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08" y="2993082"/>
            <a:ext cx="2078590" cy="164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5">
            <a:extLst>
              <a:ext uri="{FF2B5EF4-FFF2-40B4-BE49-F238E27FC236}">
                <a16:creationId xmlns:a16="http://schemas.microsoft.com/office/drawing/2014/main" id="{D2478505-C25F-4D79-B34E-9D8C8BFF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2" y="4591842"/>
            <a:ext cx="2078590" cy="164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0DC6E5-8EAF-4631-B12C-8422675F5B52}"/>
              </a:ext>
            </a:extLst>
          </p:cNvPr>
          <p:cNvCxnSpPr/>
          <p:nvPr/>
        </p:nvCxnSpPr>
        <p:spPr bwMode="auto">
          <a:xfrm>
            <a:off x="2533540" y="1647012"/>
            <a:ext cx="0" cy="990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13AD51-2DB5-4227-8984-54CB931B6D04}"/>
              </a:ext>
            </a:extLst>
          </p:cNvPr>
          <p:cNvCxnSpPr/>
          <p:nvPr/>
        </p:nvCxnSpPr>
        <p:spPr bwMode="auto">
          <a:xfrm>
            <a:off x="2802390" y="1447800"/>
            <a:ext cx="13886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5803C6-EC27-4DFE-87B3-2D3CEE2EEBFB}"/>
              </a:ext>
            </a:extLst>
          </p:cNvPr>
          <p:cNvCxnSpPr/>
          <p:nvPr/>
        </p:nvCxnSpPr>
        <p:spPr bwMode="auto">
          <a:xfrm>
            <a:off x="4979297" y="1447800"/>
            <a:ext cx="13224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2E68D-4B91-47ED-929F-2FF616AA1A76}"/>
              </a:ext>
            </a:extLst>
          </p:cNvPr>
          <p:cNvCxnSpPr/>
          <p:nvPr/>
        </p:nvCxnSpPr>
        <p:spPr bwMode="auto">
          <a:xfrm>
            <a:off x="4696723" y="1705787"/>
            <a:ext cx="0" cy="9318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7FF158-F6DF-448D-BF7E-C7C34E699625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0600" y="2133600"/>
            <a:ext cx="675243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83919-9891-4BF3-9879-967B3D69D6BB}"/>
              </a:ext>
            </a:extLst>
          </p:cNvPr>
          <p:cNvCxnSpPr/>
          <p:nvPr/>
        </p:nvCxnSpPr>
        <p:spPr bwMode="auto">
          <a:xfrm>
            <a:off x="4914900" y="2743200"/>
            <a:ext cx="6209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F5CDB197-DAD4-485B-8CF3-5813B10412AD}"/>
              </a:ext>
            </a:extLst>
          </p:cNvPr>
          <p:cNvCxnSpPr/>
          <p:nvPr/>
        </p:nvCxnSpPr>
        <p:spPr bwMode="auto">
          <a:xfrm>
            <a:off x="4902563" y="2819400"/>
            <a:ext cx="6752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AAFACDBD-E15D-4F8C-A6B8-1D33422C1E72}"/>
              </a:ext>
            </a:extLst>
          </p:cNvPr>
          <p:cNvCxnSpPr/>
          <p:nvPr/>
        </p:nvCxnSpPr>
        <p:spPr bwMode="auto">
          <a:xfrm>
            <a:off x="329624" y="3334173"/>
            <a:ext cx="0" cy="9883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580D86D-0ADF-46D5-B3A4-0D49128D91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44421" y="3772711"/>
            <a:ext cx="670069" cy="4777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3B477918-BD3C-4502-AD5E-B8ED00D6F616}"/>
              </a:ext>
            </a:extLst>
          </p:cNvPr>
          <p:cNvCxnSpPr>
            <a:cxnSpLocks/>
          </p:cNvCxnSpPr>
          <p:nvPr/>
        </p:nvCxnSpPr>
        <p:spPr bwMode="auto">
          <a:xfrm>
            <a:off x="299912" y="4942950"/>
            <a:ext cx="0" cy="9487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8C652680-5299-4AEA-A6B0-80489F548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314" y="5415539"/>
            <a:ext cx="653005" cy="4761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21D251A3-757C-460B-B070-41C3D5DFA5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275704" y="4865895"/>
            <a:ext cx="581065" cy="4232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D337D44F-E10A-44A5-B9C0-ED44910D11D7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942950"/>
            <a:ext cx="0" cy="9487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992C054D-B757-46D2-9A4A-F93B89586905}"/>
              </a:ext>
            </a:extLst>
          </p:cNvPr>
          <p:cNvCxnSpPr>
            <a:cxnSpLocks/>
          </p:cNvCxnSpPr>
          <p:nvPr/>
        </p:nvCxnSpPr>
        <p:spPr bwMode="auto">
          <a:xfrm>
            <a:off x="1275704" y="5486400"/>
            <a:ext cx="0" cy="4512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9763B6-BFA3-4672-B26F-F05809A42A90}"/>
              </a:ext>
            </a:extLst>
          </p:cNvPr>
          <p:cNvCxnSpPr>
            <a:cxnSpLocks/>
          </p:cNvCxnSpPr>
          <p:nvPr/>
        </p:nvCxnSpPr>
        <p:spPr bwMode="auto">
          <a:xfrm>
            <a:off x="2441307" y="3316148"/>
            <a:ext cx="0" cy="9487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F4F470-8681-4640-A9A4-E1557F9150AF}"/>
              </a:ext>
            </a:extLst>
          </p:cNvPr>
          <p:cNvCxnSpPr/>
          <p:nvPr/>
        </p:nvCxnSpPr>
        <p:spPr bwMode="auto">
          <a:xfrm>
            <a:off x="552773" y="3124200"/>
            <a:ext cx="13886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624605-E01C-4F69-98B0-92D60C9090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3540" y="3790530"/>
            <a:ext cx="653005" cy="4761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26C03E-EF75-4E84-A469-6EC1426B6BD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3810" y="3223855"/>
            <a:ext cx="581065" cy="4232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269E5A-1318-4202-969A-03BD9E278CA0}"/>
              </a:ext>
            </a:extLst>
          </p:cNvPr>
          <p:cNvCxnSpPr/>
          <p:nvPr/>
        </p:nvCxnSpPr>
        <p:spPr bwMode="auto">
          <a:xfrm>
            <a:off x="2620638" y="4356262"/>
            <a:ext cx="6752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6DEF21-8991-4568-AB2A-E63F420A92C4}"/>
              </a:ext>
            </a:extLst>
          </p:cNvPr>
          <p:cNvCxnSpPr>
            <a:cxnSpLocks/>
          </p:cNvCxnSpPr>
          <p:nvPr/>
        </p:nvCxnSpPr>
        <p:spPr bwMode="auto">
          <a:xfrm>
            <a:off x="4584080" y="3353946"/>
            <a:ext cx="0" cy="9487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35C0CE-C655-4D98-AF22-696CC4A8B0A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0329" y="3783821"/>
            <a:ext cx="653005" cy="4761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9442EE-AF1A-447F-ACCD-6F193E723810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7806" y="3236386"/>
            <a:ext cx="553289" cy="4107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B9A299-6162-4501-92DA-112564D197D7}"/>
              </a:ext>
            </a:extLst>
          </p:cNvPr>
          <p:cNvCxnSpPr>
            <a:cxnSpLocks/>
          </p:cNvCxnSpPr>
          <p:nvPr/>
        </p:nvCxnSpPr>
        <p:spPr bwMode="auto">
          <a:xfrm>
            <a:off x="5586336" y="3902036"/>
            <a:ext cx="0" cy="4512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E5BFC47-13E7-4F51-8526-E8D024446C67}"/>
              </a:ext>
            </a:extLst>
          </p:cNvPr>
          <p:cNvCxnSpPr/>
          <p:nvPr/>
        </p:nvCxnSpPr>
        <p:spPr bwMode="auto">
          <a:xfrm>
            <a:off x="495731" y="4388318"/>
            <a:ext cx="6752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C0FEC01-D8AE-4B6C-AFDD-878B27F5F140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8870" y="3239051"/>
            <a:ext cx="536649" cy="3613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8B4C8E-1466-4FE3-AE94-F13BFAD701B1}"/>
              </a:ext>
            </a:extLst>
          </p:cNvPr>
          <p:cNvCxnSpPr>
            <a:cxnSpLocks/>
          </p:cNvCxnSpPr>
          <p:nvPr/>
        </p:nvCxnSpPr>
        <p:spPr bwMode="auto">
          <a:xfrm flipV="1">
            <a:off x="1170974" y="3889195"/>
            <a:ext cx="0" cy="3378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54294F1-C89B-45D2-A243-2C2F901236C7}"/>
              </a:ext>
            </a:extLst>
          </p:cNvPr>
          <p:cNvCxnSpPr>
            <a:cxnSpLocks/>
          </p:cNvCxnSpPr>
          <p:nvPr/>
        </p:nvCxnSpPr>
        <p:spPr bwMode="auto">
          <a:xfrm>
            <a:off x="3413810" y="3902036"/>
            <a:ext cx="0" cy="3250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751CDB6-0ABC-47BC-A452-08CB4690B1F8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7394" y="3413141"/>
            <a:ext cx="23606" cy="8468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E17958D-4234-4858-83BA-FD1B8E855986}"/>
              </a:ext>
            </a:extLst>
          </p:cNvPr>
          <p:cNvCxnSpPr>
            <a:cxnSpLocks/>
          </p:cNvCxnSpPr>
          <p:nvPr/>
        </p:nvCxnSpPr>
        <p:spPr bwMode="auto">
          <a:xfrm>
            <a:off x="5640511" y="4388318"/>
            <a:ext cx="49058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86FEEBB-E471-4D98-B2DE-286540B6603E}"/>
              </a:ext>
            </a:extLst>
          </p:cNvPr>
          <p:cNvCxnSpPr>
            <a:cxnSpLocks/>
          </p:cNvCxnSpPr>
          <p:nvPr/>
        </p:nvCxnSpPr>
        <p:spPr bwMode="auto">
          <a:xfrm>
            <a:off x="6362269" y="3353946"/>
            <a:ext cx="0" cy="9993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AB4D4CC-2018-4932-A6B4-72D7CAD226BA}"/>
              </a:ext>
            </a:extLst>
          </p:cNvPr>
          <p:cNvCxnSpPr>
            <a:cxnSpLocks/>
          </p:cNvCxnSpPr>
          <p:nvPr/>
        </p:nvCxnSpPr>
        <p:spPr bwMode="auto">
          <a:xfrm>
            <a:off x="329624" y="7127585"/>
            <a:ext cx="12275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890F4B-89EF-47E6-9685-6A688249E6C8}"/>
              </a:ext>
            </a:extLst>
          </p:cNvPr>
          <p:cNvCxnSpPr>
            <a:cxnSpLocks/>
          </p:cNvCxnSpPr>
          <p:nvPr/>
        </p:nvCxnSpPr>
        <p:spPr bwMode="auto">
          <a:xfrm>
            <a:off x="337279" y="7467600"/>
            <a:ext cx="121991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DA9E8F-E3F4-4BA5-AA03-3530F191D565}"/>
              </a:ext>
            </a:extLst>
          </p:cNvPr>
          <p:cNvSpPr txBox="1"/>
          <p:nvPr/>
        </p:nvSpPr>
        <p:spPr>
          <a:xfrm>
            <a:off x="1750060" y="7217704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14D986-A8DC-4DD8-AE9C-F09AC22697D8}"/>
              </a:ext>
            </a:extLst>
          </p:cNvPr>
          <p:cNvSpPr txBox="1"/>
          <p:nvPr/>
        </p:nvSpPr>
        <p:spPr>
          <a:xfrm>
            <a:off x="1731278" y="6860198"/>
            <a:ext cx="243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MST Chosen Path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600200"/>
            <a:ext cx="2343150" cy="1981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First list the edges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0 – 1 (7)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0 – 2 (3)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200" dirty="0"/>
              <a:t>1 – 3 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1 – 5 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2 – 5 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2 – 4 (8)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3 – 4 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4 – 5 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C91BF-9BA6-454E-8C0C-523304AEB9AD}"/>
              </a:ext>
            </a:extLst>
          </p:cNvPr>
          <p:cNvSpPr txBox="1"/>
          <p:nvPr/>
        </p:nvSpPr>
        <p:spPr>
          <a:xfrm>
            <a:off x="1066800" y="3756916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list the edges in order by weight</a:t>
            </a:r>
          </a:p>
          <a:p>
            <a:endParaRPr lang="en-US" sz="1200" dirty="0"/>
          </a:p>
          <a:p>
            <a:r>
              <a:rPr lang="en-US" sz="1200" dirty="0"/>
              <a:t>2 – 5 (1)</a:t>
            </a:r>
          </a:p>
          <a:p>
            <a:r>
              <a:rPr lang="en-US" sz="1200" dirty="0"/>
              <a:t>1 – 5 (2)</a:t>
            </a:r>
          </a:p>
          <a:p>
            <a:r>
              <a:rPr lang="en-US" sz="1200" dirty="0"/>
              <a:t>0 – 2 (3)</a:t>
            </a:r>
          </a:p>
          <a:p>
            <a:r>
              <a:rPr lang="en-US" sz="1200" dirty="0"/>
              <a:t>4 – 5 (3)</a:t>
            </a:r>
          </a:p>
          <a:p>
            <a:r>
              <a:rPr lang="en-US" sz="1200" dirty="0"/>
              <a:t>1 – 3 (5)</a:t>
            </a:r>
          </a:p>
          <a:p>
            <a:r>
              <a:rPr lang="en-US" sz="1200" dirty="0"/>
              <a:t>3 – 4 (6)</a:t>
            </a:r>
          </a:p>
          <a:p>
            <a:r>
              <a:rPr lang="en-US" sz="1200" dirty="0"/>
              <a:t>0 – 1 (7)</a:t>
            </a:r>
          </a:p>
          <a:p>
            <a:r>
              <a:rPr lang="en-US" sz="1200" dirty="0"/>
              <a:t>2 – 4 (8)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BE87E-E33E-45E5-8F60-0BA7DEF1F8F8}"/>
              </a:ext>
            </a:extLst>
          </p:cNvPr>
          <p:cNvSpPr txBox="1"/>
          <p:nvPr/>
        </p:nvSpPr>
        <p:spPr>
          <a:xfrm>
            <a:off x="3484756" y="3805238"/>
            <a:ext cx="30926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determine the least cost edge to each </a:t>
            </a:r>
            <a:r>
              <a:rPr lang="en-US" sz="1200" dirty="0" err="1"/>
              <a:t>vertice</a:t>
            </a:r>
            <a:r>
              <a:rPr lang="en-US" sz="1200" dirty="0"/>
              <a:t> by iterating over the list and determining if there is already a connection to the nodes involved</a:t>
            </a:r>
          </a:p>
          <a:p>
            <a:endParaRPr lang="en-US" sz="1200" dirty="0"/>
          </a:p>
          <a:p>
            <a:r>
              <a:rPr lang="en-US" sz="1200" dirty="0"/>
              <a:t>2 – 5 (1) &lt;- Added</a:t>
            </a:r>
          </a:p>
          <a:p>
            <a:r>
              <a:rPr lang="en-US" sz="1200" dirty="0"/>
              <a:t>1 – 5 (2) &lt;- Added</a:t>
            </a:r>
          </a:p>
          <a:p>
            <a:r>
              <a:rPr lang="en-US" sz="1200" dirty="0"/>
              <a:t>0 – 2 (3) &lt;- Added</a:t>
            </a:r>
          </a:p>
          <a:p>
            <a:r>
              <a:rPr lang="en-US" sz="1200" dirty="0"/>
              <a:t>4 – 5 (3) &lt;- Added</a:t>
            </a:r>
          </a:p>
          <a:p>
            <a:r>
              <a:rPr lang="en-US" sz="1200" dirty="0"/>
              <a:t>1 – 3 (5) &lt;- Added</a:t>
            </a:r>
          </a:p>
          <a:p>
            <a:r>
              <a:rPr lang="en-US" sz="1200" dirty="0"/>
              <a:t>3 – 4 (6) x not needed</a:t>
            </a:r>
          </a:p>
          <a:p>
            <a:r>
              <a:rPr lang="en-US" sz="1200" dirty="0"/>
              <a:t>0 – 1 (7) x not needed</a:t>
            </a:r>
          </a:p>
          <a:p>
            <a:r>
              <a:rPr lang="en-US" sz="1200" dirty="0"/>
              <a:t>2 – 4 (8) x not needed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32E6A5-0074-48DF-9200-77A2BA1793AF}"/>
              </a:ext>
            </a:extLst>
          </p:cNvPr>
          <p:cNvCxnSpPr/>
          <p:nvPr/>
        </p:nvCxnSpPr>
        <p:spPr bwMode="auto">
          <a:xfrm>
            <a:off x="1077951" y="2084658"/>
            <a:ext cx="0" cy="11364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BA9352-11CF-497C-B08E-53B23B361CCD}"/>
              </a:ext>
            </a:extLst>
          </p:cNvPr>
          <p:cNvCxnSpPr/>
          <p:nvPr/>
        </p:nvCxnSpPr>
        <p:spPr bwMode="auto">
          <a:xfrm flipV="1">
            <a:off x="1295400" y="2667000"/>
            <a:ext cx="704850" cy="554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FD5FC6-6394-4141-A3B6-655BC985BFD8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1981200"/>
            <a:ext cx="68580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DBBDB-9ECC-41EF-A0FD-4DE4067D6934}"/>
              </a:ext>
            </a:extLst>
          </p:cNvPr>
          <p:cNvCxnSpPr>
            <a:cxnSpLocks/>
          </p:cNvCxnSpPr>
          <p:nvPr/>
        </p:nvCxnSpPr>
        <p:spPr bwMode="auto">
          <a:xfrm>
            <a:off x="2133600" y="2819400"/>
            <a:ext cx="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D801C-9F74-42A1-B3B2-ED24967BEE89}"/>
              </a:ext>
            </a:extLst>
          </p:cNvPr>
          <p:cNvCxnSpPr/>
          <p:nvPr/>
        </p:nvCxnSpPr>
        <p:spPr bwMode="auto">
          <a:xfrm>
            <a:off x="3352800" y="2084658"/>
            <a:ext cx="0" cy="11364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C59DA1-E778-4E95-978B-2F3388021A8B}"/>
              </a:ext>
            </a:extLst>
          </p:cNvPr>
          <p:cNvCxnSpPr>
            <a:cxnSpLocks/>
          </p:cNvCxnSpPr>
          <p:nvPr/>
        </p:nvCxnSpPr>
        <p:spPr bwMode="auto">
          <a:xfrm flipH="1">
            <a:off x="1864578" y="1965402"/>
            <a:ext cx="438149" cy="1215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A7ED7A-8293-44E7-A107-650F38E4B4B0}"/>
              </a:ext>
            </a:extLst>
          </p:cNvPr>
          <p:cNvCxnSpPr>
            <a:cxnSpLocks/>
          </p:cNvCxnSpPr>
          <p:nvPr/>
        </p:nvCxnSpPr>
        <p:spPr bwMode="auto">
          <a:xfrm>
            <a:off x="2533649" y="1943100"/>
            <a:ext cx="1085851" cy="10287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849D3-61AB-457D-8C49-F70EC440A5F6}"/>
              </a:ext>
            </a:extLst>
          </p:cNvPr>
          <p:cNvCxnSpPr/>
          <p:nvPr/>
        </p:nvCxnSpPr>
        <p:spPr bwMode="auto">
          <a:xfrm flipV="1">
            <a:off x="3665963" y="2933700"/>
            <a:ext cx="45720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945E85-9E69-4392-A7F6-2D9F0A46F906}"/>
              </a:ext>
            </a:extLst>
          </p:cNvPr>
          <p:cNvCxnSpPr>
            <a:cxnSpLocks/>
          </p:cNvCxnSpPr>
          <p:nvPr/>
        </p:nvCxnSpPr>
        <p:spPr bwMode="auto">
          <a:xfrm>
            <a:off x="4343401" y="3124200"/>
            <a:ext cx="76200" cy="4827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E38AA1-49F9-4AE2-94B9-B02C7C8A0CD9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3680" y="3124200"/>
            <a:ext cx="1267520" cy="4699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28AA20-5D3B-4915-8BA0-89A1880EEB8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4201" y="3733800"/>
            <a:ext cx="1142999" cy="95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6E39051-D5A2-43B7-8326-CA03050B3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19128"/>
              </p:ext>
            </p:extLst>
          </p:nvPr>
        </p:nvGraphicFramePr>
        <p:xfrm>
          <a:off x="152400" y="457200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EA105A-E1C2-4652-9967-6C4924EFC1C2}"/>
              </a:ext>
            </a:extLst>
          </p:cNvPr>
          <p:cNvSpPr txBox="1"/>
          <p:nvPr/>
        </p:nvSpPr>
        <p:spPr>
          <a:xfrm>
            <a:off x="76200" y="42950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DA1FDE9-C7D6-4A0F-A577-B488AADE4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22389"/>
              </p:ext>
            </p:extLst>
          </p:nvPr>
        </p:nvGraphicFramePr>
        <p:xfrm>
          <a:off x="152400" y="5122443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999C1A-DB35-4EEA-8F7B-D9FAFA56BFDE}"/>
              </a:ext>
            </a:extLst>
          </p:cNvPr>
          <p:cNvSpPr txBox="1"/>
          <p:nvPr/>
        </p:nvSpPr>
        <p:spPr>
          <a:xfrm>
            <a:off x="76200" y="4875019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9021243-BC20-45C2-A5EF-1B6E9C3BE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37777"/>
              </p:ext>
            </p:extLst>
          </p:nvPr>
        </p:nvGraphicFramePr>
        <p:xfrm>
          <a:off x="152400" y="5791200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398F16-8DC9-45CF-87BE-DF6DB5857D6D}"/>
              </a:ext>
            </a:extLst>
          </p:cNvPr>
          <p:cNvSpPr txBox="1"/>
          <p:nvPr/>
        </p:nvSpPr>
        <p:spPr>
          <a:xfrm>
            <a:off x="76200" y="550120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64EAF2D5-9BBA-431A-86AE-A6BAD2EE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61923"/>
              </p:ext>
            </p:extLst>
          </p:nvPr>
        </p:nvGraphicFramePr>
        <p:xfrm>
          <a:off x="3521927" y="457200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8CAEBBB-BCF6-4115-82B1-08DFE6777A00}"/>
              </a:ext>
            </a:extLst>
          </p:cNvPr>
          <p:cNvSpPr txBox="1"/>
          <p:nvPr/>
        </p:nvSpPr>
        <p:spPr>
          <a:xfrm>
            <a:off x="3445727" y="42950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08E28BCC-9B36-40D9-8749-519203AC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1266"/>
              </p:ext>
            </p:extLst>
          </p:nvPr>
        </p:nvGraphicFramePr>
        <p:xfrm>
          <a:off x="3521927" y="5122443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FBE47D7-00F1-4C61-8BE4-B7991C263FEB}"/>
              </a:ext>
            </a:extLst>
          </p:cNvPr>
          <p:cNvSpPr txBox="1"/>
          <p:nvPr/>
        </p:nvSpPr>
        <p:spPr>
          <a:xfrm>
            <a:off x="3445727" y="4875019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C607D027-411B-4324-AE6F-BB207E6A4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34487"/>
              </p:ext>
            </p:extLst>
          </p:nvPr>
        </p:nvGraphicFramePr>
        <p:xfrm>
          <a:off x="3521927" y="5791200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FD9F884-D123-450A-A2E0-0DB6A7F41E3B}"/>
              </a:ext>
            </a:extLst>
          </p:cNvPr>
          <p:cNvSpPr txBox="1"/>
          <p:nvPr/>
        </p:nvSpPr>
        <p:spPr>
          <a:xfrm>
            <a:off x="3445727" y="550120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6FF4582A-549F-4EA0-A23A-56FD6ABF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70465"/>
              </p:ext>
            </p:extLst>
          </p:nvPr>
        </p:nvGraphicFramePr>
        <p:xfrm>
          <a:off x="177297" y="6567404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A93F76-6A40-47B9-80EA-FB65FC77C3D4}"/>
              </a:ext>
            </a:extLst>
          </p:cNvPr>
          <p:cNvSpPr txBox="1"/>
          <p:nvPr/>
        </p:nvSpPr>
        <p:spPr>
          <a:xfrm>
            <a:off x="101097" y="629040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1" name="Table 9">
            <a:extLst>
              <a:ext uri="{FF2B5EF4-FFF2-40B4-BE49-F238E27FC236}">
                <a16:creationId xmlns:a16="http://schemas.microsoft.com/office/drawing/2014/main" id="{34AB1235-CDB8-4965-8F9D-A750DC36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50462"/>
              </p:ext>
            </p:extLst>
          </p:nvPr>
        </p:nvGraphicFramePr>
        <p:xfrm>
          <a:off x="177297" y="7117847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5566950-DCA9-4B6F-86F3-E2F08E2F27EB}"/>
              </a:ext>
            </a:extLst>
          </p:cNvPr>
          <p:cNvSpPr txBox="1"/>
          <p:nvPr/>
        </p:nvSpPr>
        <p:spPr>
          <a:xfrm>
            <a:off x="101097" y="6870423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43" name="Table 12">
            <a:extLst>
              <a:ext uri="{FF2B5EF4-FFF2-40B4-BE49-F238E27FC236}">
                <a16:creationId xmlns:a16="http://schemas.microsoft.com/office/drawing/2014/main" id="{5FD96803-AE59-4F7D-861B-3E36EC47A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94760"/>
              </p:ext>
            </p:extLst>
          </p:nvPr>
        </p:nvGraphicFramePr>
        <p:xfrm>
          <a:off x="177297" y="7786604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163B9C1-605E-4616-9E38-4E9E06FA8EB5}"/>
              </a:ext>
            </a:extLst>
          </p:cNvPr>
          <p:cNvSpPr txBox="1"/>
          <p:nvPr/>
        </p:nvSpPr>
        <p:spPr>
          <a:xfrm>
            <a:off x="101097" y="749660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A829D99F-F6C1-4E91-9EB8-DC659861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13533"/>
              </p:ext>
            </p:extLst>
          </p:nvPr>
        </p:nvGraphicFramePr>
        <p:xfrm>
          <a:off x="3520068" y="6567404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4D662A2-F110-4532-ADF8-1ADEA710ECF4}"/>
              </a:ext>
            </a:extLst>
          </p:cNvPr>
          <p:cNvSpPr txBox="1"/>
          <p:nvPr/>
        </p:nvSpPr>
        <p:spPr>
          <a:xfrm>
            <a:off x="3443868" y="629040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08CB50CA-13BF-4BD4-8E68-B88BA38E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81685"/>
              </p:ext>
            </p:extLst>
          </p:nvPr>
        </p:nvGraphicFramePr>
        <p:xfrm>
          <a:off x="3520068" y="7117847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2F156AF-ED97-474E-96A0-57DD6C805286}"/>
              </a:ext>
            </a:extLst>
          </p:cNvPr>
          <p:cNvSpPr txBox="1"/>
          <p:nvPr/>
        </p:nvSpPr>
        <p:spPr>
          <a:xfrm>
            <a:off x="3443868" y="6870423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49" name="Table 12">
            <a:extLst>
              <a:ext uri="{FF2B5EF4-FFF2-40B4-BE49-F238E27FC236}">
                <a16:creationId xmlns:a16="http://schemas.microsoft.com/office/drawing/2014/main" id="{1993A372-9A5B-42EA-83A2-28F6BC1CF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141"/>
              </p:ext>
            </p:extLst>
          </p:nvPr>
        </p:nvGraphicFramePr>
        <p:xfrm>
          <a:off x="3520068" y="7786604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76ED78D5-52E9-42C2-B68C-7181BF31CC55}"/>
              </a:ext>
            </a:extLst>
          </p:cNvPr>
          <p:cNvSpPr txBox="1"/>
          <p:nvPr/>
        </p:nvSpPr>
        <p:spPr>
          <a:xfrm>
            <a:off x="3443868" y="749660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8CF070-0E6F-4F9D-9D6F-D0B8D1DE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162"/>
            <a:ext cx="4082151" cy="2567804"/>
          </a:xfrm>
          <a:prstGeom prst="rect">
            <a:avLst/>
          </a:prstGeom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070317AA-430F-4151-A15E-FE4212D80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33786"/>
              </p:ext>
            </p:extLst>
          </p:nvPr>
        </p:nvGraphicFramePr>
        <p:xfrm>
          <a:off x="3700262" y="1003550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4C758E-FBB8-412A-B2E9-336E4C2C9656}"/>
              </a:ext>
            </a:extLst>
          </p:cNvPr>
          <p:cNvSpPr txBox="1"/>
          <p:nvPr/>
        </p:nvSpPr>
        <p:spPr>
          <a:xfrm>
            <a:off x="3624062" y="72655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8F3CC839-881D-4581-B314-60048A598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84665"/>
              </p:ext>
            </p:extLst>
          </p:nvPr>
        </p:nvGraphicFramePr>
        <p:xfrm>
          <a:off x="3700262" y="1553993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BC90FEA-CA58-4F3D-922E-028F1631887D}"/>
              </a:ext>
            </a:extLst>
          </p:cNvPr>
          <p:cNvSpPr txBox="1"/>
          <p:nvPr/>
        </p:nvSpPr>
        <p:spPr>
          <a:xfrm>
            <a:off x="3624062" y="1306569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D25FC559-0BD3-4853-8EBE-2BB88533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51864"/>
              </p:ext>
            </p:extLst>
          </p:nvPr>
        </p:nvGraphicFramePr>
        <p:xfrm>
          <a:off x="3700262" y="2222750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958CD06-2977-494B-B0A6-1BB64DF00F6B}"/>
              </a:ext>
            </a:extLst>
          </p:cNvPr>
          <p:cNvSpPr txBox="1"/>
          <p:nvPr/>
        </p:nvSpPr>
        <p:spPr>
          <a:xfrm>
            <a:off x="3624062" y="193275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2AA15C5F-55D1-4CF6-A6FA-342DD13C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34496"/>
              </p:ext>
            </p:extLst>
          </p:nvPr>
        </p:nvGraphicFramePr>
        <p:xfrm>
          <a:off x="152400" y="3172976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EBAA700-7186-4B0B-8DCC-2FE7E6392CB2}"/>
              </a:ext>
            </a:extLst>
          </p:cNvPr>
          <p:cNvSpPr txBox="1"/>
          <p:nvPr/>
        </p:nvSpPr>
        <p:spPr>
          <a:xfrm>
            <a:off x="76200" y="289597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5C01C31B-11F1-4DFA-87F7-D360C475B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26323"/>
              </p:ext>
            </p:extLst>
          </p:nvPr>
        </p:nvGraphicFramePr>
        <p:xfrm>
          <a:off x="152400" y="3723419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FD25D41-5139-4F62-AD1E-AEC5B08A5B03}"/>
              </a:ext>
            </a:extLst>
          </p:cNvPr>
          <p:cNvSpPr txBox="1"/>
          <p:nvPr/>
        </p:nvSpPr>
        <p:spPr>
          <a:xfrm>
            <a:off x="76200" y="3475995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27" name="Table 12">
            <a:extLst>
              <a:ext uri="{FF2B5EF4-FFF2-40B4-BE49-F238E27FC236}">
                <a16:creationId xmlns:a16="http://schemas.microsoft.com/office/drawing/2014/main" id="{496267A1-D988-4485-8FF5-26F906264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5186"/>
              </p:ext>
            </p:extLst>
          </p:nvPr>
        </p:nvGraphicFramePr>
        <p:xfrm>
          <a:off x="152400" y="4392176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24F6A8D-91E3-4CDA-B939-33305B91D223}"/>
              </a:ext>
            </a:extLst>
          </p:cNvPr>
          <p:cNvSpPr txBox="1"/>
          <p:nvPr/>
        </p:nvSpPr>
        <p:spPr>
          <a:xfrm>
            <a:off x="76200" y="41021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D424B5CA-B337-4F10-8C96-476076C45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22389"/>
              </p:ext>
            </p:extLst>
          </p:nvPr>
        </p:nvGraphicFramePr>
        <p:xfrm>
          <a:off x="3564201" y="3172976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3E02E65-F23C-48A9-9424-88BF2290ECA4}"/>
              </a:ext>
            </a:extLst>
          </p:cNvPr>
          <p:cNvSpPr txBox="1"/>
          <p:nvPr/>
        </p:nvSpPr>
        <p:spPr>
          <a:xfrm>
            <a:off x="3488001" y="289597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BC507AB1-1932-499B-B7BE-C5C85C4A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84653"/>
              </p:ext>
            </p:extLst>
          </p:nvPr>
        </p:nvGraphicFramePr>
        <p:xfrm>
          <a:off x="3564201" y="3723419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A97A0DB-72BB-4A50-945C-39635E2ABBA7}"/>
              </a:ext>
            </a:extLst>
          </p:cNvPr>
          <p:cNvSpPr txBox="1"/>
          <p:nvPr/>
        </p:nvSpPr>
        <p:spPr>
          <a:xfrm>
            <a:off x="3488001" y="3475995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65BDEC79-C365-4AD5-8D94-BFA83A108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72969"/>
              </p:ext>
            </p:extLst>
          </p:nvPr>
        </p:nvGraphicFramePr>
        <p:xfrm>
          <a:off x="3564201" y="4392176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20D4CED-A755-4706-B254-45D651B7DF6E}"/>
              </a:ext>
            </a:extLst>
          </p:cNvPr>
          <p:cNvSpPr txBox="1"/>
          <p:nvPr/>
        </p:nvSpPr>
        <p:spPr>
          <a:xfrm>
            <a:off x="3488001" y="41021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87CCB445-5987-41C4-8546-3EABED8F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6495"/>
              </p:ext>
            </p:extLst>
          </p:nvPr>
        </p:nvGraphicFramePr>
        <p:xfrm>
          <a:off x="152400" y="5273337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FF8FAE9-914B-44EA-BE88-2855A39BBD2C}"/>
              </a:ext>
            </a:extLst>
          </p:cNvPr>
          <p:cNvSpPr txBox="1"/>
          <p:nvPr/>
        </p:nvSpPr>
        <p:spPr>
          <a:xfrm>
            <a:off x="76200" y="4996338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7B008717-38A8-4E7A-A34D-F61233D3E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0224"/>
              </p:ext>
            </p:extLst>
          </p:nvPr>
        </p:nvGraphicFramePr>
        <p:xfrm>
          <a:off x="152400" y="582378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4BF506-AE77-4111-9025-780D5D70A1AF}"/>
              </a:ext>
            </a:extLst>
          </p:cNvPr>
          <p:cNvSpPr txBox="1"/>
          <p:nvPr/>
        </p:nvSpPr>
        <p:spPr>
          <a:xfrm>
            <a:off x="76200" y="5576356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69366902-2B6A-4509-B94A-786549E8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93626"/>
              </p:ext>
            </p:extLst>
          </p:nvPr>
        </p:nvGraphicFramePr>
        <p:xfrm>
          <a:off x="152400" y="6492537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9767A64-85DB-4007-A91B-8465853C8941}"/>
              </a:ext>
            </a:extLst>
          </p:cNvPr>
          <p:cNvSpPr txBox="1"/>
          <p:nvPr/>
        </p:nvSpPr>
        <p:spPr>
          <a:xfrm>
            <a:off x="76200" y="620253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F2B049DA-A0C8-4270-8A3C-0898101B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6628"/>
              </p:ext>
            </p:extLst>
          </p:nvPr>
        </p:nvGraphicFramePr>
        <p:xfrm>
          <a:off x="3488001" y="5284023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6499C06-1104-4314-B6A1-BEA72D32D8EE}"/>
              </a:ext>
            </a:extLst>
          </p:cNvPr>
          <p:cNvSpPr txBox="1"/>
          <p:nvPr/>
        </p:nvSpPr>
        <p:spPr>
          <a:xfrm>
            <a:off x="3411801" y="500702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3" name="Table 9">
            <a:extLst>
              <a:ext uri="{FF2B5EF4-FFF2-40B4-BE49-F238E27FC236}">
                <a16:creationId xmlns:a16="http://schemas.microsoft.com/office/drawing/2014/main" id="{50C4E4FE-5A7A-437F-BEC7-ADD426CE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12278"/>
              </p:ext>
            </p:extLst>
          </p:nvPr>
        </p:nvGraphicFramePr>
        <p:xfrm>
          <a:off x="3488001" y="5834466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94456261-A304-4C6A-A9E9-AC1E9E9A7505}"/>
              </a:ext>
            </a:extLst>
          </p:cNvPr>
          <p:cNvSpPr txBox="1"/>
          <p:nvPr/>
        </p:nvSpPr>
        <p:spPr>
          <a:xfrm>
            <a:off x="3411801" y="5587042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45" name="Table 12">
            <a:extLst>
              <a:ext uri="{FF2B5EF4-FFF2-40B4-BE49-F238E27FC236}">
                <a16:creationId xmlns:a16="http://schemas.microsoft.com/office/drawing/2014/main" id="{3D815C47-4B0E-401F-A7F8-E53D29909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44392"/>
              </p:ext>
            </p:extLst>
          </p:nvPr>
        </p:nvGraphicFramePr>
        <p:xfrm>
          <a:off x="3488001" y="6503223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B7547D45-5388-412E-91EE-811B3814F97F}"/>
              </a:ext>
            </a:extLst>
          </p:cNvPr>
          <p:cNvSpPr txBox="1"/>
          <p:nvPr/>
        </p:nvSpPr>
        <p:spPr>
          <a:xfrm>
            <a:off x="3411801" y="621322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F3116DB7-6C1B-47FB-9D77-F92E31EC6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37275"/>
              </p:ext>
            </p:extLst>
          </p:nvPr>
        </p:nvGraphicFramePr>
        <p:xfrm>
          <a:off x="141249" y="7419584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8EE0EC2-8C88-4A33-B836-72FF8F919EE0}"/>
              </a:ext>
            </a:extLst>
          </p:cNvPr>
          <p:cNvSpPr txBox="1"/>
          <p:nvPr/>
        </p:nvSpPr>
        <p:spPr>
          <a:xfrm>
            <a:off x="65049" y="714258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49" name="Table 9">
            <a:extLst>
              <a:ext uri="{FF2B5EF4-FFF2-40B4-BE49-F238E27FC236}">
                <a16:creationId xmlns:a16="http://schemas.microsoft.com/office/drawing/2014/main" id="{2776BDC8-2EB6-497A-A610-4B964AD47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29875"/>
              </p:ext>
            </p:extLst>
          </p:nvPr>
        </p:nvGraphicFramePr>
        <p:xfrm>
          <a:off x="141249" y="7970027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F10165EF-87CD-4B42-88B9-0E76C5500C14}"/>
              </a:ext>
            </a:extLst>
          </p:cNvPr>
          <p:cNvSpPr txBox="1"/>
          <p:nvPr/>
        </p:nvSpPr>
        <p:spPr>
          <a:xfrm>
            <a:off x="65049" y="7722603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51" name="Table 12">
            <a:extLst>
              <a:ext uri="{FF2B5EF4-FFF2-40B4-BE49-F238E27FC236}">
                <a16:creationId xmlns:a16="http://schemas.microsoft.com/office/drawing/2014/main" id="{B8536390-A933-4295-946F-A597DE8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69866"/>
              </p:ext>
            </p:extLst>
          </p:nvPr>
        </p:nvGraphicFramePr>
        <p:xfrm>
          <a:off x="141249" y="8638784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A885D18-C4D6-4B03-9475-120738662B08}"/>
              </a:ext>
            </a:extLst>
          </p:cNvPr>
          <p:cNvSpPr txBox="1"/>
          <p:nvPr/>
        </p:nvSpPr>
        <p:spPr>
          <a:xfrm>
            <a:off x="65049" y="834878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711D344C-DB0E-4BE8-8A08-4D0947A6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52855"/>
              </p:ext>
            </p:extLst>
          </p:nvPr>
        </p:nvGraphicFramePr>
        <p:xfrm>
          <a:off x="3486791" y="7432636"/>
          <a:ext cx="30975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4237931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526312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787149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5163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4902048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25115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86445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470086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229264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232196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68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58F30D8-38BE-4E80-8C62-D0C3731DF8D9}"/>
              </a:ext>
            </a:extLst>
          </p:cNvPr>
          <p:cNvSpPr txBox="1"/>
          <p:nvPr/>
        </p:nvSpPr>
        <p:spPr>
          <a:xfrm>
            <a:off x="3410591" y="71556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</a:t>
            </a:r>
            <a:r>
              <a:rPr lang="en-US" sz="1200" dirty="0"/>
              <a:t> count</a:t>
            </a:r>
          </a:p>
        </p:txBody>
      </p:sp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4F93F631-4016-440A-AB33-6991F316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764"/>
              </p:ext>
            </p:extLst>
          </p:nvPr>
        </p:nvGraphicFramePr>
        <p:xfrm>
          <a:off x="3486791" y="7983079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377909877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713541661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539678642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13112979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619470476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1591666114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432651253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498109730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299727465"/>
                    </a:ext>
                  </a:extLst>
                </a:gridCol>
                <a:gridCol w="305277">
                  <a:extLst>
                    <a:ext uri="{9D8B030D-6E8A-4147-A177-3AD203B41FA5}">
                      <a16:colId xmlns:a16="http://schemas.microsoft.com/office/drawing/2014/main" val="3848233064"/>
                    </a:ext>
                  </a:extLst>
                </a:gridCol>
              </a:tblGrid>
              <a:tr h="2115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48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F676C7F-ED7F-4F3C-811C-4DA5FBFC276B}"/>
              </a:ext>
            </a:extLst>
          </p:cNvPr>
          <p:cNvSpPr txBox="1"/>
          <p:nvPr/>
        </p:nvSpPr>
        <p:spPr>
          <a:xfrm>
            <a:off x="3410591" y="7735655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Topological Order</a:t>
            </a:r>
          </a:p>
        </p:txBody>
      </p:sp>
      <p:graphicFrame>
        <p:nvGraphicFramePr>
          <p:cNvPr id="57" name="Table 12">
            <a:extLst>
              <a:ext uri="{FF2B5EF4-FFF2-40B4-BE49-F238E27FC236}">
                <a16:creationId xmlns:a16="http://schemas.microsoft.com/office/drawing/2014/main" id="{DD6F8BAE-AE7C-4710-9A56-B6ED0D22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35794"/>
              </p:ext>
            </p:extLst>
          </p:nvPr>
        </p:nvGraphicFramePr>
        <p:xfrm>
          <a:off x="3486791" y="8651836"/>
          <a:ext cx="3047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">
                  <a:extLst>
                    <a:ext uri="{9D8B030D-6E8A-4147-A177-3AD203B41FA5}">
                      <a16:colId xmlns:a16="http://schemas.microsoft.com/office/drawing/2014/main" val="195215449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352504000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69931412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440303455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71485859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058721204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1582329501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4163790063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3733316566"/>
                    </a:ext>
                  </a:extLst>
                </a:gridCol>
                <a:gridCol w="304309">
                  <a:extLst>
                    <a:ext uri="{9D8B030D-6E8A-4147-A177-3AD203B41FA5}">
                      <a16:colId xmlns:a16="http://schemas.microsoft.com/office/drawing/2014/main" val="240920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4464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CF5A689-1C7A-48BA-96B3-28CFDDBA6731}"/>
              </a:ext>
            </a:extLst>
          </p:cNvPr>
          <p:cNvSpPr txBox="1"/>
          <p:nvPr/>
        </p:nvSpPr>
        <p:spPr>
          <a:xfrm>
            <a:off x="3410591" y="836183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B1A2E-05F0-489C-AF61-3927BBEDA85C}"/>
              </a:ext>
            </a:extLst>
          </p:cNvPr>
          <p:cNvSpPr txBox="1"/>
          <p:nvPr/>
        </p:nvSpPr>
        <p:spPr>
          <a:xfrm>
            <a:off x="2209490" y="1956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761DE-DFE0-4F00-BD79-A7832E868F2F}"/>
              </a:ext>
            </a:extLst>
          </p:cNvPr>
          <p:cNvSpPr/>
          <p:nvPr/>
        </p:nvSpPr>
        <p:spPr bwMode="auto">
          <a:xfrm>
            <a:off x="3249930" y="7086600"/>
            <a:ext cx="3498330" cy="203784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294503-82DB-4693-B632-99F7DB897DB8}"/>
              </a:ext>
            </a:extLst>
          </p:cNvPr>
          <p:cNvSpPr txBox="1"/>
          <p:nvPr/>
        </p:nvSpPr>
        <p:spPr>
          <a:xfrm>
            <a:off x="3181590" y="685095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56871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832</Words>
  <Application>Microsoft Office PowerPoint</Application>
  <PresentationFormat>On-screen Show (4:3)</PresentationFormat>
  <Paragraphs>385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searingarrowssbm@gmail.com</cp:lastModifiedBy>
  <cp:revision>56</cp:revision>
  <cp:lastPrinted>2018-11-12T14:09:18Z</cp:lastPrinted>
  <dcterms:created xsi:type="dcterms:W3CDTF">2003-11-20T06:12:01Z</dcterms:created>
  <dcterms:modified xsi:type="dcterms:W3CDTF">2020-04-19T03:57:15Z</dcterms:modified>
</cp:coreProperties>
</file>