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45, 38, 34, 16, 35, 41, 39, 44, 65, 63, 55, 64, 72</a:t>
            </a: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16, 35, 34, 39, 44, 41, 38, 55, 64, 63, 72, 65, 45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 Height: 4, Nodes on level 2: 38, 65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783EA1-55A9-4A5C-915B-2B61F972E3B1}"/>
              </a:ext>
            </a:extLst>
          </p:cNvPr>
          <p:cNvSpPr txBox="1"/>
          <p:nvPr/>
        </p:nvSpPr>
        <p:spPr>
          <a:xfrm>
            <a:off x="6248400" y="47998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Marcus Brooks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940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48, -, 7, %, 2, /, 24, *, 18, -, 5, *, 2, +, 12</a:t>
            </a: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48, 7, 2, %, -, 24, /, 18, 5, 2, *, -, 12, +, *</a:t>
            </a: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((48 – 7 % 2) / 24) * ((18 – 5 * 2) + 12) = 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((48 – 7 % 2) / 24) * ((18 – 5 * 2) + 12) = 39.16666667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B42B18-CBC3-43BA-8387-1BE1F4BC66EE}"/>
              </a:ext>
            </a:extLst>
          </p:cNvPr>
          <p:cNvSpPr txBox="1"/>
          <p:nvPr/>
        </p:nvSpPr>
        <p:spPr>
          <a:xfrm>
            <a:off x="1523444" y="1842701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A30973-3CF4-4384-91E9-2D0BE2826F8E}"/>
              </a:ext>
            </a:extLst>
          </p:cNvPr>
          <p:cNvSpPr txBox="1"/>
          <p:nvPr/>
        </p:nvSpPr>
        <p:spPr>
          <a:xfrm>
            <a:off x="1523444" y="2154898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F7398-0AB3-4064-A5EC-69C41D66B234}"/>
              </a:ext>
            </a:extLst>
          </p:cNvPr>
          <p:cNvSpPr txBox="1"/>
          <p:nvPr/>
        </p:nvSpPr>
        <p:spPr>
          <a:xfrm>
            <a:off x="1515458" y="2459697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A79D1C-DF47-4C76-B4B8-6AF07AC925CD}"/>
              </a:ext>
            </a:extLst>
          </p:cNvPr>
          <p:cNvSpPr txBox="1"/>
          <p:nvPr/>
        </p:nvSpPr>
        <p:spPr>
          <a:xfrm>
            <a:off x="1555612" y="2788154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F3411B-4B40-4D87-AC38-73B688F77F63}"/>
              </a:ext>
            </a:extLst>
          </p:cNvPr>
          <p:cNvSpPr txBox="1"/>
          <p:nvPr/>
        </p:nvSpPr>
        <p:spPr>
          <a:xfrm>
            <a:off x="1542985" y="3051250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F43428-4BBA-4AFF-B26D-55B7BC88C5F8}"/>
              </a:ext>
            </a:extLst>
          </p:cNvPr>
          <p:cNvSpPr txBox="1"/>
          <p:nvPr/>
        </p:nvSpPr>
        <p:spPr>
          <a:xfrm>
            <a:off x="1545106" y="3363448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C4FE-613A-4D22-93FD-083A2E31F460}"/>
              </a:ext>
            </a:extLst>
          </p:cNvPr>
          <p:cNvSpPr txBox="1"/>
          <p:nvPr/>
        </p:nvSpPr>
        <p:spPr>
          <a:xfrm>
            <a:off x="1537732" y="3657599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A77D30-3851-459E-85F2-8C13EF6A9C81}"/>
              </a:ext>
            </a:extLst>
          </p:cNvPr>
          <p:cNvSpPr txBox="1"/>
          <p:nvPr/>
        </p:nvSpPr>
        <p:spPr>
          <a:xfrm>
            <a:off x="1555612" y="3958659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C4ED41-9938-40D5-B03C-994BB081C3C6}"/>
              </a:ext>
            </a:extLst>
          </p:cNvPr>
          <p:cNvSpPr txBox="1"/>
          <p:nvPr/>
        </p:nvSpPr>
        <p:spPr>
          <a:xfrm>
            <a:off x="1539881" y="4307519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C6F870-0715-4789-8140-EA72E8FC30E3}"/>
              </a:ext>
            </a:extLst>
          </p:cNvPr>
          <p:cNvSpPr txBox="1"/>
          <p:nvPr/>
        </p:nvSpPr>
        <p:spPr>
          <a:xfrm>
            <a:off x="1515458" y="4593542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C73320-81FC-49C4-A2E1-BF9395F9F46A}"/>
              </a:ext>
            </a:extLst>
          </p:cNvPr>
          <p:cNvSpPr txBox="1"/>
          <p:nvPr/>
        </p:nvSpPr>
        <p:spPr>
          <a:xfrm>
            <a:off x="1537478" y="4887571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A926-8E40-422E-AD7A-0D0874008229}"/>
              </a:ext>
            </a:extLst>
          </p:cNvPr>
          <p:cNvSpPr txBox="1"/>
          <p:nvPr/>
        </p:nvSpPr>
        <p:spPr>
          <a:xfrm>
            <a:off x="4838700" y="1263438"/>
            <a:ext cx="245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2i+1 / 2i+2 rule </a:t>
            </a:r>
          </a:p>
          <a:p>
            <a:r>
              <a:rPr lang="en-US" dirty="0"/>
              <a:t>Aka Level Traversal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7827DB-7A39-4E15-8154-C5949A87ABE6}"/>
              </a:ext>
            </a:extLst>
          </p:cNvPr>
          <p:cNvSpPr txBox="1"/>
          <p:nvPr/>
        </p:nvSpPr>
        <p:spPr>
          <a:xfrm>
            <a:off x="1523444" y="5209400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D7E18-B8DA-4D63-8048-45B3F8D7D076}"/>
              </a:ext>
            </a:extLst>
          </p:cNvPr>
          <p:cNvSpPr txBox="1"/>
          <p:nvPr/>
        </p:nvSpPr>
        <p:spPr>
          <a:xfrm>
            <a:off x="1545106" y="5497169"/>
            <a:ext cx="52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74663C-4B97-408E-B73B-BC9C4517F6D4}"/>
              </a:ext>
            </a:extLst>
          </p:cNvPr>
          <p:cNvSpPr/>
          <p:nvPr/>
        </p:nvSpPr>
        <p:spPr>
          <a:xfrm>
            <a:off x="5503882" y="1721691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0F8FF7-9DD1-4DDB-A96F-B37F3E82297F}"/>
              </a:ext>
            </a:extLst>
          </p:cNvPr>
          <p:cNvSpPr/>
          <p:nvPr/>
        </p:nvSpPr>
        <p:spPr>
          <a:xfrm>
            <a:off x="4217654" y="2540226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D1A2BD-7432-47C4-957A-7CDB1AEDED19}"/>
              </a:ext>
            </a:extLst>
          </p:cNvPr>
          <p:cNvSpPr/>
          <p:nvPr/>
        </p:nvSpPr>
        <p:spPr>
          <a:xfrm>
            <a:off x="6858000" y="2540226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D05551-03F6-4DB6-AD6C-E5C1EAB7286D}"/>
              </a:ext>
            </a:extLst>
          </p:cNvPr>
          <p:cNvSpPr/>
          <p:nvPr/>
        </p:nvSpPr>
        <p:spPr>
          <a:xfrm>
            <a:off x="3222835" y="3354702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AF80C8-3D9E-4351-BD01-E9F09E89CF26}"/>
              </a:ext>
            </a:extLst>
          </p:cNvPr>
          <p:cNvSpPr/>
          <p:nvPr/>
        </p:nvSpPr>
        <p:spPr>
          <a:xfrm>
            <a:off x="4859864" y="3350792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58101D-F20A-4E64-AEBD-A1FE84298ACF}"/>
              </a:ext>
            </a:extLst>
          </p:cNvPr>
          <p:cNvSpPr/>
          <p:nvPr/>
        </p:nvSpPr>
        <p:spPr>
          <a:xfrm>
            <a:off x="6275789" y="3350792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43AE5-35D6-4A57-830A-38559EA6854F}"/>
              </a:ext>
            </a:extLst>
          </p:cNvPr>
          <p:cNvSpPr/>
          <p:nvPr/>
        </p:nvSpPr>
        <p:spPr>
          <a:xfrm>
            <a:off x="2464169" y="4089313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2C12AA-F937-4C64-9948-8A8C510CA784}"/>
              </a:ext>
            </a:extLst>
          </p:cNvPr>
          <p:cNvSpPr/>
          <p:nvPr/>
        </p:nvSpPr>
        <p:spPr>
          <a:xfrm>
            <a:off x="3713108" y="4089313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B4DE64-B61D-4D41-8932-C0DB688C7EE1}"/>
              </a:ext>
            </a:extLst>
          </p:cNvPr>
          <p:cNvSpPr/>
          <p:nvPr/>
        </p:nvSpPr>
        <p:spPr>
          <a:xfrm>
            <a:off x="5333491" y="4089313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291829-CE8F-40D2-AA3D-F704EC45D2BC}"/>
              </a:ext>
            </a:extLst>
          </p:cNvPr>
          <p:cNvSpPr/>
          <p:nvPr/>
        </p:nvSpPr>
        <p:spPr>
          <a:xfrm>
            <a:off x="7149105" y="4089313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B8304-2873-48BB-9ECF-98A46841C8B1}"/>
              </a:ext>
            </a:extLst>
          </p:cNvPr>
          <p:cNvSpPr txBox="1"/>
          <p:nvPr/>
        </p:nvSpPr>
        <p:spPr>
          <a:xfrm>
            <a:off x="4804896" y="841056"/>
            <a:ext cx="264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2i + 1 / 2i + 2 rule</a:t>
            </a:r>
          </a:p>
          <a:p>
            <a:r>
              <a:rPr lang="en-US" dirty="0"/>
              <a:t>Aka Level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87B4A-4242-49ED-83A6-C377A18C127E}"/>
              </a:ext>
            </a:extLst>
          </p:cNvPr>
          <p:cNvCxnSpPr>
            <a:stCxn id="3" idx="2"/>
            <a:endCxn id="22" idx="7"/>
          </p:cNvCxnSpPr>
          <p:nvPr/>
        </p:nvCxnSpPr>
        <p:spPr>
          <a:xfrm flipH="1">
            <a:off x="4714602" y="1984422"/>
            <a:ext cx="789280" cy="63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DEDC54-EA21-4E41-A3F4-413775383340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3513941" y="2802957"/>
            <a:ext cx="703713" cy="55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89DCB-A56F-4EEC-BED1-1E312DEAF680}"/>
              </a:ext>
            </a:extLst>
          </p:cNvPr>
          <p:cNvCxnSpPr>
            <a:cxnSpLocks/>
            <a:stCxn id="22" idx="6"/>
            <a:endCxn id="25" idx="0"/>
          </p:cNvCxnSpPr>
          <p:nvPr/>
        </p:nvCxnSpPr>
        <p:spPr>
          <a:xfrm>
            <a:off x="4799865" y="2802957"/>
            <a:ext cx="351105" cy="54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10B3C2-807F-49BE-B426-7FE7E37966B8}"/>
              </a:ext>
            </a:extLst>
          </p:cNvPr>
          <p:cNvCxnSpPr>
            <a:stCxn id="3" idx="6"/>
          </p:cNvCxnSpPr>
          <p:nvPr/>
        </p:nvCxnSpPr>
        <p:spPr>
          <a:xfrm>
            <a:off x="6086093" y="19844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2" name="Straight Connector 5151">
            <a:extLst>
              <a:ext uri="{FF2B5EF4-FFF2-40B4-BE49-F238E27FC236}">
                <a16:creationId xmlns:a16="http://schemas.microsoft.com/office/drawing/2014/main" id="{DAD3D0D7-7E25-4E34-B6B3-4CBB7CF29F11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 flipH="1">
            <a:off x="6566895" y="2988736"/>
            <a:ext cx="376368" cy="36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7" name="Straight Connector 5156">
            <a:extLst>
              <a:ext uri="{FF2B5EF4-FFF2-40B4-BE49-F238E27FC236}">
                <a16:creationId xmlns:a16="http://schemas.microsoft.com/office/drawing/2014/main" id="{935BE233-4E24-4530-A5D4-306127577404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755275" y="3617433"/>
            <a:ext cx="467560" cy="47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5158">
            <a:extLst>
              <a:ext uri="{FF2B5EF4-FFF2-40B4-BE49-F238E27FC236}">
                <a16:creationId xmlns:a16="http://schemas.microsoft.com/office/drawing/2014/main" id="{7DCC34B0-7255-47CE-A8CE-8EA029464821}"/>
              </a:ext>
            </a:extLst>
          </p:cNvPr>
          <p:cNvCxnSpPr>
            <a:cxnSpLocks/>
            <a:stCxn id="24" idx="6"/>
            <a:endCxn id="29" idx="0"/>
          </p:cNvCxnSpPr>
          <p:nvPr/>
        </p:nvCxnSpPr>
        <p:spPr>
          <a:xfrm>
            <a:off x="3805046" y="3617433"/>
            <a:ext cx="199168" cy="47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6" name="Straight Connector 5175">
            <a:extLst>
              <a:ext uri="{FF2B5EF4-FFF2-40B4-BE49-F238E27FC236}">
                <a16:creationId xmlns:a16="http://schemas.microsoft.com/office/drawing/2014/main" id="{F874D3C3-DD91-499B-A91F-3275ADFDDF03}"/>
              </a:ext>
            </a:extLst>
          </p:cNvPr>
          <p:cNvCxnSpPr>
            <a:cxnSpLocks/>
            <a:stCxn id="25" idx="5"/>
            <a:endCxn id="31" idx="0"/>
          </p:cNvCxnSpPr>
          <p:nvPr/>
        </p:nvCxnSpPr>
        <p:spPr>
          <a:xfrm>
            <a:off x="5356812" y="3799302"/>
            <a:ext cx="267785" cy="29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0" name="Straight Connector 5179">
            <a:extLst>
              <a:ext uri="{FF2B5EF4-FFF2-40B4-BE49-F238E27FC236}">
                <a16:creationId xmlns:a16="http://schemas.microsoft.com/office/drawing/2014/main" id="{3FD0C6D2-AF76-4578-86F0-084AC65DF28C}"/>
              </a:ext>
            </a:extLst>
          </p:cNvPr>
          <p:cNvCxnSpPr>
            <a:stCxn id="26" idx="5"/>
            <a:endCxn id="34" idx="1"/>
          </p:cNvCxnSpPr>
          <p:nvPr/>
        </p:nvCxnSpPr>
        <p:spPr>
          <a:xfrm>
            <a:off x="6772737" y="3799302"/>
            <a:ext cx="461631" cy="366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427</Words>
  <Application>Microsoft Office PowerPoint</Application>
  <PresentationFormat>On-screen Show (4:3)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searingarrowssbm@gmail.com</cp:lastModifiedBy>
  <cp:revision>36</cp:revision>
  <cp:lastPrinted>2016-04-12T17:35:20Z</cp:lastPrinted>
  <dcterms:created xsi:type="dcterms:W3CDTF">2006-11-01T05:42:40Z</dcterms:created>
  <dcterms:modified xsi:type="dcterms:W3CDTF">2020-04-03T23:45:18Z</dcterms:modified>
</cp:coreProperties>
</file>