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ringarrowssbm@gmail.com" initials="s" lastIdx="1" clrIdx="0">
    <p:extLst>
      <p:ext uri="{19B8F6BF-5375-455C-9EA6-DF929625EA0E}">
        <p15:presenceInfo xmlns:p15="http://schemas.microsoft.com/office/powerpoint/2012/main" userId="05cfa7b60c7fb3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 12, 53, 130, 23, 121, 114, 4, 123, 27, 21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130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123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121</a:t>
                </a: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114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21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12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23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21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123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47" name="Rectangle 10">
            <a:extLst>
              <a:ext uri="{FF2B5EF4-FFF2-40B4-BE49-F238E27FC236}">
                <a16:creationId xmlns:a16="http://schemas.microsoft.com/office/drawing/2014/main" id="{70BB7A51-A07C-40A2-900A-9492E57F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858" y="2696619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23</a:t>
            </a: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5D1785A7-AEB6-4616-98E7-5892570A2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858" y="2928887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114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8351A63D-A63A-4742-B015-BFB0B7417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825" y="2702748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54</a:t>
            </a: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41DD5B62-0558-4CB9-885C-6D3C4B67B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858" y="2237598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54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135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114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27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E401EBCB-5ECF-47E0-851C-3FEF3830D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879" y="2796096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3</a:t>
            </a: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50B785B7-DFF6-4156-91AB-A5E642484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879" y="3276600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2E099E26-0194-4962-A5E9-26F7CC456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879" y="3746992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296E021B-2509-4FC5-A65D-39D4D9B92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879" y="4233447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5FFA4A74-DCBD-45DF-ABFA-2CE44241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879" y="478372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049E1FEE-ABA5-49F4-A050-9EAA674FD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887" y="528537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18B3E0BF-3D5C-4F11-B63F-D4E339261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309" y="277245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252</Words>
  <Application>Microsoft Office PowerPoint</Application>
  <PresentationFormat>On-screen Show (4:3)</PresentationFormat>
  <Paragraphs>89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searingarrowssbm@gmail.com</cp:lastModifiedBy>
  <cp:revision>70</cp:revision>
  <cp:lastPrinted>2015-10-07T21:36:22Z</cp:lastPrinted>
  <dcterms:created xsi:type="dcterms:W3CDTF">2003-12-08T11:02:30Z</dcterms:created>
  <dcterms:modified xsi:type="dcterms:W3CDTF">2020-03-20T05:34:29Z</dcterms:modified>
</cp:coreProperties>
</file>