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 12, 53, 130, 23, 121, 114, 4, 123, 27, 21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130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121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114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123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21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12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23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21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123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47" name="Rectangle 8">
            <a:extLst>
              <a:ext uri="{FF2B5EF4-FFF2-40B4-BE49-F238E27FC236}">
                <a16:creationId xmlns:a16="http://schemas.microsoft.com/office/drawing/2014/main" id="{CE4E5E02-651A-4653-B391-CB4C44D7E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450" y="223759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121</a:t>
            </a: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78E4F67C-6033-47A2-A1DE-2FB74CB6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450" y="269937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23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08DAE36E-E966-4DD0-9226-9BD807354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10" y="269937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53</a:t>
            </a:r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5AB9C64F-A326-434C-BCD7-42202FAC4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450" y="2928887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114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87168AC1-DCED-47FB-8059-C4C667693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026" y="2231677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75316" y="2805113"/>
            <a:ext cx="19975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05488" y="3242847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114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1980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27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89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12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B73E2AE3-5455-4C54-A397-AA451B73A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025" y="279314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3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523055B8-D4F0-46AB-9B19-B5CA24EE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025" y="3236289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DAFF32B7-BF93-4572-B1A2-14B389842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025" y="374449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EF5E85D3-BB11-4E0E-93C4-DB4FA0F6F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025" y="4260642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A438A3DB-AFEE-4F9F-8E3A-DC8C6314E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025" y="4745038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22929AE5-568F-4C09-B874-C8BFEEBE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025" y="5278437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3</a:t>
            </a: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D051F560-F687-4650-AD99-EECB0549D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529" y="280252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8523B996-C749-42B7-94D6-6021DBA34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529" y="3255432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3</a:t>
            </a: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C25D546F-189E-47A7-B40F-67B097CBA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529" y="3735897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552C4F4E-B12C-481F-B7E9-EA0AB080A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529" y="4220616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</a:t>
            </a: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AC7832D6-91F2-49A3-A8BA-F41398FB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529" y="471162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408EAEAA-6C63-469F-9BF6-1F125ACCC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529" y="531088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258</Words>
  <Application>Microsoft Office PowerPoint</Application>
  <PresentationFormat>On-screen Show (4:3)</PresentationFormat>
  <Paragraphs>95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searingarrowssbm@gmail.com</cp:lastModifiedBy>
  <cp:revision>66</cp:revision>
  <cp:lastPrinted>2015-10-07T21:36:22Z</cp:lastPrinted>
  <dcterms:created xsi:type="dcterms:W3CDTF">2003-12-08T11:02:30Z</dcterms:created>
  <dcterms:modified xsi:type="dcterms:W3CDTF">2020-03-24T15:46:00Z</dcterms:modified>
</cp:coreProperties>
</file>