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5F970-04E9-4299-A046-01BB578F072E}" v="1750" dt="2023-01-25T13:51:32.251"/>
    <p1510:client id="{FC473E8A-A7A5-54FB-8582-71849562A24E}" v="467" dt="2023-01-25T13:29:3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shi Huang (student)" userId="S::2635088h@student.gla.ac.uk::5c41d8b8-4b58-4ba0-bee6-799b69547ef7" providerId="AD" clId="Web-{FC473E8A-A7A5-54FB-8582-71849562A24E}"/>
    <pc:docChg chg="addSld delSld modSld sldOrd">
      <pc:chgData name="Haoshi Huang (student)" userId="S::2635088h@student.gla.ac.uk::5c41d8b8-4b58-4ba0-bee6-799b69547ef7" providerId="AD" clId="Web-{FC473E8A-A7A5-54FB-8582-71849562A24E}" dt="2023-01-25T13:29:35.784" v="444" actId="20577"/>
      <pc:docMkLst>
        <pc:docMk/>
      </pc:docMkLst>
      <pc:sldChg chg="modSp">
        <pc:chgData name="Haoshi Huang (student)" userId="S::2635088h@student.gla.ac.uk::5c41d8b8-4b58-4ba0-bee6-799b69547ef7" providerId="AD" clId="Web-{FC473E8A-A7A5-54FB-8582-71849562A24E}" dt="2023-01-25T12:46:49.597" v="45" actId="20577"/>
        <pc:sldMkLst>
          <pc:docMk/>
          <pc:sldMk cId="2653454149" sldId="257"/>
        </pc:sldMkLst>
        <pc:spChg chg="mod">
          <ac:chgData name="Haoshi Huang (student)" userId="S::2635088h@student.gla.ac.uk::5c41d8b8-4b58-4ba0-bee6-799b69547ef7" providerId="AD" clId="Web-{FC473E8A-A7A5-54FB-8582-71849562A24E}" dt="2023-01-25T12:46:49.597" v="45" actId="20577"/>
          <ac:spMkLst>
            <pc:docMk/>
            <pc:sldMk cId="2653454149" sldId="257"/>
            <ac:spMk id="2" creationId="{E0022437-F1C7-0FDE-B088-A833AD740F76}"/>
          </ac:spMkLst>
        </pc:spChg>
        <pc:spChg chg="mod">
          <ac:chgData name="Haoshi Huang (student)" userId="S::2635088h@student.gla.ac.uk::5c41d8b8-4b58-4ba0-bee6-799b69547ef7" providerId="AD" clId="Web-{FC473E8A-A7A5-54FB-8582-71849562A24E}" dt="2023-01-25T12:34:27.363" v="2" actId="20577"/>
          <ac:spMkLst>
            <pc:docMk/>
            <pc:sldMk cId="2653454149" sldId="257"/>
            <ac:spMk id="4" creationId="{A8DEBD73-4CCB-FF3B-AC46-588D2CD72158}"/>
          </ac:spMkLst>
        </pc:spChg>
      </pc:sldChg>
      <pc:sldChg chg="modSp add del replId">
        <pc:chgData name="Haoshi Huang (student)" userId="S::2635088h@student.gla.ac.uk::5c41d8b8-4b58-4ba0-bee6-799b69547ef7" providerId="AD" clId="Web-{FC473E8A-A7A5-54FB-8582-71849562A24E}" dt="2023-01-25T12:47:35.458" v="64"/>
        <pc:sldMkLst>
          <pc:docMk/>
          <pc:sldMk cId="2818025835" sldId="259"/>
        </pc:sldMkLst>
        <pc:spChg chg="mod">
          <ac:chgData name="Haoshi Huang (student)" userId="S::2635088h@student.gla.ac.uk::5c41d8b8-4b58-4ba0-bee6-799b69547ef7" providerId="AD" clId="Web-{FC473E8A-A7A5-54FB-8582-71849562A24E}" dt="2023-01-25T12:46:50.269" v="63" actId="20577"/>
          <ac:spMkLst>
            <pc:docMk/>
            <pc:sldMk cId="2818025835" sldId="259"/>
            <ac:spMk id="4" creationId="{A8DEBD73-4CCB-FF3B-AC46-588D2CD72158}"/>
          </ac:spMkLst>
        </pc:spChg>
        <pc:spChg chg="mod">
          <ac:chgData name="Haoshi Huang (student)" userId="S::2635088h@student.gla.ac.uk::5c41d8b8-4b58-4ba0-bee6-799b69547ef7" providerId="AD" clId="Web-{FC473E8A-A7A5-54FB-8582-71849562A24E}" dt="2023-01-25T12:40:56.707" v="15" actId="20577"/>
          <ac:spMkLst>
            <pc:docMk/>
            <pc:sldMk cId="2818025835" sldId="259"/>
            <ac:spMk id="5" creationId="{A9AD03AD-9ED4-56F6-9F2A-1C3DCDBE9A37}"/>
          </ac:spMkLst>
        </pc:spChg>
      </pc:sldChg>
      <pc:sldChg chg="addSp delSp modSp add mod replId setBg">
        <pc:chgData name="Haoshi Huang (student)" userId="S::2635088h@student.gla.ac.uk::5c41d8b8-4b58-4ba0-bee6-799b69547ef7" providerId="AD" clId="Web-{FC473E8A-A7A5-54FB-8582-71849562A24E}" dt="2023-01-25T13:29:35.784" v="444" actId="20577"/>
        <pc:sldMkLst>
          <pc:docMk/>
          <pc:sldMk cId="1600280444" sldId="261"/>
        </pc:sldMkLst>
        <pc:spChg chg="mod">
          <ac:chgData name="Haoshi Huang (student)" userId="S::2635088h@student.gla.ac.uk::5c41d8b8-4b58-4ba0-bee6-799b69547ef7" providerId="AD" clId="Web-{FC473E8A-A7A5-54FB-8582-71849562A24E}" dt="2023-01-25T13:11:00.987" v="364" actId="20577"/>
          <ac:spMkLst>
            <pc:docMk/>
            <pc:sldMk cId="1600280444" sldId="261"/>
            <ac:spMk id="2" creationId="{E0022437-F1C7-0FDE-B088-A833AD740F76}"/>
          </ac:spMkLst>
        </pc:spChg>
        <pc:spChg chg="mod">
          <ac:chgData name="Haoshi Huang (student)" userId="S::2635088h@student.gla.ac.uk::5c41d8b8-4b58-4ba0-bee6-799b69547ef7" providerId="AD" clId="Web-{FC473E8A-A7A5-54FB-8582-71849562A24E}" dt="2023-01-25T13:29:35.784" v="444" actId="20577"/>
          <ac:spMkLst>
            <pc:docMk/>
            <pc:sldMk cId="1600280444" sldId="261"/>
            <ac:spMk id="4" creationId="{A8DEBD73-4CCB-FF3B-AC46-588D2CD72158}"/>
          </ac:spMkLst>
        </pc:spChg>
        <pc:spChg chg="mod">
          <ac:chgData name="Haoshi Huang (student)" userId="S::2635088h@student.gla.ac.uk::5c41d8b8-4b58-4ba0-bee6-799b69547ef7" providerId="AD" clId="Web-{FC473E8A-A7A5-54FB-8582-71849562A24E}" dt="2023-01-25T13:05:08.394" v="317" actId="20577"/>
          <ac:spMkLst>
            <pc:docMk/>
            <pc:sldMk cId="1600280444" sldId="261"/>
            <ac:spMk id="5" creationId="{A9AD03AD-9ED4-56F6-9F2A-1C3DCDBE9A37}"/>
          </ac:spMkLst>
        </pc:spChg>
        <pc:spChg chg="mod">
          <ac:chgData name="Haoshi Huang (student)" userId="S::2635088h@student.gla.ac.uk::5c41d8b8-4b58-4ba0-bee6-799b69547ef7" providerId="AD" clId="Web-{FC473E8A-A7A5-54FB-8582-71849562A24E}" dt="2023-01-25T13:16:18.703" v="399" actId="14100"/>
          <ac:spMkLst>
            <pc:docMk/>
            <pc:sldMk cId="1600280444" sldId="261"/>
            <ac:spMk id="6" creationId="{FA8B4C4F-1EE1-ACC8-4CF9-0B6662EC1C23}"/>
          </ac:spMkLst>
        </pc:spChg>
        <pc:spChg chg="mod">
          <ac:chgData name="Haoshi Huang (student)" userId="S::2635088h@student.gla.ac.uk::5c41d8b8-4b58-4ba0-bee6-799b69547ef7" providerId="AD" clId="Web-{FC473E8A-A7A5-54FB-8582-71849562A24E}" dt="2023-01-25T13:11:31.816" v="369" actId="20577"/>
          <ac:spMkLst>
            <pc:docMk/>
            <pc:sldMk cId="1600280444" sldId="261"/>
            <ac:spMk id="8" creationId="{55687BF7-9E0C-6980-2916-A4A0E6CD1F31}"/>
          </ac:spMkLst>
        </pc:spChg>
        <pc:spChg chg="mod">
          <ac:chgData name="Haoshi Huang (student)" userId="S::2635088h@student.gla.ac.uk::5c41d8b8-4b58-4ba0-bee6-799b69547ef7" providerId="AD" clId="Web-{FC473E8A-A7A5-54FB-8582-71849562A24E}" dt="2023-01-25T13:15:36.202" v="392" actId="20577"/>
          <ac:spMkLst>
            <pc:docMk/>
            <pc:sldMk cId="1600280444" sldId="261"/>
            <ac:spMk id="12" creationId="{5A8C841A-A764-3DC0-8DF4-6A8614CD1E10}"/>
          </ac:spMkLst>
        </pc:spChg>
        <pc:picChg chg="add del mod">
          <ac:chgData name="Haoshi Huang (student)" userId="S::2635088h@student.gla.ac.uk::5c41d8b8-4b58-4ba0-bee6-799b69547ef7" providerId="AD" clId="Web-{FC473E8A-A7A5-54FB-8582-71849562A24E}" dt="2023-01-25T13:23:57.707" v="401"/>
          <ac:picMkLst>
            <pc:docMk/>
            <pc:sldMk cId="1600280444" sldId="261"/>
            <ac:picMk id="7" creationId="{1BC9A3A2-0BEE-81E0-C72E-FCE8F5D9477F}"/>
          </ac:picMkLst>
        </pc:picChg>
        <pc:picChg chg="add del mod">
          <ac:chgData name="Haoshi Huang (student)" userId="S::2635088h@student.gla.ac.uk::5c41d8b8-4b58-4ba0-bee6-799b69547ef7" providerId="AD" clId="Web-{FC473E8A-A7A5-54FB-8582-71849562A24E}" dt="2023-01-25T13:27:18.044" v="410"/>
          <ac:picMkLst>
            <pc:docMk/>
            <pc:sldMk cId="1600280444" sldId="261"/>
            <ac:picMk id="9" creationId="{38280521-5F12-11A6-AD4E-17601D480387}"/>
          </ac:picMkLst>
        </pc:picChg>
        <pc:picChg chg="add mod">
          <ac:chgData name="Haoshi Huang (student)" userId="S::2635088h@student.gla.ac.uk::5c41d8b8-4b58-4ba0-bee6-799b69547ef7" providerId="AD" clId="Web-{FC473E8A-A7A5-54FB-8582-71849562A24E}" dt="2023-01-25T13:28:02.015" v="419" actId="1076"/>
          <ac:picMkLst>
            <pc:docMk/>
            <pc:sldMk cId="1600280444" sldId="261"/>
            <ac:picMk id="11" creationId="{96798AF6-19BF-DA3B-505F-C94B27467B36}"/>
          </ac:picMkLst>
        </pc:picChg>
      </pc:sldChg>
      <pc:sldChg chg="modSp new ord">
        <pc:chgData name="Haoshi Huang (student)" userId="S::2635088h@student.gla.ac.uk::5c41d8b8-4b58-4ba0-bee6-799b69547ef7" providerId="AD" clId="Web-{FC473E8A-A7A5-54FB-8582-71849562A24E}" dt="2023-01-25T13:10:36.345" v="363" actId="20577"/>
        <pc:sldMkLst>
          <pc:docMk/>
          <pc:sldMk cId="3806907862" sldId="262"/>
        </pc:sldMkLst>
        <pc:spChg chg="mod">
          <ac:chgData name="Haoshi Huang (student)" userId="S::2635088h@student.gla.ac.uk::5c41d8b8-4b58-4ba0-bee6-799b69547ef7" providerId="AD" clId="Web-{FC473E8A-A7A5-54FB-8582-71849562A24E}" dt="2023-01-25T13:09:58.547" v="356" actId="1076"/>
          <ac:spMkLst>
            <pc:docMk/>
            <pc:sldMk cId="3806907862" sldId="262"/>
            <ac:spMk id="2" creationId="{106D3DF8-BDFA-2167-F55B-58562BEDC36E}"/>
          </ac:spMkLst>
        </pc:spChg>
        <pc:spChg chg="mod">
          <ac:chgData name="Haoshi Huang (student)" userId="S::2635088h@student.gla.ac.uk::5c41d8b8-4b58-4ba0-bee6-799b69547ef7" providerId="AD" clId="Web-{FC473E8A-A7A5-54FB-8582-71849562A24E}" dt="2023-01-25T13:10:36.345" v="363" actId="20577"/>
          <ac:spMkLst>
            <pc:docMk/>
            <pc:sldMk cId="3806907862" sldId="262"/>
            <ac:spMk id="3" creationId="{99E56DC8-43ED-0C73-99F6-BF8EE35558F0}"/>
          </ac:spMkLst>
        </pc:spChg>
      </pc:sldChg>
    </pc:docChg>
  </pc:docChgLst>
  <pc:docChgLst>
    <pc:chgData name="Xintong Lin (student)" userId="afa8d181-013d-4cda-a2d7-9ec5cd6df432" providerId="ADAL" clId="{99F5F970-04E9-4299-A046-01BB578F072E}"/>
    <pc:docChg chg="undo custSel addSld delSld modSld sldOrd">
      <pc:chgData name="Xintong Lin (student)" userId="afa8d181-013d-4cda-a2d7-9ec5cd6df432" providerId="ADAL" clId="{99F5F970-04E9-4299-A046-01BB578F072E}" dt="2023-01-25T13:51:32.251" v="2501" actId="20577"/>
      <pc:docMkLst>
        <pc:docMk/>
      </pc:docMkLst>
      <pc:sldChg chg="delSp modSp new del mod">
        <pc:chgData name="Xintong Lin (student)" userId="afa8d181-013d-4cda-a2d7-9ec5cd6df432" providerId="ADAL" clId="{99F5F970-04E9-4299-A046-01BB578F072E}" dt="2023-01-25T12:34:00.005" v="799" actId="2696"/>
        <pc:sldMkLst>
          <pc:docMk/>
          <pc:sldMk cId="3685708349" sldId="256"/>
        </pc:sldMkLst>
        <pc:spChg chg="del">
          <ac:chgData name="Xintong Lin (student)" userId="afa8d181-013d-4cda-a2d7-9ec5cd6df432" providerId="ADAL" clId="{99F5F970-04E9-4299-A046-01BB578F072E}" dt="2023-01-24T20:25:41.845" v="90" actId="478"/>
          <ac:spMkLst>
            <pc:docMk/>
            <pc:sldMk cId="3685708349" sldId="256"/>
            <ac:spMk id="2" creationId="{83E2E34C-76DA-C6D9-33B0-C049C9002F66}"/>
          </ac:spMkLst>
        </pc:spChg>
        <pc:spChg chg="mod">
          <ac:chgData name="Xintong Lin (student)" userId="afa8d181-013d-4cda-a2d7-9ec5cd6df432" providerId="ADAL" clId="{99F5F970-04E9-4299-A046-01BB578F072E}" dt="2023-01-25T12:31:38.063" v="753" actId="20577"/>
          <ac:spMkLst>
            <pc:docMk/>
            <pc:sldMk cId="3685708349" sldId="256"/>
            <ac:spMk id="3" creationId="{3D88EF58-AEC2-507C-7179-85A50AB7C060}"/>
          </ac:spMkLst>
        </pc:spChg>
      </pc:sldChg>
      <pc:sldChg chg="addSp delSp modSp new del mod">
        <pc:chgData name="Xintong Lin (student)" userId="afa8d181-013d-4cda-a2d7-9ec5cd6df432" providerId="ADAL" clId="{99F5F970-04E9-4299-A046-01BB578F072E}" dt="2023-01-25T13:45:04.385" v="2496" actId="2696"/>
        <pc:sldMkLst>
          <pc:docMk/>
          <pc:sldMk cId="2653454149" sldId="257"/>
        </pc:sldMkLst>
        <pc:spChg chg="mod">
          <ac:chgData name="Xintong Lin (student)" userId="afa8d181-013d-4cda-a2d7-9ec5cd6df432" providerId="ADAL" clId="{99F5F970-04E9-4299-A046-01BB578F072E}" dt="2023-01-25T10:36:40.593" v="661" actId="2711"/>
          <ac:spMkLst>
            <pc:docMk/>
            <pc:sldMk cId="2653454149" sldId="257"/>
            <ac:spMk id="2" creationId="{E0022437-F1C7-0FDE-B088-A833AD740F76}"/>
          </ac:spMkLst>
        </pc:spChg>
        <pc:spChg chg="add mod">
          <ac:chgData name="Xintong Lin (student)" userId="afa8d181-013d-4cda-a2d7-9ec5cd6df432" providerId="ADAL" clId="{99F5F970-04E9-4299-A046-01BB578F072E}" dt="2023-01-25T12:37:54.477" v="932" actId="1076"/>
          <ac:spMkLst>
            <pc:docMk/>
            <pc:sldMk cId="2653454149" sldId="257"/>
            <ac:spMk id="3" creationId="{1A3EA98F-E302-DC64-C874-4D77B0B9BB79}"/>
          </ac:spMkLst>
        </pc:spChg>
        <pc:spChg chg="del">
          <ac:chgData name="Xintong Lin (student)" userId="afa8d181-013d-4cda-a2d7-9ec5cd6df432" providerId="ADAL" clId="{99F5F970-04E9-4299-A046-01BB578F072E}" dt="2023-01-24T20:35:40.454" v="181" actId="478"/>
          <ac:spMkLst>
            <pc:docMk/>
            <pc:sldMk cId="2653454149" sldId="257"/>
            <ac:spMk id="3" creationId="{875CF5D4-853E-9293-3B9C-3780959C2873}"/>
          </ac:spMkLst>
        </pc:spChg>
        <pc:spChg chg="add mod">
          <ac:chgData name="Xintong Lin (student)" userId="afa8d181-013d-4cda-a2d7-9ec5cd6df432" providerId="ADAL" clId="{99F5F970-04E9-4299-A046-01BB578F072E}" dt="2023-01-25T12:46:22.775" v="1093" actId="20577"/>
          <ac:spMkLst>
            <pc:docMk/>
            <pc:sldMk cId="2653454149" sldId="257"/>
            <ac:spMk id="4" creationId="{A8DEBD73-4CCB-FF3B-AC46-588D2CD72158}"/>
          </ac:spMkLst>
        </pc:spChg>
        <pc:spChg chg="add mod">
          <ac:chgData name="Xintong Lin (student)" userId="afa8d181-013d-4cda-a2d7-9ec5cd6df432" providerId="ADAL" clId="{99F5F970-04E9-4299-A046-01BB578F072E}" dt="2023-01-25T12:42:48.219" v="1016" actId="20577"/>
          <ac:spMkLst>
            <pc:docMk/>
            <pc:sldMk cId="2653454149" sldId="257"/>
            <ac:spMk id="5" creationId="{A9AD03AD-9ED4-56F6-9F2A-1C3DCDBE9A37}"/>
          </ac:spMkLst>
        </pc:spChg>
        <pc:spChg chg="add mod">
          <ac:chgData name="Xintong Lin (student)" userId="afa8d181-013d-4cda-a2d7-9ec5cd6df432" providerId="ADAL" clId="{99F5F970-04E9-4299-A046-01BB578F072E}" dt="2023-01-25T12:48:54.583" v="1094" actId="20577"/>
          <ac:spMkLst>
            <pc:docMk/>
            <pc:sldMk cId="2653454149" sldId="257"/>
            <ac:spMk id="6" creationId="{FA8B4C4F-1EE1-ACC8-4CF9-0B6662EC1C23}"/>
          </ac:spMkLst>
        </pc:spChg>
        <pc:spChg chg="add mod">
          <ac:chgData name="Xintong Lin (student)" userId="afa8d181-013d-4cda-a2d7-9ec5cd6df432" providerId="ADAL" clId="{99F5F970-04E9-4299-A046-01BB578F072E}" dt="2023-01-25T12:42:57.522" v="1022" actId="20577"/>
          <ac:spMkLst>
            <pc:docMk/>
            <pc:sldMk cId="2653454149" sldId="257"/>
            <ac:spMk id="8" creationId="{55687BF7-9E0C-6980-2916-A4A0E6CD1F31}"/>
          </ac:spMkLst>
        </pc:spChg>
        <pc:spChg chg="add mod">
          <ac:chgData name="Xintong Lin (student)" userId="afa8d181-013d-4cda-a2d7-9ec5cd6df432" providerId="ADAL" clId="{99F5F970-04E9-4299-A046-01BB578F072E}" dt="2023-01-25T12:43:10.588" v="1026" actId="20577"/>
          <ac:spMkLst>
            <pc:docMk/>
            <pc:sldMk cId="2653454149" sldId="257"/>
            <ac:spMk id="10" creationId="{84DB9A5F-B9B9-724D-8408-8041F36390EE}"/>
          </ac:spMkLst>
        </pc:spChg>
        <pc:spChg chg="add mod">
          <ac:chgData name="Xintong Lin (student)" userId="afa8d181-013d-4cda-a2d7-9ec5cd6df432" providerId="ADAL" clId="{99F5F970-04E9-4299-A046-01BB578F072E}" dt="2023-01-25T12:49:22.414" v="1096" actId="20577"/>
          <ac:spMkLst>
            <pc:docMk/>
            <pc:sldMk cId="2653454149" sldId="257"/>
            <ac:spMk id="12" creationId="{5A8C841A-A764-3DC0-8DF4-6A8614CD1E10}"/>
          </ac:spMkLst>
        </pc:spChg>
      </pc:sldChg>
      <pc:sldChg chg="add del">
        <pc:chgData name="Xintong Lin (student)" userId="afa8d181-013d-4cda-a2d7-9ec5cd6df432" providerId="ADAL" clId="{99F5F970-04E9-4299-A046-01BB578F072E}" dt="2023-01-25T12:49:48.064" v="1097" actId="47"/>
        <pc:sldMkLst>
          <pc:docMk/>
          <pc:sldMk cId="1718151423" sldId="258"/>
        </pc:sldMkLst>
      </pc:sldChg>
      <pc:sldChg chg="addSp delSp modSp new mod ord">
        <pc:chgData name="Xintong Lin (student)" userId="afa8d181-013d-4cda-a2d7-9ec5cd6df432" providerId="ADAL" clId="{99F5F970-04E9-4299-A046-01BB578F072E}" dt="2023-01-25T13:26:33.543" v="2412"/>
        <pc:sldMkLst>
          <pc:docMk/>
          <pc:sldMk cId="3563984783" sldId="260"/>
        </pc:sldMkLst>
        <pc:spChg chg="del">
          <ac:chgData name="Xintong Lin (student)" userId="afa8d181-013d-4cda-a2d7-9ec5cd6df432" providerId="ADAL" clId="{99F5F970-04E9-4299-A046-01BB578F072E}" dt="2023-01-25T12:42:33.979" v="1005" actId="478"/>
          <ac:spMkLst>
            <pc:docMk/>
            <pc:sldMk cId="3563984783" sldId="260"/>
            <ac:spMk id="2" creationId="{DC24D282-A95D-1CBF-3DE2-6DF0B5221432}"/>
          </ac:spMkLst>
        </pc:spChg>
        <pc:spChg chg="mod">
          <ac:chgData name="Xintong Lin (student)" userId="afa8d181-013d-4cda-a2d7-9ec5cd6df432" providerId="ADAL" clId="{99F5F970-04E9-4299-A046-01BB578F072E}" dt="2023-01-25T13:19:18.828" v="2404" actId="20577"/>
          <ac:spMkLst>
            <pc:docMk/>
            <pc:sldMk cId="3563984783" sldId="260"/>
            <ac:spMk id="3" creationId="{A383692A-EDD2-BCB5-9D64-903C89E42743}"/>
          </ac:spMkLst>
        </pc:spChg>
        <pc:spChg chg="add del mod">
          <ac:chgData name="Xintong Lin (student)" userId="afa8d181-013d-4cda-a2d7-9ec5cd6df432" providerId="ADAL" clId="{99F5F970-04E9-4299-A046-01BB578F072E}" dt="2023-01-25T12:59:37.982" v="1967" actId="478"/>
          <ac:spMkLst>
            <pc:docMk/>
            <pc:sldMk cId="3563984783" sldId="260"/>
            <ac:spMk id="4" creationId="{4FDF732B-D347-B2F6-23C9-A72C2FBBB7E8}"/>
          </ac:spMkLst>
        </pc:spChg>
      </pc:sldChg>
      <pc:sldChg chg="modSp add mod">
        <pc:chgData name="Xintong Lin (student)" userId="afa8d181-013d-4cda-a2d7-9ec5cd6df432" providerId="ADAL" clId="{99F5F970-04E9-4299-A046-01BB578F072E}" dt="2023-01-25T13:51:32.251" v="2501" actId="20577"/>
        <pc:sldMkLst>
          <pc:docMk/>
          <pc:sldMk cId="2064988839" sldId="263"/>
        </pc:sldMkLst>
        <pc:spChg chg="mod">
          <ac:chgData name="Xintong Lin (student)" userId="afa8d181-013d-4cda-a2d7-9ec5cd6df432" providerId="ADAL" clId="{99F5F970-04E9-4299-A046-01BB578F072E}" dt="2023-01-25T13:51:32.251" v="2501" actId="20577"/>
          <ac:spMkLst>
            <pc:docMk/>
            <pc:sldMk cId="2064988839" sldId="263"/>
            <ac:spMk id="3" creationId="{A383692A-EDD2-BCB5-9D64-903C89E427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4FA1B-6ADA-547D-8DEC-8872787E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55E301-FA93-5001-A799-201DA96D4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324C5-1D2F-1794-3780-2BA8D0A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C522B-9465-8D23-B669-CD3D8276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2888F-C7DE-0D9E-1CC0-D2DABDF4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4029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B026-9576-CDE9-EDBD-6994B2A4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F0437-C693-0526-250D-B41B0A96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725EC-E371-5328-F765-47F85468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DDF0C-8497-14E9-3D3D-12F0F24E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BECFD-EFB4-6C03-51E0-B38E609F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935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E7975-7F7E-B70D-7AF0-AF76C4FAA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F196F-0130-6934-04B9-F54520345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FD7C6-1574-627B-D243-DDA4DBB3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B803A-E1DC-5DA8-0A35-710196CC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C131C-EB1A-B5D1-5E29-077D7B37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557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A061-226C-7EFC-BD3D-D93BA247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D508C-B9DE-235F-B0DD-DB0C5E88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DBA15-A1FC-5589-F83E-7EC72231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45E28-B10F-CC34-E99B-499025FD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2C763-8C78-76D7-7408-F1DB61C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66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B7C4-9500-2694-26A6-066623DB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A2467-7DC7-FA21-4B50-BF7E2D19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45A78-F722-AA7C-6A86-CA0FD877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40411-2C7F-9752-BC6F-64AC5BA0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66F0E-DA28-0EAB-4237-C5D016B0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507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6B89-65DC-38B1-E35A-F909B927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06977-AE1D-2758-5ADF-4B5DDAD4C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26609-0B6B-220F-1D82-3C04230E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830B9-130B-0ACD-A013-E01F4844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BE6D7-3E3C-2C87-8A17-A2E4B25E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D3861-B6F7-3351-0B21-738DB70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46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706C-1D32-2766-938C-02936042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96BF5-0898-C408-EF3F-0C41618E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0898C-B403-1B96-B525-31C70ACA5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B04E70-2ACB-AFC5-9A99-49D64BC04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54E0B-7BA3-1AD6-F75C-DF6905C0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F7B2B-0E52-2D4F-DC42-4E1BC99B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457ACE-8B86-5445-1E03-C8B9F6BC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BC481D-2CE0-47B2-A691-391B0A73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81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1E2A-635C-EB57-DEF0-66D496A5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1CE3DC-1568-D52C-3839-19E3E5E1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0CC09-A655-0D37-3802-C664B52D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2095EF-5531-2785-5A50-D31E660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002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FAEA5E-27AA-D183-28DD-87653D3A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C41705-A6CF-4879-D82B-A8A9828C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DE1B1-AB2F-BD0C-BA69-489A08B2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672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1FB9-72BE-BF76-9E8E-062EC6F0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233B8-D3AF-AB10-DA8F-1561151D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7E68C-9A41-D6D3-015C-36CC0DA6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A611D-E481-2AF3-808A-3932712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429A2-7D99-C308-D50B-1D311FBA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0220B-5FC2-0715-32F2-0F7EB315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28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4939-C3C9-4899-B132-C91535EE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9B72F-3AB2-3D63-6C87-9FE396B08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8189CB-FD73-6AB6-EADB-80D24AA1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D3166-69B4-E996-DA23-B406650D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51DB0-FC78-CAD5-1DC2-791D16B6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C59DC-BD06-3C41-F588-F3090EA8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57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5DE330-7ACD-08E9-CFFD-559CC7AF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CCBC0-AE35-37FC-2F50-51A4E2993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DEE75-42CC-6126-A86C-306B47D6E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A614-3A66-49EF-A141-837AEA6865B7}" type="datetimeFigureOut">
              <a:rPr lang="en-HK" smtClean="0"/>
              <a:t>25/1/2023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45A84-85D4-38B6-CA08-FB3CF2DE9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97443-5070-E419-DC76-30C135A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5179-2470-4546-839F-B032D4091C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436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D3DF8-BDFA-2167-F55B-58562BED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K" altLang="zh-CN" sz="6000" b="1">
                <a:latin typeface="Arial"/>
                <a:ea typeface="+mj-lt"/>
                <a:cs typeface="Arial"/>
              </a:rPr>
              <a:t>Intelligent Fish Tank</a:t>
            </a:r>
            <a:endParaRPr lang="zh-CN" sz="6000" b="1">
              <a:latin typeface="Arial"/>
              <a:cs typeface="Arial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56DC8-43ED-0C73-99F6-BF8EE355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568" y="2868751"/>
            <a:ext cx="7230863" cy="30788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HK" altLang="zh-CN" sz="3600">
                <a:latin typeface="Arial"/>
                <a:ea typeface="+mn-lt"/>
                <a:cs typeface="+mn-lt"/>
              </a:rPr>
              <a:t>Team 36</a:t>
            </a:r>
            <a:endParaRPr lang="en-US" altLang="zh-CN" sz="3600">
              <a:latin typeface="Arial"/>
              <a:ea typeface="等线"/>
              <a:cs typeface="Calibri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3600">
                <a:latin typeface="Arial"/>
                <a:ea typeface="+mn-lt"/>
                <a:cs typeface="+mn-lt"/>
              </a:rPr>
              <a:t>Xintong Lin (2824115L)</a:t>
            </a:r>
            <a:endParaRPr lang="zh-CN" altLang="en-US" sz="3600">
              <a:latin typeface="Arial"/>
              <a:ea typeface="等线" panose="02010600030101010101" pitchFamily="2" charset="-122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3600" err="1">
                <a:latin typeface="Arial"/>
                <a:ea typeface="+mn-lt"/>
                <a:cs typeface="+mn-lt"/>
              </a:rPr>
              <a:t>Chaoyi</a:t>
            </a:r>
            <a:r>
              <a:rPr lang="en-HK" sz="3600">
                <a:latin typeface="Arial"/>
                <a:ea typeface="+mn-lt"/>
                <a:cs typeface="+mn-lt"/>
              </a:rPr>
              <a:t> Yang (2724184Y)</a:t>
            </a:r>
            <a:endParaRPr lang="zh-CN" altLang="en-US" sz="3600">
              <a:latin typeface="Arial"/>
              <a:ea typeface="等线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HK" sz="3600" err="1">
                <a:latin typeface="Arial"/>
                <a:ea typeface="+mn-lt"/>
                <a:cs typeface="+mn-lt"/>
              </a:rPr>
              <a:t>Haoshi</a:t>
            </a:r>
            <a:r>
              <a:rPr lang="en-HK" sz="3600">
                <a:latin typeface="Arial"/>
                <a:ea typeface="+mn-lt"/>
                <a:cs typeface="+mn-lt"/>
              </a:rPr>
              <a:t> Huang (2635088H)</a:t>
            </a:r>
            <a:endParaRPr lang="zh-CN" sz="3600">
              <a:latin typeface="Arial"/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90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22437-F1C7-0FDE-B088-A833AD74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8" y="138059"/>
            <a:ext cx="6206977" cy="1261157"/>
          </a:xfrm>
        </p:spPr>
        <p:txBody>
          <a:bodyPr>
            <a:normAutofit/>
          </a:bodyPr>
          <a:lstStyle/>
          <a:p>
            <a:r>
              <a:rPr lang="en-HK" altLang="zh-CN" sz="4800" b="1">
                <a:latin typeface="Microsoft YaHei UI Light"/>
                <a:ea typeface="Microsoft YaHei UI Light"/>
              </a:rPr>
              <a:t>Intelligent fish tank</a:t>
            </a:r>
            <a:endParaRPr lang="en-HK" sz="4800" b="1">
              <a:latin typeface="Microsoft YaHei UI Light"/>
              <a:ea typeface="Microsoft YaHei UI Ligh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3EA98F-E302-DC64-C874-4D77B0B9BB79}"/>
              </a:ext>
            </a:extLst>
          </p:cNvPr>
          <p:cNvSpPr txBox="1"/>
          <p:nvPr/>
        </p:nvSpPr>
        <p:spPr>
          <a:xfrm>
            <a:off x="8221417" y="6033080"/>
            <a:ext cx="384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/>
              <a:t>G</a:t>
            </a:r>
            <a:r>
              <a:rPr lang="en-US" altLang="zh-CN"/>
              <a:t>roup</a:t>
            </a:r>
          </a:p>
          <a:p>
            <a:r>
              <a:rPr lang="en-US"/>
              <a:t>X</a:t>
            </a:r>
            <a:r>
              <a:rPr lang="en-US" altLang="zh-CN"/>
              <a:t>intong LIN</a:t>
            </a:r>
            <a:r>
              <a:rPr lang="en-HK" altLang="zh-CN"/>
              <a:t> </a:t>
            </a:r>
            <a:r>
              <a:rPr lang="en-HK" altLang="zh-CN" err="1"/>
              <a:t>Haoshi</a:t>
            </a:r>
            <a:r>
              <a:rPr lang="en-HK" altLang="zh-CN"/>
              <a:t> Huang </a:t>
            </a:r>
            <a:r>
              <a:rPr lang="en-HK" altLang="zh-CN" err="1"/>
              <a:t>Chaoyi</a:t>
            </a:r>
            <a:r>
              <a:rPr lang="en-HK" altLang="zh-CN"/>
              <a:t> Yang</a:t>
            </a:r>
            <a:endParaRPr lang="en-HK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8DEBD73-4CCB-FF3B-AC46-588D2CD72158}"/>
              </a:ext>
            </a:extLst>
          </p:cNvPr>
          <p:cNvSpPr txBox="1">
            <a:spLocks/>
          </p:cNvSpPr>
          <p:nvPr/>
        </p:nvSpPr>
        <p:spPr>
          <a:xfrm>
            <a:off x="1671220" y="1282285"/>
            <a:ext cx="4478042" cy="16288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altLang="zh-CN" sz="4000" b="1">
                <a:ea typeface="等线"/>
              </a:rPr>
              <a:t>Temperature Detection</a:t>
            </a:r>
          </a:p>
          <a:p>
            <a:pPr marL="457200" indent="182880">
              <a:spcBef>
                <a:spcPts val="0"/>
              </a:spcBef>
            </a:pPr>
            <a:r>
              <a:rPr lang="zh-CN" altLang="en-US">
                <a:ea typeface="等线"/>
              </a:rPr>
              <a:t>s</a:t>
            </a:r>
            <a:r>
              <a:rPr lang="zh-CN">
                <a:ea typeface="+mn-lt"/>
                <a:cs typeface="+mn-lt"/>
              </a:rPr>
              <a:t>etting</a:t>
            </a:r>
            <a:r>
              <a:rPr lang="zh-CN" altLang="en-US">
                <a:ea typeface="+mn-lt"/>
                <a:cs typeface="+mn-lt"/>
              </a:rPr>
              <a:t> </a:t>
            </a:r>
            <a:r>
              <a:rPr lang="en-US" altLang="en-US">
                <a:ea typeface="+mn-lt"/>
                <a:cs typeface="+mn-lt"/>
              </a:rPr>
              <a:t>suitable</a:t>
            </a:r>
            <a:r>
              <a:rPr lang="zh-CN">
                <a:ea typeface="+mn-lt"/>
                <a:cs typeface="+mn-lt"/>
              </a:rPr>
              <a:t> temperature range, monitoring water temperature in real-time</a:t>
            </a:r>
            <a:endParaRPr lang="zh-CN" altLang="en-US">
              <a:ea typeface="等线"/>
              <a:cs typeface="+mn-lt"/>
            </a:endParaRPr>
          </a:p>
          <a:p>
            <a:pPr marL="457200" indent="182880">
              <a:spcBef>
                <a:spcPts val="0"/>
              </a:spcBef>
            </a:pPr>
            <a:r>
              <a:rPr lang="zh-CN">
                <a:ea typeface="+mn-lt"/>
                <a:cs typeface="+mn-lt"/>
              </a:rPr>
              <a:t>control the heater to maintain the target water temperature</a:t>
            </a:r>
            <a:endParaRPr lang="zh-CN" altLang="en-US">
              <a:ea typeface="等线"/>
              <a:cs typeface="Calibri"/>
            </a:endParaRPr>
          </a:p>
          <a:p>
            <a:endParaRPr lang="en-HK" altLang="zh-CN">
              <a:ea typeface="等线"/>
              <a:cs typeface="Calibri"/>
            </a:endParaRPr>
          </a:p>
          <a:p>
            <a:endParaRPr lang="en-HK"/>
          </a:p>
          <a:p>
            <a:endParaRPr lang="en-HK"/>
          </a:p>
          <a:p>
            <a:endParaRPr lang="en-HK"/>
          </a:p>
          <a:p>
            <a:endParaRPr lang="en-HK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A9AD03AD-9ED4-56F6-9F2A-1C3DCDBE9A37}"/>
              </a:ext>
            </a:extLst>
          </p:cNvPr>
          <p:cNvSpPr txBox="1">
            <a:spLocks/>
          </p:cNvSpPr>
          <p:nvPr/>
        </p:nvSpPr>
        <p:spPr>
          <a:xfrm>
            <a:off x="357984" y="3045114"/>
            <a:ext cx="4275383" cy="19380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altLang="zh-CN" b="1">
                <a:ea typeface="等线"/>
              </a:rPr>
              <a:t>Oxygen Detection</a:t>
            </a:r>
            <a:endParaRPr lang="zh-CN" altLang="en-US">
              <a:ea typeface="等线"/>
              <a:cs typeface="Calibri" panose="020F0502020204030204"/>
            </a:endParaRPr>
          </a:p>
          <a:p>
            <a:r>
              <a:rPr lang="en-HK">
                <a:cs typeface="Calibri"/>
              </a:rPr>
              <a:t>Using an oxygen sensor to monitor oxygen content of water, when it decrease the threshold we set, the system will start the oxygen pump.</a:t>
            </a:r>
          </a:p>
          <a:p>
            <a:endParaRPr lang="en-HK">
              <a:cs typeface="Calibri"/>
            </a:endParaRPr>
          </a:p>
          <a:p>
            <a:endParaRPr lang="en-HK"/>
          </a:p>
          <a:p>
            <a:endParaRPr lang="en-HK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A8B4C4F-1EE1-ACC8-4CF9-0B6662EC1C23}"/>
              </a:ext>
            </a:extLst>
          </p:cNvPr>
          <p:cNvSpPr txBox="1">
            <a:spLocks/>
          </p:cNvSpPr>
          <p:nvPr/>
        </p:nvSpPr>
        <p:spPr>
          <a:xfrm>
            <a:off x="357984" y="5118350"/>
            <a:ext cx="4275383" cy="1506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altLang="zh-CN">
                <a:ea typeface="等线"/>
              </a:rPr>
              <a:t>Feeder</a:t>
            </a:r>
          </a:p>
          <a:p>
            <a:pPr marL="0" indent="0">
              <a:buNone/>
            </a:pPr>
            <a:r>
              <a:rPr lang="zh-CN" altLang="en-US">
                <a:ea typeface="等线"/>
              </a:rPr>
              <a:t>根据鱼的种类和数量，定时定量投放鱼饲料</a:t>
            </a:r>
            <a:endParaRPr lang="en-HK" altLang="zh-CN">
              <a:ea typeface="等线"/>
              <a:cs typeface="Calibri"/>
            </a:endParaRPr>
          </a:p>
          <a:p>
            <a:endParaRPr lang="en-HK"/>
          </a:p>
          <a:p>
            <a:endParaRPr lang="en-HK"/>
          </a:p>
          <a:p>
            <a:endParaRPr lang="en-HK"/>
          </a:p>
          <a:p>
            <a:endParaRPr lang="en-HK"/>
          </a:p>
          <a:p>
            <a:endParaRPr lang="en-HK"/>
          </a:p>
          <a:p>
            <a:endParaRPr lang="en-HK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687BF7-9E0C-6980-2916-A4A0E6CD1F31}"/>
              </a:ext>
            </a:extLst>
          </p:cNvPr>
          <p:cNvSpPr txBox="1"/>
          <p:nvPr/>
        </p:nvSpPr>
        <p:spPr>
          <a:xfrm>
            <a:off x="7935028" y="1143903"/>
            <a:ext cx="3823297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HK" altLang="zh-CN" sz="2800">
                <a:ea typeface="等线"/>
              </a:rPr>
              <a:t>Water quality Detection</a:t>
            </a:r>
          </a:p>
          <a:p>
            <a:r>
              <a:rPr lang="zh-CN" altLang="en-US" sz="2800">
                <a:ea typeface="等线"/>
              </a:rPr>
              <a:t>建立鱼缸内部微生态系统，降低换水频率</a:t>
            </a:r>
            <a:endParaRPr lang="en-HK" altLang="zh-CN" sz="2800">
              <a:ea typeface="等线"/>
              <a:cs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DB9A5F-B9B9-724D-8408-8041F36390EE}"/>
              </a:ext>
            </a:extLst>
          </p:cNvPr>
          <p:cNvSpPr txBox="1"/>
          <p:nvPr/>
        </p:nvSpPr>
        <p:spPr>
          <a:xfrm>
            <a:off x="7935029" y="4856740"/>
            <a:ext cx="3823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altLang="zh-CN" sz="2800"/>
              <a:t>6,</a:t>
            </a:r>
            <a:r>
              <a:rPr lang="zh-CN" altLang="en-US" sz="2800"/>
              <a:t>丰富光效</a:t>
            </a:r>
            <a:r>
              <a:rPr lang="en-HK" altLang="zh-CN" sz="2800"/>
              <a:t>-</a:t>
            </a:r>
            <a:r>
              <a:rPr lang="zh-CN" altLang="en-US" sz="2800"/>
              <a:t>提升美观效果</a:t>
            </a:r>
            <a:endParaRPr lang="en-HK" altLang="zh-CN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8C841A-A764-3DC0-8DF4-6A8614CD1E10}"/>
              </a:ext>
            </a:extLst>
          </p:cNvPr>
          <p:cNvSpPr txBox="1"/>
          <p:nvPr/>
        </p:nvSpPr>
        <p:spPr>
          <a:xfrm>
            <a:off x="7935028" y="3060037"/>
            <a:ext cx="3659648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HK" altLang="zh-CN" sz="2800">
                <a:ea typeface="等线"/>
              </a:rPr>
              <a:t>Flow </a:t>
            </a:r>
            <a:r>
              <a:rPr lang="en-HK" altLang="zh-CN" sz="2800" err="1">
                <a:ea typeface="等线"/>
              </a:rPr>
              <a:t>Controll</a:t>
            </a:r>
            <a:endParaRPr lang="en-HK" altLang="zh-CN" sz="2800" err="1">
              <a:ea typeface="等线"/>
              <a:cs typeface="Calibri"/>
            </a:endParaRPr>
          </a:p>
          <a:p>
            <a:r>
              <a:rPr lang="zh-CN" altLang="en-US" sz="2800">
                <a:ea typeface="等线"/>
              </a:rPr>
              <a:t>控制水泵，可根据养鱼种类、密度调节水体流速</a:t>
            </a:r>
            <a:endParaRPr lang="en-HK" altLang="zh-CN" sz="2800">
              <a:ea typeface="等线"/>
              <a:cs typeface="Calibri"/>
            </a:endParaRPr>
          </a:p>
        </p:txBody>
      </p:sp>
      <p:pic>
        <p:nvPicPr>
          <p:cNvPr id="11" name="图片 12">
            <a:extLst>
              <a:ext uri="{FF2B5EF4-FFF2-40B4-BE49-F238E27FC236}">
                <a16:creationId xmlns:a16="http://schemas.microsoft.com/office/drawing/2014/main" id="{96798AF6-19BF-DA3B-505F-C94B2746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7" y="2121728"/>
            <a:ext cx="1251627" cy="14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3692A-EDD2-BCB5-9D64-903C89E4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8" y="306845"/>
            <a:ext cx="10515600" cy="6204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HK" dirty="0"/>
              <a:t>1,Different kinds of fish need different water temperatures, we use </a:t>
            </a:r>
            <a:r>
              <a:rPr lang="en-HK" dirty="0">
                <a:solidFill>
                  <a:srgbClr val="FF0000"/>
                </a:solidFill>
              </a:rPr>
              <a:t>temperature sensors </a:t>
            </a:r>
            <a:r>
              <a:rPr lang="en-HK" dirty="0"/>
              <a:t>and </a:t>
            </a:r>
            <a:r>
              <a:rPr lang="en-HK" dirty="0">
                <a:solidFill>
                  <a:srgbClr val="FF0000"/>
                </a:solidFill>
              </a:rPr>
              <a:t>heating rods </a:t>
            </a:r>
            <a:r>
              <a:rPr lang="en-HK" dirty="0"/>
              <a:t>to control the water temperature. Also, an alarm will be </a:t>
            </a:r>
            <a:r>
              <a:rPr lang="en-HK" dirty="0">
                <a:solidFill>
                  <a:srgbClr val="FF0000"/>
                </a:solidFill>
              </a:rPr>
              <a:t>triggered</a:t>
            </a:r>
            <a:r>
              <a:rPr lang="en-HK" dirty="0"/>
              <a:t> when the temperature in the tank is too high or too low.</a:t>
            </a:r>
          </a:p>
          <a:p>
            <a:pPr marL="0" indent="0">
              <a:buNone/>
            </a:pPr>
            <a:r>
              <a:rPr lang="en-HK" dirty="0"/>
              <a:t>2,Fish need oxygen to move and this is very important when there are many fish in the tank, we use oxygen sensors and </a:t>
            </a:r>
            <a:r>
              <a:rPr lang="en-HK" dirty="0">
                <a:solidFill>
                  <a:srgbClr val="FF0000"/>
                </a:solidFill>
              </a:rPr>
              <a:t>air pump </a:t>
            </a:r>
            <a:r>
              <a:rPr lang="en-HK" dirty="0"/>
              <a:t>to maintain the oxygen level in the water.</a:t>
            </a:r>
          </a:p>
          <a:p>
            <a:pPr marL="0" indent="0">
              <a:buNone/>
            </a:pPr>
            <a:r>
              <a:rPr lang="en-HK" dirty="0"/>
              <a:t>3, And, let’s imagine a situation like this:</a:t>
            </a:r>
            <a:r>
              <a:rPr lang="zh-CN" altLang="en-US" dirty="0"/>
              <a:t> </a:t>
            </a:r>
            <a:r>
              <a:rPr lang="en-HK" dirty="0"/>
              <a:t>How do you feed these beautiful fish when you travel? We have designed an </a:t>
            </a:r>
            <a:r>
              <a:rPr lang="en-HK" dirty="0">
                <a:solidFill>
                  <a:srgbClr val="FF0000"/>
                </a:solidFill>
              </a:rPr>
              <a:t>automatic feeding system </a:t>
            </a:r>
            <a:r>
              <a:rPr lang="en-HK" dirty="0"/>
              <a:t>which allows us to feed the fish at regular times.</a:t>
            </a:r>
          </a:p>
          <a:p>
            <a:pPr marL="0" indent="0">
              <a:buNone/>
            </a:pPr>
            <a:r>
              <a:rPr lang="en-HK" dirty="0"/>
              <a:t>4, Stability is vital. Frequent water changes are </a:t>
            </a:r>
            <a:r>
              <a:rPr lang="en-HK" dirty="0">
                <a:solidFill>
                  <a:srgbClr val="FF0000"/>
                </a:solidFill>
              </a:rPr>
              <a:t>time consuming </a:t>
            </a:r>
            <a:r>
              <a:rPr lang="en-HK" dirty="0"/>
              <a:t>and can be a disaster for the fragile </a:t>
            </a:r>
            <a:r>
              <a:rPr lang="en-HK" dirty="0">
                <a:solidFill>
                  <a:srgbClr val="FF0000"/>
                </a:solidFill>
              </a:rPr>
              <a:t>ecosystem</a:t>
            </a:r>
            <a:r>
              <a:rPr lang="en-HK" dirty="0"/>
              <a:t> of the tank, we have designed a </a:t>
            </a:r>
            <a:r>
              <a:rPr lang="en-HK" dirty="0">
                <a:solidFill>
                  <a:srgbClr val="FF0000"/>
                </a:solidFill>
              </a:rPr>
              <a:t>filter system</a:t>
            </a:r>
            <a:r>
              <a:rPr lang="en-HK" dirty="0"/>
              <a:t> to </a:t>
            </a:r>
            <a:r>
              <a:rPr lang="en-HK" dirty="0">
                <a:solidFill>
                  <a:srgbClr val="FF0000"/>
                </a:solidFill>
              </a:rPr>
              <a:t>reduce the frequency </a:t>
            </a:r>
            <a:r>
              <a:rPr lang="en-HK" dirty="0"/>
              <a:t>of water changes.</a:t>
            </a:r>
          </a:p>
          <a:p>
            <a:pPr marL="0" indent="0">
              <a:buNone/>
            </a:pPr>
            <a:r>
              <a:rPr lang="en-HK" dirty="0"/>
              <a:t>5,Life is movement. Calm currents are not attractive to fish at all. We have designed a </a:t>
            </a:r>
            <a:r>
              <a:rPr lang="en-HK" dirty="0">
                <a:solidFill>
                  <a:srgbClr val="FF0000"/>
                </a:solidFill>
              </a:rPr>
              <a:t>water flow control system </a:t>
            </a:r>
            <a:r>
              <a:rPr lang="en-HK" dirty="0"/>
              <a:t>to simulates the natural environment and this could make it easier for fish to swim and eat.</a:t>
            </a:r>
          </a:p>
          <a:p>
            <a:pPr marL="0" indent="0">
              <a:buNone/>
            </a:pPr>
            <a:r>
              <a:rPr lang="en-HK" dirty="0"/>
              <a:t>6,Monotony can ruin everything! Changing light brings out the beauty of different styles. The special light we have set up also promotes the growth of </a:t>
            </a:r>
            <a:r>
              <a:rPr lang="en-HK" dirty="0">
                <a:solidFill>
                  <a:srgbClr val="FF0000"/>
                </a:solidFill>
              </a:rPr>
              <a:t> plants in the water </a:t>
            </a:r>
            <a:r>
              <a:rPr lang="en-HK" dirty="0"/>
              <a:t>and protects the </a:t>
            </a:r>
            <a:r>
              <a:rPr lang="en-HK" dirty="0">
                <a:solidFill>
                  <a:srgbClr val="FF0000"/>
                </a:solidFill>
              </a:rPr>
              <a:t>ecosystem</a:t>
            </a:r>
            <a:r>
              <a:rPr lang="en-HK" dirty="0"/>
              <a:t> in the tank.</a:t>
            </a:r>
          </a:p>
        </p:txBody>
      </p:sp>
    </p:spTree>
    <p:extLst>
      <p:ext uri="{BB962C8B-B14F-4D97-AF65-F5344CB8AC3E}">
        <p14:creationId xmlns:p14="http://schemas.microsoft.com/office/powerpoint/2010/main" val="206498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3692A-EDD2-BCB5-9D64-903C89E4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8" y="306845"/>
            <a:ext cx="10515600" cy="6204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额外的话：</a:t>
            </a:r>
            <a:endParaRPr lang="en-HK" sz="2800" dirty="0"/>
          </a:p>
          <a:p>
            <a:pPr marL="0" indent="0">
              <a:buNone/>
            </a:pPr>
            <a:r>
              <a:rPr lang="en-HK" altLang="zh-CN" sz="2800" dirty="0"/>
              <a:t>1,</a:t>
            </a:r>
            <a:r>
              <a:rPr lang="zh-CN" altLang="en-US" sz="2800" dirty="0"/>
              <a:t>不同种类的鱼需要不同的水温，我们使用温度传感器和加热棒控制水温。同时，当鱼缸内温度过高和过低时警报会被触发</a:t>
            </a:r>
            <a:endParaRPr lang="en-HK" altLang="zh-CN" sz="2800" dirty="0"/>
          </a:p>
          <a:p>
            <a:pPr marL="0" indent="0">
              <a:buNone/>
            </a:pPr>
            <a:r>
              <a:rPr lang="en-HK" altLang="zh-CN" dirty="0"/>
              <a:t>2,</a:t>
            </a:r>
            <a:r>
              <a:rPr lang="zh-CN" altLang="en-US" dirty="0"/>
              <a:t>鱼的活动需要氧气，当鱼缸里有很多鱼时这非常重要，我们使用氧气传感器和气泵维持水中氧气含量</a:t>
            </a:r>
            <a:endParaRPr lang="en-HK" altLang="zh-CN" dirty="0"/>
          </a:p>
          <a:p>
            <a:pPr marL="0" indent="0">
              <a:buNone/>
            </a:pPr>
            <a:r>
              <a:rPr lang="en-HK" altLang="zh-CN" sz="2800" dirty="0"/>
              <a:t>3,</a:t>
            </a:r>
            <a:r>
              <a:rPr lang="zh-CN" altLang="en-US" sz="2800" dirty="0"/>
              <a:t>想像这样的场景：</a:t>
            </a:r>
            <a:r>
              <a:rPr lang="zh-CN" altLang="en-US" dirty="0"/>
              <a:t>当你</a:t>
            </a:r>
            <a:r>
              <a:rPr lang="zh-CN" altLang="en-US" sz="2800" dirty="0"/>
              <a:t>旅行时如何喂养这些漂亮的鱼？我们设计了自动投喂系统，可以定时定量投放鱼饲料</a:t>
            </a:r>
            <a:endParaRPr lang="en-HK" altLang="zh-CN" sz="2800" dirty="0"/>
          </a:p>
          <a:p>
            <a:pPr marL="0" indent="0">
              <a:buNone/>
            </a:pPr>
            <a:r>
              <a:rPr lang="en-HK" altLang="zh-CN" dirty="0"/>
              <a:t>4,</a:t>
            </a:r>
            <a:r>
              <a:rPr lang="zh-CN" altLang="en-US" dirty="0"/>
              <a:t> 稳定至关重要。频繁的换水不但费时费力，并且会对鱼缸内脆弱的的生态系统造成毁灭性伤害，我们设计了过滤系统，降低换水频率</a:t>
            </a:r>
            <a:endParaRPr lang="en-HK" altLang="zh-CN" dirty="0"/>
          </a:p>
          <a:p>
            <a:pPr marL="0" indent="0">
              <a:buNone/>
            </a:pPr>
            <a:r>
              <a:rPr lang="en-HK" altLang="zh-CN" sz="2800" dirty="0"/>
              <a:t>5,</a:t>
            </a:r>
            <a:r>
              <a:rPr lang="zh-CN" altLang="en-US" sz="2800" dirty="0"/>
              <a:t>生命在于运动。</a:t>
            </a:r>
            <a:r>
              <a:rPr lang="zh-CN" altLang="en-US" dirty="0"/>
              <a:t>平静的水流对鱼完全没有吸引力，我们设计了水流控制系统，这使得</a:t>
            </a:r>
            <a:r>
              <a:rPr lang="zh-CN" altLang="en-US" sz="2800" dirty="0"/>
              <a:t>鱼的游动姿态更美观，进食更方便</a:t>
            </a:r>
            <a:endParaRPr lang="en-HK" altLang="zh-CN" sz="2800" dirty="0"/>
          </a:p>
          <a:p>
            <a:pPr marL="0" indent="0">
              <a:buNone/>
            </a:pPr>
            <a:r>
              <a:rPr lang="en-HK" dirty="0"/>
              <a:t>6,</a:t>
            </a:r>
            <a:r>
              <a:rPr lang="zh-CN" altLang="en-US" dirty="0"/>
              <a:t>单调的感受会毁掉一切！变化的光线带来不同风格的美，我们还设计了适合水草生长的光照，保护促进鱼缸内生态稳定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6398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576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 Light</vt:lpstr>
      <vt:lpstr>Arial</vt:lpstr>
      <vt:lpstr>Calibri</vt:lpstr>
      <vt:lpstr>Calibri Light</vt:lpstr>
      <vt:lpstr>Office 主题​​</vt:lpstr>
      <vt:lpstr>Intelligent Fish Tank</vt:lpstr>
      <vt:lpstr>Intelligent fish tank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Almighty Lin</dc:creator>
  <cp:lastModifiedBy>Almighty Lin</cp:lastModifiedBy>
  <cp:revision>2</cp:revision>
  <dcterms:created xsi:type="dcterms:W3CDTF">2023-01-24T20:17:15Z</dcterms:created>
  <dcterms:modified xsi:type="dcterms:W3CDTF">2023-01-25T15:12:39Z</dcterms:modified>
</cp:coreProperties>
</file>