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2" autoAdjust="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B195-009F-43E1-9C8E-FAAF8A762B56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F97B-BD58-4B6C-81F5-48CA20A7C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6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B195-009F-43E1-9C8E-FAAF8A762B56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F97B-BD58-4B6C-81F5-48CA20A7C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61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B195-009F-43E1-9C8E-FAAF8A762B56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F97B-BD58-4B6C-81F5-48CA20A7C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8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B195-009F-43E1-9C8E-FAAF8A762B56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F97B-BD58-4B6C-81F5-48CA20A7C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75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B195-009F-43E1-9C8E-FAAF8A762B56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F97B-BD58-4B6C-81F5-48CA20A7C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B195-009F-43E1-9C8E-FAAF8A762B56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F97B-BD58-4B6C-81F5-48CA20A7C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43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B195-009F-43E1-9C8E-FAAF8A762B56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F97B-BD58-4B6C-81F5-48CA20A7C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5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B195-009F-43E1-9C8E-FAAF8A762B56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F97B-BD58-4B6C-81F5-48CA20A7C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2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B195-009F-43E1-9C8E-FAAF8A762B56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F97B-BD58-4B6C-81F5-48CA20A7C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8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B195-009F-43E1-9C8E-FAAF8A762B56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F97B-BD58-4B6C-81F5-48CA20A7C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38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B195-009F-43E1-9C8E-FAAF8A762B56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F97B-BD58-4B6C-81F5-48CA20A7C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5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FB195-009F-43E1-9C8E-FAAF8A762B56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2F97B-BD58-4B6C-81F5-48CA20A7C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8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185" l="4556" r="988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70" y="1507181"/>
            <a:ext cx="718669" cy="846202"/>
          </a:xfrm>
          <a:prstGeom prst="rect">
            <a:avLst/>
          </a:prstGeom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927CB50B-DB93-2DAE-681A-7A75262304E9}"/>
              </a:ext>
            </a:extLst>
          </p:cNvPr>
          <p:cNvSpPr txBox="1">
            <a:spLocks/>
          </p:cNvSpPr>
          <p:nvPr/>
        </p:nvSpPr>
        <p:spPr>
          <a:xfrm>
            <a:off x="1226977" y="1115464"/>
            <a:ext cx="4637973" cy="1491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altLang="zh-CN" sz="3600" b="1" dirty="0">
                <a:ea typeface="等线"/>
              </a:rPr>
              <a:t>Temperature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等线"/>
              </a:rPr>
              <a:t>Temperature sensor &amp; heating rods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等线"/>
                <a:cs typeface="+mn-lt"/>
              </a:rPr>
              <a:t>S</a:t>
            </a:r>
            <a:r>
              <a:rPr lang="zh-CN" dirty="0">
                <a:ea typeface="+mn-lt"/>
                <a:cs typeface="+mn-lt"/>
              </a:rPr>
              <a:t>et</a:t>
            </a:r>
            <a:r>
              <a:rPr lang="zh-CN" altLang="en-US" dirty="0">
                <a:ea typeface="+mn-lt"/>
                <a:cs typeface="+mn-lt"/>
              </a:rPr>
              <a:t> </a:t>
            </a:r>
            <a:r>
              <a:rPr lang="en-US" altLang="en-US" dirty="0">
                <a:ea typeface="+mn-lt"/>
                <a:cs typeface="+mn-lt"/>
              </a:rPr>
              <a:t>suitable</a:t>
            </a:r>
            <a:r>
              <a:rPr lang="zh-CN" dirty="0">
                <a:ea typeface="+mn-lt"/>
                <a:cs typeface="+mn-lt"/>
              </a:rPr>
              <a:t> temperature range</a:t>
            </a:r>
            <a:endParaRPr lang="en-HK" altLang="zh-CN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ea typeface="+mn-lt"/>
                <a:cs typeface="+mn-lt"/>
              </a:rPr>
              <a:t>Alarm when t</a:t>
            </a:r>
            <a:r>
              <a:rPr lang="en-HK" altLang="zh-CN" dirty="0">
                <a:ea typeface="+mn-lt"/>
                <a:cs typeface="+mn-lt"/>
              </a:rPr>
              <a:t>oo high or low</a:t>
            </a:r>
            <a:endParaRPr lang="en-HK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AFF3110-632E-984A-9528-20D79C5D01C3}"/>
              </a:ext>
            </a:extLst>
          </p:cNvPr>
          <p:cNvSpPr txBox="1">
            <a:spLocks/>
          </p:cNvSpPr>
          <p:nvPr/>
        </p:nvSpPr>
        <p:spPr>
          <a:xfrm>
            <a:off x="3446633" y="245381"/>
            <a:ext cx="5298734" cy="662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altLang="zh-CN" sz="4400" b="1" dirty="0">
                <a:latin typeface="Arial"/>
                <a:ea typeface="+mj-lt"/>
                <a:cs typeface="Arial"/>
              </a:rPr>
              <a:t>Intelligent Fish Tank</a:t>
            </a:r>
            <a:endParaRPr lang="zh-CN" sz="4400" b="1" dirty="0">
              <a:latin typeface="Arial"/>
              <a:cs typeface="Arial"/>
            </a:endParaRP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A2106162-7178-2E7B-8793-CA813FD497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796" y="3301853"/>
            <a:ext cx="803473" cy="1103976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95EF03D4-C7EA-B8E4-AC90-5BD548C23C2C}"/>
              </a:ext>
            </a:extLst>
          </p:cNvPr>
          <p:cNvSpPr txBox="1">
            <a:spLocks/>
          </p:cNvSpPr>
          <p:nvPr/>
        </p:nvSpPr>
        <p:spPr>
          <a:xfrm>
            <a:off x="263244" y="3098926"/>
            <a:ext cx="3736426" cy="12602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altLang="zh-CN" sz="3600" b="1" dirty="0">
                <a:ea typeface="等线"/>
              </a:rPr>
              <a:t>Oxygen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等线"/>
              </a:rPr>
              <a:t>Oxygen sensor &amp; air </a:t>
            </a:r>
            <a:r>
              <a:rPr lang="en-US" altLang="zh-CN" dirty="0">
                <a:ea typeface="+mn-lt"/>
                <a:cs typeface="+mn-lt"/>
              </a:rPr>
              <a:t>pump</a:t>
            </a:r>
            <a:endParaRPr lang="en-US" altLang="zh-CN" dirty="0">
              <a:ea typeface="等线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等线"/>
                <a:cs typeface="+mn-lt"/>
              </a:rPr>
              <a:t>S</a:t>
            </a:r>
            <a:r>
              <a:rPr lang="zh-CN" dirty="0">
                <a:ea typeface="+mn-lt"/>
                <a:cs typeface="+mn-lt"/>
              </a:rPr>
              <a:t>et</a:t>
            </a:r>
            <a:r>
              <a:rPr lang="zh-CN" altLang="en-US" dirty="0">
                <a:ea typeface="+mn-lt"/>
                <a:cs typeface="+mn-lt"/>
              </a:rPr>
              <a:t> </a:t>
            </a:r>
            <a:r>
              <a:rPr lang="en-US" altLang="zh-CN" dirty="0">
                <a:ea typeface="+mn-lt"/>
                <a:cs typeface="+mn-lt"/>
              </a:rPr>
              <a:t>oxygen threshold</a:t>
            </a:r>
          </a:p>
        </p:txBody>
      </p:sp>
      <p:pic>
        <p:nvPicPr>
          <p:cNvPr id="9" name="图片 8" descr="形状&#10;&#10;描述已自动生成">
            <a:extLst>
              <a:ext uri="{FF2B5EF4-FFF2-40B4-BE49-F238E27FC236}">
                <a16:creationId xmlns:a16="http://schemas.microsoft.com/office/drawing/2014/main" id="{D59AC8F9-9CAF-01AA-EE0F-EE23104841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71" y="4949274"/>
            <a:ext cx="1497795" cy="1206168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181440FC-9DED-6CC1-22D7-767AAF0A97D7}"/>
              </a:ext>
            </a:extLst>
          </p:cNvPr>
          <p:cNvSpPr txBox="1">
            <a:spLocks/>
          </p:cNvSpPr>
          <p:nvPr/>
        </p:nvSpPr>
        <p:spPr>
          <a:xfrm>
            <a:off x="2161641" y="4851212"/>
            <a:ext cx="3587821" cy="12602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altLang="zh-CN" sz="3600" b="1" dirty="0">
                <a:ea typeface="等线"/>
              </a:rPr>
              <a:t>Auto Feeder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等线"/>
              </a:rPr>
              <a:t>Regular feeding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等线"/>
              </a:rPr>
              <a:t>Adjustable amount of food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endParaRPr lang="en-HK" dirty="0"/>
          </a:p>
          <a:p>
            <a:endParaRPr lang="en-HK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3CB7B16-4787-A272-58D2-DF809FD161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287256" y="3301853"/>
            <a:ext cx="1515512" cy="907250"/>
          </a:xfrm>
          <a:prstGeom prst="rect">
            <a:avLst/>
          </a:prstGeom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A8B8F633-7D78-CFF4-3245-93712459E1A1}"/>
              </a:ext>
            </a:extLst>
          </p:cNvPr>
          <p:cNvSpPr txBox="1">
            <a:spLocks/>
          </p:cNvSpPr>
          <p:nvPr/>
        </p:nvSpPr>
        <p:spPr>
          <a:xfrm>
            <a:off x="6671632" y="1128084"/>
            <a:ext cx="4921929" cy="12602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HK" altLang="zh-CN" sz="14400" b="1" dirty="0">
                <a:ea typeface="等线"/>
              </a:rPr>
              <a:t>Water Quality Detection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7200" dirty="0">
                <a:ea typeface="等线"/>
              </a:rPr>
              <a:t>W</a:t>
            </a:r>
            <a:r>
              <a:rPr lang="en-US" altLang="zh-CN" sz="7200">
                <a:ea typeface="等线"/>
              </a:rPr>
              <a:t>ater </a:t>
            </a:r>
            <a:r>
              <a:rPr lang="en-US" altLang="zh-CN" sz="7200" dirty="0">
                <a:ea typeface="等线"/>
              </a:rPr>
              <a:t>quality detector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7200" dirty="0">
                <a:ea typeface="等线"/>
              </a:rPr>
              <a:t>Filter system to reduce the impurity</a:t>
            </a: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C86C3F02-932C-A193-646F-E2F9E6CD0CA3}"/>
              </a:ext>
            </a:extLst>
          </p:cNvPr>
          <p:cNvSpPr txBox="1">
            <a:spLocks/>
          </p:cNvSpPr>
          <p:nvPr/>
        </p:nvSpPr>
        <p:spPr>
          <a:xfrm>
            <a:off x="8745367" y="3026995"/>
            <a:ext cx="3795323" cy="12602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altLang="zh-CN" sz="3600" b="1" dirty="0">
                <a:ea typeface="等线"/>
              </a:rPr>
              <a:t>Flow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ea typeface="等线"/>
              </a:rPr>
              <a:t>Simulate natural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等线"/>
              </a:rPr>
              <a:t>Easy for fish to eat</a:t>
            </a:r>
            <a:endParaRPr lang="en-GB" altLang="zh-CN" dirty="0">
              <a:ea typeface="等线"/>
            </a:endParaRPr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63CD52DB-B102-CBE1-BEB3-2631A69B35A9}"/>
              </a:ext>
            </a:extLst>
          </p:cNvPr>
          <p:cNvSpPr txBox="1">
            <a:spLocks/>
          </p:cNvSpPr>
          <p:nvPr/>
        </p:nvSpPr>
        <p:spPr>
          <a:xfrm>
            <a:off x="7287256" y="4815024"/>
            <a:ext cx="4637973" cy="13042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b="1" dirty="0">
                <a:ea typeface="等线"/>
              </a:rPr>
              <a:t>Brilliant 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ea typeface="+mn-lt"/>
                <a:cs typeface="+mn-lt"/>
              </a:rPr>
              <a:t>Different styles to choose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ea typeface="+mn-lt"/>
                <a:cs typeface="+mn-lt"/>
              </a:rPr>
              <a:t>Promote the growth of plants </a:t>
            </a:r>
          </a:p>
        </p:txBody>
      </p:sp>
      <p:pic>
        <p:nvPicPr>
          <p:cNvPr id="15" name="图片 14" descr="卡通人物&#10;&#10;描述已自动生成">
            <a:extLst>
              <a:ext uri="{FF2B5EF4-FFF2-40B4-BE49-F238E27FC236}">
                <a16:creationId xmlns:a16="http://schemas.microsoft.com/office/drawing/2014/main" id="{68E28BDD-CD31-2676-3EAF-649C5537529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astelsSmooth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32" y="2715018"/>
            <a:ext cx="2235135" cy="1976697"/>
          </a:xfrm>
          <a:prstGeom prst="rect">
            <a:avLst/>
          </a:prstGeom>
        </p:spPr>
      </p:pic>
      <p:pic>
        <p:nvPicPr>
          <p:cNvPr id="17" name="图片 16" descr="形状, 圆圈&#10;&#10;描述已自动生成">
            <a:extLst>
              <a:ext uri="{FF2B5EF4-FFF2-40B4-BE49-F238E27FC236}">
                <a16:creationId xmlns:a16="http://schemas.microsoft.com/office/drawing/2014/main" id="{49C10CE3-AD4E-5C0E-B8E1-4B92BCC6597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78" t="18551" r="8308" b="42522"/>
          <a:stretch/>
        </p:blipFill>
        <p:spPr>
          <a:xfrm>
            <a:off x="10484011" y="1742779"/>
            <a:ext cx="962024" cy="864103"/>
          </a:xfrm>
          <a:prstGeom prst="rect">
            <a:avLst/>
          </a:prstGeom>
        </p:spPr>
      </p:pic>
      <p:pic>
        <p:nvPicPr>
          <p:cNvPr id="19" name="图片 18" descr="图片包含 图示&#10;&#10;描述已自动生成">
            <a:extLst>
              <a:ext uri="{FF2B5EF4-FFF2-40B4-BE49-F238E27FC236}">
                <a16:creationId xmlns:a16="http://schemas.microsoft.com/office/drawing/2014/main" id="{D885D5E4-30F0-3564-F468-2AFB3CFFD4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663" y="4840729"/>
            <a:ext cx="1055899" cy="127772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CE86513-6105-D3EA-7292-140E21D49400}"/>
              </a:ext>
            </a:extLst>
          </p:cNvPr>
          <p:cNvSpPr txBox="1"/>
          <p:nvPr/>
        </p:nvSpPr>
        <p:spPr>
          <a:xfrm>
            <a:off x="7296030" y="6438147"/>
            <a:ext cx="4895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/>
              <a:t>Team 36   </a:t>
            </a:r>
            <a:r>
              <a:rPr lang="en-GB" altLang="zh-CN" b="1" dirty="0" err="1"/>
              <a:t>Xintong</a:t>
            </a:r>
            <a:r>
              <a:rPr lang="en-GB" altLang="zh-CN" b="1" dirty="0"/>
              <a:t> Lin, </a:t>
            </a:r>
            <a:r>
              <a:rPr lang="en-GB" altLang="zh-CN" b="1" dirty="0" err="1"/>
              <a:t>Chaoyi</a:t>
            </a:r>
            <a:r>
              <a:rPr lang="en-GB" altLang="zh-CN" b="1" dirty="0"/>
              <a:t> Yang, Haoshi Huang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7635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84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PingFang SC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Haoshi Huang (student)</cp:lastModifiedBy>
  <cp:revision>8</cp:revision>
  <dcterms:created xsi:type="dcterms:W3CDTF">2023-01-25T13:22:45Z</dcterms:created>
  <dcterms:modified xsi:type="dcterms:W3CDTF">2023-01-25T16:27:49Z</dcterms:modified>
</cp:coreProperties>
</file>