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7" r:id="rId4"/>
    <p:sldId id="264" r:id="rId5"/>
    <p:sldId id="265" r:id="rId6"/>
    <p:sldId id="266" r:id="rId7"/>
    <p:sldId id="270" r:id="rId8"/>
    <p:sldId id="267" r:id="rId9"/>
    <p:sldId id="269" r:id="rId10"/>
    <p:sldId id="258" r:id="rId11"/>
    <p:sldId id="262" r:id="rId12"/>
    <p:sldId id="275" r:id="rId13"/>
    <p:sldId id="271" r:id="rId14"/>
    <p:sldId id="263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Marcus - TALENTVIS" initials="LMT" lastIdx="1" clrIdx="0">
    <p:extLst>
      <p:ext uri="{19B8F6BF-5375-455C-9EA6-DF929625EA0E}">
        <p15:presenceInfo xmlns:p15="http://schemas.microsoft.com/office/powerpoint/2012/main" userId="S::Marcus.LI@loreal.com::db4573a7-7eaf-4263-b31e-cd3b5ad278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2FF"/>
    <a:srgbClr val="00C8D2"/>
    <a:srgbClr val="3259B5"/>
    <a:srgbClr val="325AB5"/>
    <a:srgbClr val="3C8CFF"/>
    <a:srgbClr val="25F4EE"/>
    <a:srgbClr val="FE2C55"/>
    <a:srgbClr val="69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308673-C8F2-4A51-BB01-2A91D2D1C7A2}" v="43" dt="2022-06-11T03:06:08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96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Marcus - TALENTVIS" userId="db4573a7-7eaf-4263-b31e-cd3b5ad278a5" providerId="ADAL" clId="{60308673-C8F2-4A51-BB01-2A91D2D1C7A2}"/>
    <pc:docChg chg="undo custSel addSld delSld modSld modMainMaster">
      <pc:chgData name="LI Marcus - TALENTVIS" userId="db4573a7-7eaf-4263-b31e-cd3b5ad278a5" providerId="ADAL" clId="{60308673-C8F2-4A51-BB01-2A91D2D1C7A2}" dt="2022-06-11T03:07:18.328" v="4570" actId="207"/>
      <pc:docMkLst>
        <pc:docMk/>
      </pc:docMkLst>
      <pc:sldChg chg="modSp mod">
        <pc:chgData name="LI Marcus - TALENTVIS" userId="db4573a7-7eaf-4263-b31e-cd3b5ad278a5" providerId="ADAL" clId="{60308673-C8F2-4A51-BB01-2A91D2D1C7A2}" dt="2022-06-11T03:07:18.328" v="4570" actId="207"/>
        <pc:sldMkLst>
          <pc:docMk/>
          <pc:sldMk cId="1301559890" sldId="256"/>
        </pc:sldMkLst>
        <pc:spChg chg="mod">
          <ac:chgData name="LI Marcus - TALENTVIS" userId="db4573a7-7eaf-4263-b31e-cd3b5ad278a5" providerId="ADAL" clId="{60308673-C8F2-4A51-BB01-2A91D2D1C7A2}" dt="2022-06-11T03:06:21.024" v="4565" actId="207"/>
          <ac:spMkLst>
            <pc:docMk/>
            <pc:sldMk cId="1301559890" sldId="256"/>
            <ac:spMk id="2" creationId="{F59A7CE4-43BC-430F-A2B8-09912BF079F8}"/>
          </ac:spMkLst>
        </pc:spChg>
        <pc:spChg chg="mod">
          <ac:chgData name="LI Marcus - TALENTVIS" userId="db4573a7-7eaf-4263-b31e-cd3b5ad278a5" providerId="ADAL" clId="{60308673-C8F2-4A51-BB01-2A91D2D1C7A2}" dt="2022-06-11T03:07:18.328" v="4570" actId="207"/>
          <ac:spMkLst>
            <pc:docMk/>
            <pc:sldMk cId="1301559890" sldId="256"/>
            <ac:spMk id="3" creationId="{7D67F495-8C2E-4226-9655-DF9EE7DCFD30}"/>
          </ac:spMkLst>
        </pc:spChg>
      </pc:sldChg>
      <pc:sldChg chg="addSp delSp modSp mod chgLayout">
        <pc:chgData name="LI Marcus - TALENTVIS" userId="db4573a7-7eaf-4263-b31e-cd3b5ad278a5" providerId="ADAL" clId="{60308673-C8F2-4A51-BB01-2A91D2D1C7A2}" dt="2022-06-11T03:05:21.895" v="4522" actId="207"/>
        <pc:sldMkLst>
          <pc:docMk/>
          <pc:sldMk cId="1505885044" sldId="257"/>
        </pc:sldMkLst>
        <pc:spChg chg="mod ord">
          <ac:chgData name="LI Marcus - TALENTVIS" userId="db4573a7-7eaf-4263-b31e-cd3b5ad278a5" providerId="ADAL" clId="{60308673-C8F2-4A51-BB01-2A91D2D1C7A2}" dt="2022-06-10T10:18:38.413" v="1404" actId="700"/>
          <ac:spMkLst>
            <pc:docMk/>
            <pc:sldMk cId="1505885044" sldId="257"/>
            <ac:spMk id="2" creationId="{8717153B-53C7-418E-A617-5FCE5248979B}"/>
          </ac:spMkLst>
        </pc:spChg>
        <pc:spChg chg="mod ord">
          <ac:chgData name="LI Marcus - TALENTVIS" userId="db4573a7-7eaf-4263-b31e-cd3b5ad278a5" providerId="ADAL" clId="{60308673-C8F2-4A51-BB01-2A91D2D1C7A2}" dt="2022-06-10T10:18:41.373" v="1405" actId="14100"/>
          <ac:spMkLst>
            <pc:docMk/>
            <pc:sldMk cId="1505885044" sldId="257"/>
            <ac:spMk id="3" creationId="{67EFC5CD-C3F3-41D0-86F9-AECE978E1F3B}"/>
          </ac:spMkLst>
        </pc:spChg>
        <pc:spChg chg="add del">
          <ac:chgData name="LI Marcus - TALENTVIS" userId="db4573a7-7eaf-4263-b31e-cd3b5ad278a5" providerId="ADAL" clId="{60308673-C8F2-4A51-BB01-2A91D2D1C7A2}" dt="2022-06-10T10:07:57.135" v="1378" actId="478"/>
          <ac:spMkLst>
            <pc:docMk/>
            <pc:sldMk cId="1505885044" sldId="257"/>
            <ac:spMk id="4" creationId="{9D7E79EA-FD0F-45D9-9852-BB9F534ABC59}"/>
          </ac:spMkLst>
        </pc:spChg>
        <pc:spChg chg="add mod ord">
          <ac:chgData name="LI Marcus - TALENTVIS" userId="db4573a7-7eaf-4263-b31e-cd3b5ad278a5" providerId="ADAL" clId="{60308673-C8F2-4A51-BB01-2A91D2D1C7A2}" dt="2022-06-11T03:05:21.895" v="4522" actId="207"/>
          <ac:spMkLst>
            <pc:docMk/>
            <pc:sldMk cId="1505885044" sldId="257"/>
            <ac:spMk id="5" creationId="{CD86E551-98F1-4C37-93EF-2DA662DD16A1}"/>
          </ac:spMkLst>
        </pc:spChg>
      </pc:sldChg>
      <pc:sldChg chg="addSp delSp modSp mod setBg delDesignElem">
        <pc:chgData name="LI Marcus - TALENTVIS" userId="db4573a7-7eaf-4263-b31e-cd3b5ad278a5" providerId="ADAL" clId="{60308673-C8F2-4A51-BB01-2A91D2D1C7A2}" dt="2022-06-11T03:05:49.370" v="4542" actId="167"/>
        <pc:sldMkLst>
          <pc:docMk/>
          <pc:sldMk cId="1129651399" sldId="258"/>
        </pc:sldMkLst>
        <pc:spChg chg="del mod">
          <ac:chgData name="LI Marcus - TALENTVIS" userId="db4573a7-7eaf-4263-b31e-cd3b5ad278a5" providerId="ADAL" clId="{60308673-C8F2-4A51-BB01-2A91D2D1C7A2}" dt="2022-06-10T09:32:50.903" v="120" actId="478"/>
          <ac:spMkLst>
            <pc:docMk/>
            <pc:sldMk cId="1129651399" sldId="258"/>
            <ac:spMk id="2" creationId="{544A0F97-EA83-4D40-88E4-F0F18D340ABD}"/>
          </ac:spMkLst>
        </pc:spChg>
        <pc:spChg chg="del">
          <ac:chgData name="LI Marcus - TALENTVIS" userId="db4573a7-7eaf-4263-b31e-cd3b5ad278a5" providerId="ADAL" clId="{60308673-C8F2-4A51-BB01-2A91D2D1C7A2}" dt="2022-06-10T09:26:06.359" v="29" actId="478"/>
          <ac:spMkLst>
            <pc:docMk/>
            <pc:sldMk cId="1129651399" sldId="258"/>
            <ac:spMk id="3" creationId="{4C6ECC73-912D-44BD-A5BE-46937A6A55EB}"/>
          </ac:spMkLst>
        </pc:spChg>
        <pc:spChg chg="add mod ord">
          <ac:chgData name="LI Marcus - TALENTVIS" userId="db4573a7-7eaf-4263-b31e-cd3b5ad278a5" providerId="ADAL" clId="{60308673-C8F2-4A51-BB01-2A91D2D1C7A2}" dt="2022-06-10T10:48:31.167" v="1939" actId="255"/>
          <ac:spMkLst>
            <pc:docMk/>
            <pc:sldMk cId="1129651399" sldId="258"/>
            <ac:spMk id="6" creationId="{55F16B4B-FFF2-4F47-8EC3-BCFBF0CF4535}"/>
          </ac:spMkLst>
        </pc:spChg>
        <pc:spChg chg="add del mod">
          <ac:chgData name="LI Marcus - TALENTVIS" userId="db4573a7-7eaf-4263-b31e-cd3b5ad278a5" providerId="ADAL" clId="{60308673-C8F2-4A51-BB01-2A91D2D1C7A2}" dt="2022-06-10T09:32:53.171" v="122" actId="478"/>
          <ac:spMkLst>
            <pc:docMk/>
            <pc:sldMk cId="1129651399" sldId="258"/>
            <ac:spMk id="12" creationId="{98B42C98-3C53-421F-8701-F64064304D15}"/>
          </ac:spMkLst>
        </pc:spChg>
        <pc:spChg chg="add mod ord">
          <ac:chgData name="LI Marcus - TALENTVIS" userId="db4573a7-7eaf-4263-b31e-cd3b5ad278a5" providerId="ADAL" clId="{60308673-C8F2-4A51-BB01-2A91D2D1C7A2}" dt="2022-06-11T03:05:49.370" v="4542" actId="167"/>
          <ac:spMkLst>
            <pc:docMk/>
            <pc:sldMk cId="1129651399" sldId="258"/>
            <ac:spMk id="12" creationId="{F37889B3-1C0B-4076-BEEE-9D98783F820B}"/>
          </ac:spMkLst>
        </pc:spChg>
        <pc:spChg chg="add del">
          <ac:chgData name="LI Marcus - TALENTVIS" userId="db4573a7-7eaf-4263-b31e-cd3b5ad278a5" providerId="ADAL" clId="{60308673-C8F2-4A51-BB01-2A91D2D1C7A2}" dt="2022-06-10T09:31:05.671" v="89" actId="26606"/>
          <ac:spMkLst>
            <pc:docMk/>
            <pc:sldMk cId="1129651399" sldId="258"/>
            <ac:spMk id="13" creationId="{2B566528-1B12-4246-9431-5C2D7D081168}"/>
          </ac:spMkLst>
        </pc:spChg>
        <pc:spChg chg="add del">
          <ac:chgData name="LI Marcus - TALENTVIS" userId="db4573a7-7eaf-4263-b31e-cd3b5ad278a5" providerId="ADAL" clId="{60308673-C8F2-4A51-BB01-2A91D2D1C7A2}" dt="2022-06-10T09:31:07.771" v="91" actId="26606"/>
          <ac:spMkLst>
            <pc:docMk/>
            <pc:sldMk cId="1129651399" sldId="258"/>
            <ac:spMk id="23" creationId="{5E39A796-BE83-48B1-B33F-35C4A32AAB57}"/>
          </ac:spMkLst>
        </pc:spChg>
        <pc:spChg chg="add del">
          <ac:chgData name="LI Marcus - TALENTVIS" userId="db4573a7-7eaf-4263-b31e-cd3b5ad278a5" providerId="ADAL" clId="{60308673-C8F2-4A51-BB01-2A91D2D1C7A2}" dt="2022-06-10T09:31:07.771" v="91" actId="26606"/>
          <ac:spMkLst>
            <pc:docMk/>
            <pc:sldMk cId="1129651399" sldId="258"/>
            <ac:spMk id="24" creationId="{72F84B47-E267-4194-8194-831DB7B5547F}"/>
          </ac:spMkLst>
        </pc:spChg>
        <pc:spChg chg="add del">
          <ac:chgData name="LI Marcus - TALENTVIS" userId="db4573a7-7eaf-4263-b31e-cd3b5ad278a5" providerId="ADAL" clId="{60308673-C8F2-4A51-BB01-2A91D2D1C7A2}" dt="2022-06-10T09:31:14.784" v="93" actId="26606"/>
          <ac:spMkLst>
            <pc:docMk/>
            <pc:sldMk cId="1129651399" sldId="258"/>
            <ac:spMk id="26" creationId="{1A95671B-3CC6-4792-9114-B74FAEA224E6}"/>
          </ac:spMkLst>
        </pc:spChg>
        <pc:spChg chg="add del">
          <ac:chgData name="LI Marcus - TALENTVIS" userId="db4573a7-7eaf-4263-b31e-cd3b5ad278a5" providerId="ADAL" clId="{60308673-C8F2-4A51-BB01-2A91D2D1C7A2}" dt="2022-06-10T09:32:16.395" v="111" actId="26606"/>
          <ac:spMkLst>
            <pc:docMk/>
            <pc:sldMk cId="1129651399" sldId="258"/>
            <ac:spMk id="28" creationId="{2B97F24A-32CE-4C1C-A50D-3016B394DCFB}"/>
          </ac:spMkLst>
        </pc:spChg>
        <pc:spChg chg="add del">
          <ac:chgData name="LI Marcus - TALENTVIS" userId="db4573a7-7eaf-4263-b31e-cd3b5ad278a5" providerId="ADAL" clId="{60308673-C8F2-4A51-BB01-2A91D2D1C7A2}" dt="2022-06-10T09:32:16.395" v="111" actId="26606"/>
          <ac:spMkLst>
            <pc:docMk/>
            <pc:sldMk cId="1129651399" sldId="258"/>
            <ac:spMk id="29" creationId="{CD8B4F24-440B-49E9-B85D-733523DC064B}"/>
          </ac:spMkLst>
        </pc:spChg>
        <pc:spChg chg="add del">
          <ac:chgData name="LI Marcus - TALENTVIS" userId="db4573a7-7eaf-4263-b31e-cd3b5ad278a5" providerId="ADAL" clId="{60308673-C8F2-4A51-BB01-2A91D2D1C7A2}" dt="2022-06-10T09:32:13.533" v="106" actId="26606"/>
          <ac:spMkLst>
            <pc:docMk/>
            <pc:sldMk cId="1129651399" sldId="258"/>
            <ac:spMk id="31" creationId="{1A95671B-3CC6-4792-9114-B74FAEA224E6}"/>
          </ac:spMkLst>
        </pc:spChg>
        <pc:spChg chg="add del">
          <ac:chgData name="LI Marcus - TALENTVIS" userId="db4573a7-7eaf-4263-b31e-cd3b5ad278a5" providerId="ADAL" clId="{60308673-C8F2-4A51-BB01-2A91D2D1C7A2}" dt="2022-06-10T09:32:15.276" v="108" actId="26606"/>
          <ac:spMkLst>
            <pc:docMk/>
            <pc:sldMk cId="1129651399" sldId="258"/>
            <ac:spMk id="33" creationId="{743AA782-23D1-4521-8CAD-47662984AA08}"/>
          </ac:spMkLst>
        </pc:spChg>
        <pc:spChg chg="add del">
          <ac:chgData name="LI Marcus - TALENTVIS" userId="db4573a7-7eaf-4263-b31e-cd3b5ad278a5" providerId="ADAL" clId="{60308673-C8F2-4A51-BB01-2A91D2D1C7A2}" dt="2022-06-10T09:32:06.143" v="98" actId="26606"/>
          <ac:spMkLst>
            <pc:docMk/>
            <pc:sldMk cId="1129651399" sldId="258"/>
            <ac:spMk id="34" creationId="{2B97F24A-32CE-4C1C-A50D-3016B394DCFB}"/>
          </ac:spMkLst>
        </pc:spChg>
        <pc:spChg chg="add del">
          <ac:chgData name="LI Marcus - TALENTVIS" userId="db4573a7-7eaf-4263-b31e-cd3b5ad278a5" providerId="ADAL" clId="{60308673-C8F2-4A51-BB01-2A91D2D1C7A2}" dt="2022-06-10T09:32:15.276" v="108" actId="26606"/>
          <ac:spMkLst>
            <pc:docMk/>
            <pc:sldMk cId="1129651399" sldId="258"/>
            <ac:spMk id="35" creationId="{650D18FE-0824-4A46-B22C-A86B52E5780A}"/>
          </ac:spMkLst>
        </pc:spChg>
        <pc:spChg chg="add del">
          <ac:chgData name="LI Marcus - TALENTVIS" userId="db4573a7-7eaf-4263-b31e-cd3b5ad278a5" providerId="ADAL" clId="{60308673-C8F2-4A51-BB01-2A91D2D1C7A2}" dt="2022-06-10T09:32:06.143" v="98" actId="26606"/>
          <ac:spMkLst>
            <pc:docMk/>
            <pc:sldMk cId="1129651399" sldId="258"/>
            <ac:spMk id="36" creationId="{CD8B4F24-440B-49E9-B85D-733523DC064B}"/>
          </ac:spMkLst>
        </pc:spChg>
        <pc:spChg chg="add del">
          <ac:chgData name="LI Marcus - TALENTVIS" userId="db4573a7-7eaf-4263-b31e-cd3b5ad278a5" providerId="ADAL" clId="{60308673-C8F2-4A51-BB01-2A91D2D1C7A2}" dt="2022-06-10T09:32:16.391" v="110" actId="26606"/>
          <ac:spMkLst>
            <pc:docMk/>
            <pc:sldMk cId="1129651399" sldId="258"/>
            <ac:spMk id="37" creationId="{32AEEBC8-9D30-42EF-95F2-386C2653FBF0}"/>
          </ac:spMkLst>
        </pc:spChg>
        <pc:spChg chg="add del">
          <ac:chgData name="LI Marcus - TALENTVIS" userId="db4573a7-7eaf-4263-b31e-cd3b5ad278a5" providerId="ADAL" clId="{60308673-C8F2-4A51-BB01-2A91D2D1C7A2}" dt="2022-06-10T09:32:16.391" v="110" actId="26606"/>
          <ac:spMkLst>
            <pc:docMk/>
            <pc:sldMk cId="1129651399" sldId="258"/>
            <ac:spMk id="38" creationId="{59FA8C2E-A5A7-4490-927A-7CD58343EDBB}"/>
          </ac:spMkLst>
        </pc:spChg>
        <pc:spChg chg="add del">
          <ac:chgData name="LI Marcus - TALENTVIS" userId="db4573a7-7eaf-4263-b31e-cd3b5ad278a5" providerId="ADAL" clId="{60308673-C8F2-4A51-BB01-2A91D2D1C7A2}" dt="2022-06-10T09:32:16.391" v="110" actId="26606"/>
          <ac:spMkLst>
            <pc:docMk/>
            <pc:sldMk cId="1129651399" sldId="258"/>
            <ac:spMk id="39" creationId="{3529E97A-97C3-40EA-8A04-5C02398D568F}"/>
          </ac:spMkLst>
        </pc:spChg>
        <pc:spChg chg="add del mod">
          <ac:chgData name="LI Marcus - TALENTVIS" userId="db4573a7-7eaf-4263-b31e-cd3b5ad278a5" providerId="ADAL" clId="{60308673-C8F2-4A51-BB01-2A91D2D1C7A2}" dt="2022-06-10T10:18:58.104" v="1414" actId="478"/>
          <ac:spMkLst>
            <pc:docMk/>
            <pc:sldMk cId="1129651399" sldId="258"/>
            <ac:spMk id="40" creationId="{C4DD51FC-0840-4137-B8D2-9384BAED6538}"/>
          </ac:spMkLst>
        </pc:spChg>
        <pc:spChg chg="add del">
          <ac:chgData name="LI Marcus - TALENTVIS" userId="db4573a7-7eaf-4263-b31e-cd3b5ad278a5" providerId="ADAL" clId="{60308673-C8F2-4A51-BB01-2A91D2D1C7A2}" dt="2022-06-10T09:32:36.101" v="115" actId="26606"/>
          <ac:spMkLst>
            <pc:docMk/>
            <pc:sldMk cId="1129651399" sldId="258"/>
            <ac:spMk id="41" creationId="{2B97F24A-32CE-4C1C-A50D-3016B394DCFB}"/>
          </ac:spMkLst>
        </pc:spChg>
        <pc:spChg chg="add del">
          <ac:chgData name="LI Marcus - TALENTVIS" userId="db4573a7-7eaf-4263-b31e-cd3b5ad278a5" providerId="ADAL" clId="{60308673-C8F2-4A51-BB01-2A91D2D1C7A2}" dt="2022-06-10T09:32:36.101" v="115" actId="26606"/>
          <ac:spMkLst>
            <pc:docMk/>
            <pc:sldMk cId="1129651399" sldId="258"/>
            <ac:spMk id="42" creationId="{CD8B4F24-440B-49E9-B85D-733523DC064B}"/>
          </ac:spMkLst>
        </pc:spChg>
        <pc:spChg chg="add mod">
          <ac:chgData name="LI Marcus - TALENTVIS" userId="db4573a7-7eaf-4263-b31e-cd3b5ad278a5" providerId="ADAL" clId="{60308673-C8F2-4A51-BB01-2A91D2D1C7A2}" dt="2022-06-10T10:20:11.193" v="1468" actId="1038"/>
          <ac:spMkLst>
            <pc:docMk/>
            <pc:sldMk cId="1129651399" sldId="258"/>
            <ac:spMk id="43" creationId="{6B8C9344-64C6-4D36-8BFD-476E6E8065D6}"/>
          </ac:spMkLst>
        </pc:spChg>
        <pc:spChg chg="add del mod ord">
          <ac:chgData name="LI Marcus - TALENTVIS" userId="db4573a7-7eaf-4263-b31e-cd3b5ad278a5" providerId="ADAL" clId="{60308673-C8F2-4A51-BB01-2A91D2D1C7A2}" dt="2022-06-11T03:05:48.001" v="4540" actId="478"/>
          <ac:spMkLst>
            <pc:docMk/>
            <pc:sldMk cId="1129651399" sldId="258"/>
            <ac:spMk id="44" creationId="{B6B08E8E-58E9-4862-AAA6-F97E6301A960}"/>
          </ac:spMkLst>
        </pc:spChg>
        <pc:spChg chg="add mod ord">
          <ac:chgData name="LI Marcus - TALENTVIS" userId="db4573a7-7eaf-4263-b31e-cd3b5ad278a5" providerId="ADAL" clId="{60308673-C8F2-4A51-BB01-2A91D2D1C7A2}" dt="2022-06-10T10:19:01.762" v="1430" actId="20577"/>
          <ac:spMkLst>
            <pc:docMk/>
            <pc:sldMk cId="1129651399" sldId="258"/>
            <ac:spMk id="45" creationId="{E7E57544-587D-43A0-A954-F9C2D0A1780C}"/>
          </ac:spMkLst>
        </pc:spChg>
        <pc:spChg chg="add mod">
          <ac:chgData name="LI Marcus - TALENTVIS" userId="db4573a7-7eaf-4263-b31e-cd3b5ad278a5" providerId="ADAL" clId="{60308673-C8F2-4A51-BB01-2A91D2D1C7A2}" dt="2022-06-10T12:07:11.870" v="2903" actId="14100"/>
          <ac:spMkLst>
            <pc:docMk/>
            <pc:sldMk cId="1129651399" sldId="258"/>
            <ac:spMk id="46" creationId="{7389A90C-4919-4ED1-A1FA-A23C04511F00}"/>
          </ac:spMkLst>
        </pc:spChg>
        <pc:spChg chg="add del">
          <ac:chgData name="LI Marcus - TALENTVIS" userId="db4573a7-7eaf-4263-b31e-cd3b5ad278a5" providerId="ADAL" clId="{60308673-C8F2-4A51-BB01-2A91D2D1C7A2}" dt="2022-06-10T10:03:56.923" v="1375"/>
          <ac:spMkLst>
            <pc:docMk/>
            <pc:sldMk cId="1129651399" sldId="258"/>
            <ac:spMk id="47" creationId="{D19BB8BE-1351-4D9B-B761-F84A0B5B6519}"/>
          </ac:spMkLst>
        </pc:spChg>
        <pc:spChg chg="add del mod">
          <ac:chgData name="LI Marcus - TALENTVIS" userId="db4573a7-7eaf-4263-b31e-cd3b5ad278a5" providerId="ADAL" clId="{60308673-C8F2-4A51-BB01-2A91D2D1C7A2}" dt="2022-06-10T12:07:09.055" v="2902" actId="478"/>
          <ac:spMkLst>
            <pc:docMk/>
            <pc:sldMk cId="1129651399" sldId="258"/>
            <ac:spMk id="48" creationId="{B0B3AF9D-309E-4172-9317-4E48AF5AE6E0}"/>
          </ac:spMkLst>
        </pc:spChg>
        <pc:grpChg chg="add del">
          <ac:chgData name="LI Marcus - TALENTVIS" userId="db4573a7-7eaf-4263-b31e-cd3b5ad278a5" providerId="ADAL" clId="{60308673-C8F2-4A51-BB01-2A91D2D1C7A2}" dt="2022-06-10T09:31:05.671" v="89" actId="26606"/>
          <ac:grpSpMkLst>
            <pc:docMk/>
            <pc:sldMk cId="1129651399" sldId="258"/>
            <ac:grpSpMk id="15" creationId="{828A5161-06F1-46CF-8AD7-844680A59E13}"/>
          </ac:grpSpMkLst>
        </pc:grpChg>
        <pc:grpChg chg="add del">
          <ac:chgData name="LI Marcus - TALENTVIS" userId="db4573a7-7eaf-4263-b31e-cd3b5ad278a5" providerId="ADAL" clId="{60308673-C8F2-4A51-BB01-2A91D2D1C7A2}" dt="2022-06-10T09:31:05.671" v="89" actId="26606"/>
          <ac:grpSpMkLst>
            <pc:docMk/>
            <pc:sldMk cId="1129651399" sldId="258"/>
            <ac:grpSpMk id="19" creationId="{5995D10D-E9C9-47DB-AE7E-801FEF38F5C9}"/>
          </ac:grpSpMkLst>
        </pc:grpChg>
        <pc:picChg chg="add del mod">
          <ac:chgData name="LI Marcus - TALENTVIS" userId="db4573a7-7eaf-4263-b31e-cd3b5ad278a5" providerId="ADAL" clId="{60308673-C8F2-4A51-BB01-2A91D2D1C7A2}" dt="2022-06-10T09:30:57.619" v="86" actId="478"/>
          <ac:picMkLst>
            <pc:docMk/>
            <pc:sldMk cId="1129651399" sldId="258"/>
            <ac:picMk id="5" creationId="{436AD99A-20F8-4863-B1F4-2ED8E6FECA6B}"/>
          </ac:picMkLst>
        </pc:picChg>
        <pc:picChg chg="add del mod">
          <ac:chgData name="LI Marcus - TALENTVIS" userId="db4573a7-7eaf-4263-b31e-cd3b5ad278a5" providerId="ADAL" clId="{60308673-C8F2-4A51-BB01-2A91D2D1C7A2}" dt="2022-06-10T09:31:56.659" v="95" actId="478"/>
          <ac:picMkLst>
            <pc:docMk/>
            <pc:sldMk cId="1129651399" sldId="258"/>
            <ac:picMk id="8" creationId="{BEE889AE-C4F7-401E-A08A-914ADE80823F}"/>
          </ac:picMkLst>
        </pc:picChg>
        <pc:picChg chg="add mod ord">
          <ac:chgData name="LI Marcus - TALENTVIS" userId="db4573a7-7eaf-4263-b31e-cd3b5ad278a5" providerId="ADAL" clId="{60308673-C8F2-4A51-BB01-2A91D2D1C7A2}" dt="2022-06-10T10:19:09.124" v="1456" actId="1035"/>
          <ac:picMkLst>
            <pc:docMk/>
            <pc:sldMk cId="1129651399" sldId="258"/>
            <ac:picMk id="10" creationId="{66F0296F-BAC5-4654-B3CC-E8D0CCC801ED}"/>
          </ac:picMkLst>
        </pc:picChg>
        <pc:picChg chg="add mod ord">
          <ac:chgData name="LI Marcus - TALENTVIS" userId="db4573a7-7eaf-4263-b31e-cd3b5ad278a5" providerId="ADAL" clId="{60308673-C8F2-4A51-BB01-2A91D2D1C7A2}" dt="2022-06-10T10:19:09.124" v="1456" actId="1035"/>
          <ac:picMkLst>
            <pc:docMk/>
            <pc:sldMk cId="1129651399" sldId="258"/>
            <ac:picMk id="18" creationId="{0291C919-47BD-4E5A-AB1F-9826E1233407}"/>
          </ac:picMkLst>
        </pc:picChg>
        <pc:picChg chg="add mod">
          <ac:chgData name="LI Marcus - TALENTVIS" userId="db4573a7-7eaf-4263-b31e-cd3b5ad278a5" providerId="ADAL" clId="{60308673-C8F2-4A51-BB01-2A91D2D1C7A2}" dt="2022-06-10T10:19:09.124" v="1456" actId="1035"/>
          <ac:picMkLst>
            <pc:docMk/>
            <pc:sldMk cId="1129651399" sldId="258"/>
            <ac:picMk id="25" creationId="{972B3F92-00C3-47E5-B69B-886D0B2D2EA5}"/>
          </ac:picMkLst>
        </pc:picChg>
      </pc:sldChg>
      <pc:sldChg chg="modSp new mod">
        <pc:chgData name="LI Marcus - TALENTVIS" userId="db4573a7-7eaf-4263-b31e-cd3b5ad278a5" providerId="ADAL" clId="{60308673-C8F2-4A51-BB01-2A91D2D1C7A2}" dt="2022-06-10T10:03:56.923" v="1375"/>
        <pc:sldMkLst>
          <pc:docMk/>
          <pc:sldMk cId="680582258" sldId="259"/>
        </pc:sldMkLst>
        <pc:spChg chg="mod">
          <ac:chgData name="LI Marcus - TALENTVIS" userId="db4573a7-7eaf-4263-b31e-cd3b5ad278a5" providerId="ADAL" clId="{60308673-C8F2-4A51-BB01-2A91D2D1C7A2}" dt="2022-06-10T10:03:56.923" v="1375"/>
          <ac:spMkLst>
            <pc:docMk/>
            <pc:sldMk cId="680582258" sldId="259"/>
            <ac:spMk id="2" creationId="{7789D261-7C87-4024-85CD-7736A5078D2E}"/>
          </ac:spMkLst>
        </pc:spChg>
        <pc:spChg chg="mod">
          <ac:chgData name="LI Marcus - TALENTVIS" userId="db4573a7-7eaf-4263-b31e-cd3b5ad278a5" providerId="ADAL" clId="{60308673-C8F2-4A51-BB01-2A91D2D1C7A2}" dt="2022-06-10T10:03:56.923" v="1375"/>
          <ac:spMkLst>
            <pc:docMk/>
            <pc:sldMk cId="680582258" sldId="259"/>
            <ac:spMk id="3" creationId="{99E5D3F4-6F1C-4287-9CD5-810FC6FDC9DC}"/>
          </ac:spMkLst>
        </pc:spChg>
      </pc:sldChg>
      <pc:sldChg chg="modSp new mod">
        <pc:chgData name="LI Marcus - TALENTVIS" userId="db4573a7-7eaf-4263-b31e-cd3b5ad278a5" providerId="ADAL" clId="{60308673-C8F2-4A51-BB01-2A91D2D1C7A2}" dt="2022-06-10T10:03:56.923" v="1375"/>
        <pc:sldMkLst>
          <pc:docMk/>
          <pc:sldMk cId="1960483721" sldId="260"/>
        </pc:sldMkLst>
        <pc:spChg chg="mod">
          <ac:chgData name="LI Marcus - TALENTVIS" userId="db4573a7-7eaf-4263-b31e-cd3b5ad278a5" providerId="ADAL" clId="{60308673-C8F2-4A51-BB01-2A91D2D1C7A2}" dt="2022-06-10T10:03:56.923" v="1375"/>
          <ac:spMkLst>
            <pc:docMk/>
            <pc:sldMk cId="1960483721" sldId="260"/>
            <ac:spMk id="2" creationId="{48C75E31-5E51-4B30-B4C3-5E6F6DD41F1C}"/>
          </ac:spMkLst>
        </pc:spChg>
        <pc:spChg chg="mod">
          <ac:chgData name="LI Marcus - TALENTVIS" userId="db4573a7-7eaf-4263-b31e-cd3b5ad278a5" providerId="ADAL" clId="{60308673-C8F2-4A51-BB01-2A91D2D1C7A2}" dt="2022-06-10T10:03:56.923" v="1375"/>
          <ac:spMkLst>
            <pc:docMk/>
            <pc:sldMk cId="1960483721" sldId="260"/>
            <ac:spMk id="3" creationId="{D05C7EA8-F003-4A65-B4B1-94C68D04D334}"/>
          </ac:spMkLst>
        </pc:spChg>
      </pc:sldChg>
      <pc:sldChg chg="modSp new mod">
        <pc:chgData name="LI Marcus - TALENTVIS" userId="db4573a7-7eaf-4263-b31e-cd3b5ad278a5" providerId="ADAL" clId="{60308673-C8F2-4A51-BB01-2A91D2D1C7A2}" dt="2022-06-10T10:16:06.209" v="1388" actId="27636"/>
        <pc:sldMkLst>
          <pc:docMk/>
          <pc:sldMk cId="3670034106" sldId="261"/>
        </pc:sldMkLst>
        <pc:spChg chg="mod">
          <ac:chgData name="LI Marcus - TALENTVIS" userId="db4573a7-7eaf-4263-b31e-cd3b5ad278a5" providerId="ADAL" clId="{60308673-C8F2-4A51-BB01-2A91D2D1C7A2}" dt="2022-06-10T10:16:06.209" v="1388" actId="27636"/>
          <ac:spMkLst>
            <pc:docMk/>
            <pc:sldMk cId="3670034106" sldId="261"/>
            <ac:spMk id="2" creationId="{908284A6-032C-47F7-A15C-8144CA5AC332}"/>
          </ac:spMkLst>
        </pc:spChg>
        <pc:spChg chg="mod">
          <ac:chgData name="LI Marcus - TALENTVIS" userId="db4573a7-7eaf-4263-b31e-cd3b5ad278a5" providerId="ADAL" clId="{60308673-C8F2-4A51-BB01-2A91D2D1C7A2}" dt="2022-06-10T10:03:56.923" v="1375"/>
          <ac:spMkLst>
            <pc:docMk/>
            <pc:sldMk cId="3670034106" sldId="261"/>
            <ac:spMk id="3" creationId="{EC7F9232-BD17-4068-974D-5D4191E2D00B}"/>
          </ac:spMkLst>
        </pc:spChg>
      </pc:sldChg>
      <pc:sldChg chg="addSp delSp modSp new mod">
        <pc:chgData name="LI Marcus - TALENTVIS" userId="db4573a7-7eaf-4263-b31e-cd3b5ad278a5" providerId="ADAL" clId="{60308673-C8F2-4A51-BB01-2A91D2D1C7A2}" dt="2022-06-11T03:05:52.257" v="4545" actId="167"/>
        <pc:sldMkLst>
          <pc:docMk/>
          <pc:sldMk cId="943987229" sldId="262"/>
        </pc:sldMkLst>
        <pc:spChg chg="del mod">
          <ac:chgData name="LI Marcus - TALENTVIS" userId="db4573a7-7eaf-4263-b31e-cd3b5ad278a5" providerId="ADAL" clId="{60308673-C8F2-4A51-BB01-2A91D2D1C7A2}" dt="2022-06-10T10:20:20.129" v="1470" actId="478"/>
          <ac:spMkLst>
            <pc:docMk/>
            <pc:sldMk cId="943987229" sldId="262"/>
            <ac:spMk id="2" creationId="{F4702143-9587-4411-A810-AF82A29A4290}"/>
          </ac:spMkLst>
        </pc:spChg>
        <pc:spChg chg="mod">
          <ac:chgData name="LI Marcus - TALENTVIS" userId="db4573a7-7eaf-4263-b31e-cd3b5ad278a5" providerId="ADAL" clId="{60308673-C8F2-4A51-BB01-2A91D2D1C7A2}" dt="2022-06-10T10:53:31.584" v="2086" actId="20577"/>
          <ac:spMkLst>
            <pc:docMk/>
            <pc:sldMk cId="943987229" sldId="262"/>
            <ac:spMk id="3" creationId="{8ED19E10-9767-433F-A2DC-8F79A96882C9}"/>
          </ac:spMkLst>
        </pc:spChg>
        <pc:spChg chg="add del mod">
          <ac:chgData name="LI Marcus - TALENTVIS" userId="db4573a7-7eaf-4263-b31e-cd3b5ad278a5" providerId="ADAL" clId="{60308673-C8F2-4A51-BB01-2A91D2D1C7A2}" dt="2022-06-10T10:20:22.154" v="1472" actId="478"/>
          <ac:spMkLst>
            <pc:docMk/>
            <pc:sldMk cId="943987229" sldId="262"/>
            <ac:spMk id="5" creationId="{604B0747-4EC2-4346-B170-049AECE19AF2}"/>
          </ac:spMkLst>
        </pc:spChg>
        <pc:spChg chg="add del mod">
          <ac:chgData name="LI Marcus - TALENTVIS" userId="db4573a7-7eaf-4263-b31e-cd3b5ad278a5" providerId="ADAL" clId="{60308673-C8F2-4A51-BB01-2A91D2D1C7A2}" dt="2022-06-11T03:05:50.569" v="4543" actId="478"/>
          <ac:spMkLst>
            <pc:docMk/>
            <pc:sldMk cId="943987229" sldId="262"/>
            <ac:spMk id="6" creationId="{44138AC5-1434-44B3-9594-121BD448EE89}"/>
          </ac:spMkLst>
        </pc:spChg>
        <pc:spChg chg="add mod">
          <ac:chgData name="LI Marcus - TALENTVIS" userId="db4573a7-7eaf-4263-b31e-cd3b5ad278a5" providerId="ADAL" clId="{60308673-C8F2-4A51-BB01-2A91D2D1C7A2}" dt="2022-06-10T10:20:26.546" v="1485" actId="20577"/>
          <ac:spMkLst>
            <pc:docMk/>
            <pc:sldMk cId="943987229" sldId="262"/>
            <ac:spMk id="7" creationId="{2E34DC6D-E0F7-488D-93DC-EA77CC6F7657}"/>
          </ac:spMkLst>
        </pc:spChg>
        <pc:spChg chg="add mod">
          <ac:chgData name="LI Marcus - TALENTVIS" userId="db4573a7-7eaf-4263-b31e-cd3b5ad278a5" providerId="ADAL" clId="{60308673-C8F2-4A51-BB01-2A91D2D1C7A2}" dt="2022-06-10T10:50:36.516" v="1975" actId="207"/>
          <ac:spMkLst>
            <pc:docMk/>
            <pc:sldMk cId="943987229" sldId="262"/>
            <ac:spMk id="14" creationId="{6E0F5EDE-6C2D-4837-A532-80B70D2888C0}"/>
          </ac:spMkLst>
        </pc:spChg>
        <pc:spChg chg="add mod">
          <ac:chgData name="LI Marcus - TALENTVIS" userId="db4573a7-7eaf-4263-b31e-cd3b5ad278a5" providerId="ADAL" clId="{60308673-C8F2-4A51-BB01-2A91D2D1C7A2}" dt="2022-06-10T10:51:38.931" v="1999" actId="207"/>
          <ac:spMkLst>
            <pc:docMk/>
            <pc:sldMk cId="943987229" sldId="262"/>
            <ac:spMk id="15" creationId="{B8607C7A-AAE5-4B0A-8BA9-78D245B52FA2}"/>
          </ac:spMkLst>
        </pc:spChg>
        <pc:spChg chg="add del mod">
          <ac:chgData name="LI Marcus - TALENTVIS" userId="db4573a7-7eaf-4263-b31e-cd3b5ad278a5" providerId="ADAL" clId="{60308673-C8F2-4A51-BB01-2A91D2D1C7A2}" dt="2022-06-10T10:51:48.281" v="2000" actId="478"/>
          <ac:spMkLst>
            <pc:docMk/>
            <pc:sldMk cId="943987229" sldId="262"/>
            <ac:spMk id="16" creationId="{C5F0F70A-8073-454F-8CA5-C3449DA3272B}"/>
          </ac:spMkLst>
        </pc:spChg>
        <pc:spChg chg="add mod">
          <ac:chgData name="LI Marcus - TALENTVIS" userId="db4573a7-7eaf-4263-b31e-cd3b5ad278a5" providerId="ADAL" clId="{60308673-C8F2-4A51-BB01-2A91D2D1C7A2}" dt="2022-06-10T10:51:51.251" v="2001" actId="14100"/>
          <ac:spMkLst>
            <pc:docMk/>
            <pc:sldMk cId="943987229" sldId="262"/>
            <ac:spMk id="17" creationId="{BDA08980-9410-400E-A406-71C1219B79B3}"/>
          </ac:spMkLst>
        </pc:spChg>
        <pc:spChg chg="add mod">
          <ac:chgData name="LI Marcus - TALENTVIS" userId="db4573a7-7eaf-4263-b31e-cd3b5ad278a5" providerId="ADAL" clId="{60308673-C8F2-4A51-BB01-2A91D2D1C7A2}" dt="2022-06-10T10:50:45.865" v="1976" actId="207"/>
          <ac:spMkLst>
            <pc:docMk/>
            <pc:sldMk cId="943987229" sldId="262"/>
            <ac:spMk id="18" creationId="{F7F0C992-193E-4CE7-A5CD-8E649F4A0745}"/>
          </ac:spMkLst>
        </pc:spChg>
        <pc:spChg chg="add mod">
          <ac:chgData name="LI Marcus - TALENTVIS" userId="db4573a7-7eaf-4263-b31e-cd3b5ad278a5" providerId="ADAL" clId="{60308673-C8F2-4A51-BB01-2A91D2D1C7A2}" dt="2022-06-10T10:53:10.962" v="2060" actId="14100"/>
          <ac:spMkLst>
            <pc:docMk/>
            <pc:sldMk cId="943987229" sldId="262"/>
            <ac:spMk id="19" creationId="{C3507D91-307E-462E-B6BE-85C4A671D6EA}"/>
          </ac:spMkLst>
        </pc:spChg>
        <pc:spChg chg="add mod ord">
          <ac:chgData name="LI Marcus - TALENTVIS" userId="db4573a7-7eaf-4263-b31e-cd3b5ad278a5" providerId="ADAL" clId="{60308673-C8F2-4A51-BB01-2A91D2D1C7A2}" dt="2022-06-11T03:05:52.257" v="4545" actId="167"/>
          <ac:spMkLst>
            <pc:docMk/>
            <pc:sldMk cId="943987229" sldId="262"/>
            <ac:spMk id="20" creationId="{1FF14471-705F-4566-B649-5CBB2DC140A7}"/>
          </ac:spMkLst>
        </pc:spChg>
        <pc:picChg chg="add mod">
          <ac:chgData name="LI Marcus - TALENTVIS" userId="db4573a7-7eaf-4263-b31e-cd3b5ad278a5" providerId="ADAL" clId="{60308673-C8F2-4A51-BB01-2A91D2D1C7A2}" dt="2022-06-10T10:40:49.495" v="1489" actId="1076"/>
          <ac:picMkLst>
            <pc:docMk/>
            <pc:sldMk cId="943987229" sldId="262"/>
            <ac:picMk id="9" creationId="{07A5F0E4-9C03-49A0-819C-217329708802}"/>
          </ac:picMkLst>
        </pc:picChg>
        <pc:picChg chg="add mod">
          <ac:chgData name="LI Marcus - TALENTVIS" userId="db4573a7-7eaf-4263-b31e-cd3b5ad278a5" providerId="ADAL" clId="{60308673-C8F2-4A51-BB01-2A91D2D1C7A2}" dt="2022-06-10T10:45:54.344" v="1761" actId="1076"/>
          <ac:picMkLst>
            <pc:docMk/>
            <pc:sldMk cId="943987229" sldId="262"/>
            <ac:picMk id="11" creationId="{B790AE53-351A-4FAB-889A-C3B4C73FA373}"/>
          </ac:picMkLst>
        </pc:picChg>
        <pc:picChg chg="add mod">
          <ac:chgData name="LI Marcus - TALENTVIS" userId="db4573a7-7eaf-4263-b31e-cd3b5ad278a5" providerId="ADAL" clId="{60308673-C8F2-4A51-BB01-2A91D2D1C7A2}" dt="2022-06-10T10:45:54.344" v="1761" actId="1076"/>
          <ac:picMkLst>
            <pc:docMk/>
            <pc:sldMk cId="943987229" sldId="262"/>
            <ac:picMk id="13" creationId="{1C259B6B-3D6F-4E52-BBD0-8E9BCAE117E8}"/>
          </ac:picMkLst>
        </pc:picChg>
      </pc:sldChg>
      <pc:sldChg chg="addSp delSp modSp new mod">
        <pc:chgData name="LI Marcus - TALENTVIS" userId="db4573a7-7eaf-4263-b31e-cd3b5ad278a5" providerId="ADAL" clId="{60308673-C8F2-4A51-BB01-2A91D2D1C7A2}" dt="2022-06-11T03:06:00.731" v="4554" actId="167"/>
        <pc:sldMkLst>
          <pc:docMk/>
          <pc:sldMk cId="4161028504" sldId="263"/>
        </pc:sldMkLst>
        <pc:spChg chg="del">
          <ac:chgData name="LI Marcus - TALENTVIS" userId="db4573a7-7eaf-4263-b31e-cd3b5ad278a5" providerId="ADAL" clId="{60308673-C8F2-4A51-BB01-2A91D2D1C7A2}" dt="2022-06-10T10:53:51.208" v="2088" actId="478"/>
          <ac:spMkLst>
            <pc:docMk/>
            <pc:sldMk cId="4161028504" sldId="263"/>
            <ac:spMk id="2" creationId="{33EE27D8-2F71-4861-8D89-6476276CDF6D}"/>
          </ac:spMkLst>
        </pc:spChg>
        <pc:spChg chg="add del mod">
          <ac:chgData name="LI Marcus - TALENTVIS" userId="db4573a7-7eaf-4263-b31e-cd3b5ad278a5" providerId="ADAL" clId="{60308673-C8F2-4A51-BB01-2A91D2D1C7A2}" dt="2022-06-10T12:06:50.938" v="2897" actId="14100"/>
          <ac:spMkLst>
            <pc:docMk/>
            <pc:sldMk cId="4161028504" sldId="263"/>
            <ac:spMk id="3" creationId="{565902DC-1B8E-4D08-B6F7-42A038BCC40E}"/>
          </ac:spMkLst>
        </pc:spChg>
        <pc:spChg chg="add del mod">
          <ac:chgData name="LI Marcus - TALENTVIS" userId="db4573a7-7eaf-4263-b31e-cd3b5ad278a5" providerId="ADAL" clId="{60308673-C8F2-4A51-BB01-2A91D2D1C7A2}" dt="2022-06-11T03:05:59.209" v="4552" actId="478"/>
          <ac:spMkLst>
            <pc:docMk/>
            <pc:sldMk cId="4161028504" sldId="263"/>
            <ac:spMk id="4" creationId="{C834DA60-B21E-4A26-BAEF-F1A4F696F3D6}"/>
          </ac:spMkLst>
        </pc:spChg>
        <pc:spChg chg="add mod">
          <ac:chgData name="LI Marcus - TALENTVIS" userId="db4573a7-7eaf-4263-b31e-cd3b5ad278a5" providerId="ADAL" clId="{60308673-C8F2-4A51-BB01-2A91D2D1C7A2}" dt="2022-06-10T10:53:55.743" v="2099" actId="20577"/>
          <ac:spMkLst>
            <pc:docMk/>
            <pc:sldMk cId="4161028504" sldId="263"/>
            <ac:spMk id="5" creationId="{071F4A35-16C8-40F9-896F-7F6F9794167B}"/>
          </ac:spMkLst>
        </pc:spChg>
        <pc:spChg chg="add mod">
          <ac:chgData name="LI Marcus - TALENTVIS" userId="db4573a7-7eaf-4263-b31e-cd3b5ad278a5" providerId="ADAL" clId="{60308673-C8F2-4A51-BB01-2A91D2D1C7A2}" dt="2022-06-10T12:05:52.749" v="2793" actId="14100"/>
          <ac:spMkLst>
            <pc:docMk/>
            <pc:sldMk cId="4161028504" sldId="263"/>
            <ac:spMk id="12" creationId="{3723C09B-713D-48C4-B0EE-745098EA7FB2}"/>
          </ac:spMkLst>
        </pc:spChg>
        <pc:spChg chg="add mod">
          <ac:chgData name="LI Marcus - TALENTVIS" userId="db4573a7-7eaf-4263-b31e-cd3b5ad278a5" providerId="ADAL" clId="{60308673-C8F2-4A51-BB01-2A91D2D1C7A2}" dt="2022-06-10T12:06:01.362" v="2796" actId="14100"/>
          <ac:spMkLst>
            <pc:docMk/>
            <pc:sldMk cId="4161028504" sldId="263"/>
            <ac:spMk id="13" creationId="{0E7B2990-81BA-4AE8-9A9F-B76F0EBA017F}"/>
          </ac:spMkLst>
        </pc:spChg>
        <pc:spChg chg="add mod">
          <ac:chgData name="LI Marcus - TALENTVIS" userId="db4573a7-7eaf-4263-b31e-cd3b5ad278a5" providerId="ADAL" clId="{60308673-C8F2-4A51-BB01-2A91D2D1C7A2}" dt="2022-06-10T12:06:04.363" v="2798" actId="14100"/>
          <ac:spMkLst>
            <pc:docMk/>
            <pc:sldMk cId="4161028504" sldId="263"/>
            <ac:spMk id="14" creationId="{89EB9F2F-7AA2-44A6-9ED3-B54E1377AC38}"/>
          </ac:spMkLst>
        </pc:spChg>
        <pc:spChg chg="add mod">
          <ac:chgData name="LI Marcus - TALENTVIS" userId="db4573a7-7eaf-4263-b31e-cd3b5ad278a5" providerId="ADAL" clId="{60308673-C8F2-4A51-BB01-2A91D2D1C7A2}" dt="2022-06-10T12:06:08.458" v="2800" actId="14100"/>
          <ac:spMkLst>
            <pc:docMk/>
            <pc:sldMk cId="4161028504" sldId="263"/>
            <ac:spMk id="15" creationId="{030546FF-EE03-4C68-85D7-3C8BDB77AF59}"/>
          </ac:spMkLst>
        </pc:spChg>
        <pc:spChg chg="add mod">
          <ac:chgData name="LI Marcus - TALENTVIS" userId="db4573a7-7eaf-4263-b31e-cd3b5ad278a5" providerId="ADAL" clId="{60308673-C8F2-4A51-BB01-2A91D2D1C7A2}" dt="2022-06-10T12:06:15.929" v="2805" actId="1076"/>
          <ac:spMkLst>
            <pc:docMk/>
            <pc:sldMk cId="4161028504" sldId="263"/>
            <ac:spMk id="16" creationId="{47CF32A9-712D-4E0D-BB84-FA2C20478FB3}"/>
          </ac:spMkLst>
        </pc:spChg>
        <pc:spChg chg="add mod ord">
          <ac:chgData name="LI Marcus - TALENTVIS" userId="db4573a7-7eaf-4263-b31e-cd3b5ad278a5" providerId="ADAL" clId="{60308673-C8F2-4A51-BB01-2A91D2D1C7A2}" dt="2022-06-11T03:06:00.731" v="4554" actId="167"/>
          <ac:spMkLst>
            <pc:docMk/>
            <pc:sldMk cId="4161028504" sldId="263"/>
            <ac:spMk id="18" creationId="{54C346EB-0416-4C54-B9C9-30751E33D5CB}"/>
          </ac:spMkLst>
        </pc:spChg>
        <pc:picChg chg="add del mod ord">
          <ac:chgData name="LI Marcus - TALENTVIS" userId="db4573a7-7eaf-4263-b31e-cd3b5ad278a5" providerId="ADAL" clId="{60308673-C8F2-4A51-BB01-2A91D2D1C7A2}" dt="2022-06-10T11:58:43.429" v="2101" actId="22"/>
          <ac:picMkLst>
            <pc:docMk/>
            <pc:sldMk cId="4161028504" sldId="263"/>
            <ac:picMk id="7" creationId="{9ABC2C4F-F179-4116-935C-A0765044914B}"/>
          </ac:picMkLst>
        </pc:picChg>
        <pc:picChg chg="add del mod ord">
          <ac:chgData name="LI Marcus - TALENTVIS" userId="db4573a7-7eaf-4263-b31e-cd3b5ad278a5" providerId="ADAL" clId="{60308673-C8F2-4A51-BB01-2A91D2D1C7A2}" dt="2022-06-10T11:58:47.242" v="2104" actId="22"/>
          <ac:picMkLst>
            <pc:docMk/>
            <pc:sldMk cId="4161028504" sldId="263"/>
            <ac:picMk id="9" creationId="{AC94ADBB-6B69-462F-9192-9AFD52AE768E}"/>
          </ac:picMkLst>
        </pc:picChg>
        <pc:picChg chg="add mod">
          <ac:chgData name="LI Marcus - TALENTVIS" userId="db4573a7-7eaf-4263-b31e-cd3b5ad278a5" providerId="ADAL" clId="{60308673-C8F2-4A51-BB01-2A91D2D1C7A2}" dt="2022-06-10T11:58:57.992" v="2108" actId="14100"/>
          <ac:picMkLst>
            <pc:docMk/>
            <pc:sldMk cId="4161028504" sldId="263"/>
            <ac:picMk id="11" creationId="{6AA415B8-A94F-4EA4-AD39-BBB890779FB8}"/>
          </ac:picMkLst>
        </pc:picChg>
      </pc:sldChg>
      <pc:sldChg chg="addSp delSp modSp add mod">
        <pc:chgData name="LI Marcus - TALENTVIS" userId="db4573a7-7eaf-4263-b31e-cd3b5ad278a5" providerId="ADAL" clId="{60308673-C8F2-4A51-BB01-2A91D2D1C7A2}" dt="2022-06-11T03:05:30.770" v="4527" actId="167"/>
        <pc:sldMkLst>
          <pc:docMk/>
          <pc:sldMk cId="952233898" sldId="264"/>
        </pc:sldMkLst>
        <pc:spChg chg="mod">
          <ac:chgData name="LI Marcus - TALENTVIS" userId="db4573a7-7eaf-4263-b31e-cd3b5ad278a5" providerId="ADAL" clId="{60308673-C8F2-4A51-BB01-2A91D2D1C7A2}" dt="2022-06-10T12:07:44.056" v="2924" actId="20577"/>
          <ac:spMkLst>
            <pc:docMk/>
            <pc:sldMk cId="952233898" sldId="264"/>
            <ac:spMk id="2" creationId="{8717153B-53C7-418E-A617-5FCE5248979B}"/>
          </ac:spMkLst>
        </pc:spChg>
        <pc:spChg chg="mod">
          <ac:chgData name="LI Marcus - TALENTVIS" userId="db4573a7-7eaf-4263-b31e-cd3b5ad278a5" providerId="ADAL" clId="{60308673-C8F2-4A51-BB01-2A91D2D1C7A2}" dt="2022-06-10T12:12:54.327" v="3405" actId="20577"/>
          <ac:spMkLst>
            <pc:docMk/>
            <pc:sldMk cId="952233898" sldId="264"/>
            <ac:spMk id="3" creationId="{67EFC5CD-C3F3-41D0-86F9-AECE978E1F3B}"/>
          </ac:spMkLst>
        </pc:spChg>
        <pc:spChg chg="del">
          <ac:chgData name="LI Marcus - TALENTVIS" userId="db4573a7-7eaf-4263-b31e-cd3b5ad278a5" providerId="ADAL" clId="{60308673-C8F2-4A51-BB01-2A91D2D1C7A2}" dt="2022-06-11T03:05:26.959" v="4523" actId="478"/>
          <ac:spMkLst>
            <pc:docMk/>
            <pc:sldMk cId="952233898" sldId="264"/>
            <ac:spMk id="5" creationId="{CD86E551-98F1-4C37-93EF-2DA662DD16A1}"/>
          </ac:spMkLst>
        </pc:spChg>
        <pc:spChg chg="add del mod">
          <ac:chgData name="LI Marcus - TALENTVIS" userId="db4573a7-7eaf-4263-b31e-cd3b5ad278a5" providerId="ADAL" clId="{60308673-C8F2-4A51-BB01-2A91D2D1C7A2}" dt="2022-06-11T03:05:28.098" v="4525"/>
          <ac:spMkLst>
            <pc:docMk/>
            <pc:sldMk cId="952233898" sldId="264"/>
            <ac:spMk id="7" creationId="{CBF39051-F941-44D0-BC78-2A8F19A3ED90}"/>
          </ac:spMkLst>
        </pc:spChg>
        <pc:spChg chg="add mod ord">
          <ac:chgData name="LI Marcus - TALENTVIS" userId="db4573a7-7eaf-4263-b31e-cd3b5ad278a5" providerId="ADAL" clId="{60308673-C8F2-4A51-BB01-2A91D2D1C7A2}" dt="2022-06-11T03:05:30.770" v="4527" actId="167"/>
          <ac:spMkLst>
            <pc:docMk/>
            <pc:sldMk cId="952233898" sldId="264"/>
            <ac:spMk id="8" creationId="{A0140F57-53C1-4027-912F-35A6627A399F}"/>
          </ac:spMkLst>
        </pc:spChg>
      </pc:sldChg>
      <pc:sldChg chg="new del">
        <pc:chgData name="LI Marcus - TALENTVIS" userId="db4573a7-7eaf-4263-b31e-cd3b5ad278a5" providerId="ADAL" clId="{60308673-C8F2-4A51-BB01-2A91D2D1C7A2}" dt="2022-06-10T12:07:23.670" v="2905" actId="680"/>
        <pc:sldMkLst>
          <pc:docMk/>
          <pc:sldMk cId="4241131500" sldId="264"/>
        </pc:sldMkLst>
      </pc:sldChg>
      <pc:sldChg chg="new del">
        <pc:chgData name="LI Marcus - TALENTVIS" userId="db4573a7-7eaf-4263-b31e-cd3b5ad278a5" providerId="ADAL" clId="{60308673-C8F2-4A51-BB01-2A91D2D1C7A2}" dt="2022-06-10T12:11:02.417" v="3269" actId="680"/>
        <pc:sldMkLst>
          <pc:docMk/>
          <pc:sldMk cId="2313963768" sldId="265"/>
        </pc:sldMkLst>
      </pc:sldChg>
      <pc:sldChg chg="addSp delSp modSp add mod addCm">
        <pc:chgData name="LI Marcus - TALENTVIS" userId="db4573a7-7eaf-4263-b31e-cd3b5ad278a5" providerId="ADAL" clId="{60308673-C8F2-4A51-BB01-2A91D2D1C7A2}" dt="2022-06-11T03:05:33.904" v="4530" actId="167"/>
        <pc:sldMkLst>
          <pc:docMk/>
          <pc:sldMk cId="3189844430" sldId="265"/>
        </pc:sldMkLst>
        <pc:spChg chg="mod">
          <ac:chgData name="LI Marcus - TALENTVIS" userId="db4573a7-7eaf-4263-b31e-cd3b5ad278a5" providerId="ADAL" clId="{60308673-C8F2-4A51-BB01-2A91D2D1C7A2}" dt="2022-06-10T12:11:45.322" v="3284" actId="20577"/>
          <ac:spMkLst>
            <pc:docMk/>
            <pc:sldMk cId="3189844430" sldId="265"/>
            <ac:spMk id="2" creationId="{8717153B-53C7-418E-A617-5FCE5248979B}"/>
          </ac:spMkLst>
        </pc:spChg>
        <pc:spChg chg="add del mod">
          <ac:chgData name="LI Marcus - TALENTVIS" userId="db4573a7-7eaf-4263-b31e-cd3b5ad278a5" providerId="ADAL" clId="{60308673-C8F2-4A51-BB01-2A91D2D1C7A2}" dt="2022-06-10T12:13:03.573" v="3409" actId="478"/>
          <ac:spMkLst>
            <pc:docMk/>
            <pc:sldMk cId="3189844430" sldId="265"/>
            <ac:spMk id="3" creationId="{67EFC5CD-C3F3-41D0-86F9-AECE978E1F3B}"/>
          </ac:spMkLst>
        </pc:spChg>
        <pc:spChg chg="del">
          <ac:chgData name="LI Marcus - TALENTVIS" userId="db4573a7-7eaf-4263-b31e-cd3b5ad278a5" providerId="ADAL" clId="{60308673-C8F2-4A51-BB01-2A91D2D1C7A2}" dt="2022-06-11T03:05:32.583" v="4528" actId="478"/>
          <ac:spMkLst>
            <pc:docMk/>
            <pc:sldMk cId="3189844430" sldId="265"/>
            <ac:spMk id="5" creationId="{CD86E551-98F1-4C37-93EF-2DA662DD16A1}"/>
          </ac:spMkLst>
        </pc:spChg>
        <pc:spChg chg="add del mod">
          <ac:chgData name="LI Marcus - TALENTVIS" userId="db4573a7-7eaf-4263-b31e-cd3b5ad278a5" providerId="ADAL" clId="{60308673-C8F2-4A51-BB01-2A91D2D1C7A2}" dt="2022-06-10T12:11:31.003" v="3272" actId="478"/>
          <ac:spMkLst>
            <pc:docMk/>
            <pc:sldMk cId="3189844430" sldId="265"/>
            <ac:spMk id="6" creationId="{9877EE46-7037-4AEF-9781-EC4FD07B00DD}"/>
          </ac:spMkLst>
        </pc:spChg>
        <pc:spChg chg="add del mod">
          <ac:chgData name="LI Marcus - TALENTVIS" userId="db4573a7-7eaf-4263-b31e-cd3b5ad278a5" providerId="ADAL" clId="{60308673-C8F2-4A51-BB01-2A91D2D1C7A2}" dt="2022-06-10T12:13:05.930" v="3410" actId="478"/>
          <ac:spMkLst>
            <pc:docMk/>
            <pc:sldMk cId="3189844430" sldId="265"/>
            <ac:spMk id="10" creationId="{9BD3DFFF-4051-4437-814A-0BBB30ACD4D8}"/>
          </ac:spMkLst>
        </pc:spChg>
        <pc:spChg chg="add mod">
          <ac:chgData name="LI Marcus - TALENTVIS" userId="db4573a7-7eaf-4263-b31e-cd3b5ad278a5" providerId="ADAL" clId="{60308673-C8F2-4A51-BB01-2A91D2D1C7A2}" dt="2022-06-10T12:14:08.744" v="3464" actId="14100"/>
          <ac:spMkLst>
            <pc:docMk/>
            <pc:sldMk cId="3189844430" sldId="265"/>
            <ac:spMk id="11" creationId="{1A5020D0-6C52-4161-B132-90E4A35BE33B}"/>
          </ac:spMkLst>
        </pc:spChg>
        <pc:spChg chg="add mod">
          <ac:chgData name="LI Marcus - TALENTVIS" userId="db4573a7-7eaf-4263-b31e-cd3b5ad278a5" providerId="ADAL" clId="{60308673-C8F2-4A51-BB01-2A91D2D1C7A2}" dt="2022-06-10T12:14:26.440" v="3491" actId="20577"/>
          <ac:spMkLst>
            <pc:docMk/>
            <pc:sldMk cId="3189844430" sldId="265"/>
            <ac:spMk id="12" creationId="{0D38239B-C2D3-42EF-9AA6-4AA4A58B60EC}"/>
          </ac:spMkLst>
        </pc:spChg>
        <pc:spChg chg="add mod ord">
          <ac:chgData name="LI Marcus - TALENTVIS" userId="db4573a7-7eaf-4263-b31e-cd3b5ad278a5" providerId="ADAL" clId="{60308673-C8F2-4A51-BB01-2A91D2D1C7A2}" dt="2022-06-11T03:05:33.904" v="4530" actId="167"/>
          <ac:spMkLst>
            <pc:docMk/>
            <pc:sldMk cId="3189844430" sldId="265"/>
            <ac:spMk id="13" creationId="{C6C70052-7E27-4AAF-9B77-7D4464CD0ED5}"/>
          </ac:spMkLst>
        </pc:spChg>
        <pc:picChg chg="add mod">
          <ac:chgData name="LI Marcus - TALENTVIS" userId="db4573a7-7eaf-4263-b31e-cd3b5ad278a5" providerId="ADAL" clId="{60308673-C8F2-4A51-BB01-2A91D2D1C7A2}" dt="2022-06-10T12:13:07.930" v="3411" actId="1076"/>
          <ac:picMkLst>
            <pc:docMk/>
            <pc:sldMk cId="3189844430" sldId="265"/>
            <ac:picMk id="8" creationId="{9B574802-3821-4263-89D0-EB55E3A986D1}"/>
          </ac:picMkLst>
        </pc:picChg>
      </pc:sldChg>
      <pc:sldChg chg="addSp delSp modSp mod">
        <pc:chgData name="LI Marcus - TALENTVIS" userId="db4573a7-7eaf-4263-b31e-cd3b5ad278a5" providerId="ADAL" clId="{60308673-C8F2-4A51-BB01-2A91D2D1C7A2}" dt="2022-06-11T03:05:40.268" v="4533" actId="167"/>
        <pc:sldMkLst>
          <pc:docMk/>
          <pc:sldMk cId="3191784570" sldId="266"/>
        </pc:sldMkLst>
        <pc:spChg chg="del">
          <ac:chgData name="LI Marcus - TALENTVIS" userId="db4573a7-7eaf-4263-b31e-cd3b5ad278a5" providerId="ADAL" clId="{60308673-C8F2-4A51-BB01-2A91D2D1C7A2}" dt="2022-06-11T03:05:35.818" v="4531" actId="478"/>
          <ac:spMkLst>
            <pc:docMk/>
            <pc:sldMk cId="3191784570" sldId="266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5:40.268" v="4533" actId="167"/>
          <ac:spMkLst>
            <pc:docMk/>
            <pc:sldMk cId="3191784570" sldId="266"/>
            <ac:spMk id="13" creationId="{8EEE80EA-E0B4-4F1F-820C-D1FF3782AC3E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5:46.827" v="4539" actId="167"/>
        <pc:sldMkLst>
          <pc:docMk/>
          <pc:sldMk cId="1874796847" sldId="267"/>
        </pc:sldMkLst>
        <pc:spChg chg="del">
          <ac:chgData name="LI Marcus - TALENTVIS" userId="db4573a7-7eaf-4263-b31e-cd3b5ad278a5" providerId="ADAL" clId="{60308673-C8F2-4A51-BB01-2A91D2D1C7A2}" dt="2022-06-11T03:05:45.295" v="4537" actId="478"/>
          <ac:spMkLst>
            <pc:docMk/>
            <pc:sldMk cId="1874796847" sldId="267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5:46.827" v="4539" actId="167"/>
          <ac:spMkLst>
            <pc:docMk/>
            <pc:sldMk cId="1874796847" sldId="267"/>
            <ac:spMk id="10" creationId="{97D62B42-4998-4DC5-BA7E-1895030479F5}"/>
          </ac:spMkLst>
        </pc:spChg>
      </pc:sldChg>
      <pc:sldChg chg="modSp mod">
        <pc:chgData name="LI Marcus - TALENTVIS" userId="db4573a7-7eaf-4263-b31e-cd3b5ad278a5" providerId="ADAL" clId="{60308673-C8F2-4A51-BB01-2A91D2D1C7A2}" dt="2022-06-11T03:06:42.407" v="4567" actId="207"/>
        <pc:sldMkLst>
          <pc:docMk/>
          <pc:sldMk cId="2378050443" sldId="268"/>
        </pc:sldMkLst>
        <pc:spChg chg="mod">
          <ac:chgData name="LI Marcus - TALENTVIS" userId="db4573a7-7eaf-4263-b31e-cd3b5ad278a5" providerId="ADAL" clId="{60308673-C8F2-4A51-BB01-2A91D2D1C7A2}" dt="2022-06-11T03:06:42.407" v="4567" actId="207"/>
          <ac:spMkLst>
            <pc:docMk/>
            <pc:sldMk cId="2378050443" sldId="268"/>
            <ac:spMk id="2" creationId="{F59A7CE4-43BC-430F-A2B8-09912BF079F8}"/>
          </ac:spMkLst>
        </pc:spChg>
      </pc:sldChg>
      <pc:sldChg chg="modSp mod">
        <pc:chgData name="LI Marcus - TALENTVIS" userId="db4573a7-7eaf-4263-b31e-cd3b5ad278a5" providerId="ADAL" clId="{60308673-C8F2-4A51-BB01-2A91D2D1C7A2}" dt="2022-06-11T03:06:54.973" v="4568" actId="207"/>
        <pc:sldMkLst>
          <pc:docMk/>
          <pc:sldMk cId="3534907793" sldId="269"/>
        </pc:sldMkLst>
        <pc:spChg chg="mod">
          <ac:chgData name="LI Marcus - TALENTVIS" userId="db4573a7-7eaf-4263-b31e-cd3b5ad278a5" providerId="ADAL" clId="{60308673-C8F2-4A51-BB01-2A91D2D1C7A2}" dt="2022-06-11T03:06:54.973" v="4568" actId="207"/>
          <ac:spMkLst>
            <pc:docMk/>
            <pc:sldMk cId="3534907793" sldId="269"/>
            <ac:spMk id="2" creationId="{F59A7CE4-43BC-430F-A2B8-09912BF079F8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5:43.339" v="4536" actId="167"/>
        <pc:sldMkLst>
          <pc:docMk/>
          <pc:sldMk cId="1839234895" sldId="270"/>
        </pc:sldMkLst>
        <pc:spChg chg="del">
          <ac:chgData name="LI Marcus - TALENTVIS" userId="db4573a7-7eaf-4263-b31e-cd3b5ad278a5" providerId="ADAL" clId="{60308673-C8F2-4A51-BB01-2A91D2D1C7A2}" dt="2022-06-11T03:05:41.755" v="4534" actId="478"/>
          <ac:spMkLst>
            <pc:docMk/>
            <pc:sldMk cId="1839234895" sldId="270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5:43.339" v="4536" actId="167"/>
          <ac:spMkLst>
            <pc:docMk/>
            <pc:sldMk cId="1839234895" sldId="270"/>
            <ac:spMk id="10" creationId="{7B3B71C6-BC9B-462E-BEDA-462ED9259ABC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5:58.171" v="4551" actId="167"/>
        <pc:sldMkLst>
          <pc:docMk/>
          <pc:sldMk cId="987845248" sldId="271"/>
        </pc:sldMkLst>
        <pc:spChg chg="del">
          <ac:chgData name="LI Marcus - TALENTVIS" userId="db4573a7-7eaf-4263-b31e-cd3b5ad278a5" providerId="ADAL" clId="{60308673-C8F2-4A51-BB01-2A91D2D1C7A2}" dt="2022-06-11T03:05:56.625" v="4549" actId="478"/>
          <ac:spMkLst>
            <pc:docMk/>
            <pc:sldMk cId="987845248" sldId="271"/>
            <ac:spMk id="6" creationId="{44138AC5-1434-44B3-9594-121BD448EE89}"/>
          </ac:spMkLst>
        </pc:spChg>
        <pc:spChg chg="add mod ord">
          <ac:chgData name="LI Marcus - TALENTVIS" userId="db4573a7-7eaf-4263-b31e-cd3b5ad278a5" providerId="ADAL" clId="{60308673-C8F2-4A51-BB01-2A91D2D1C7A2}" dt="2022-06-11T03:05:58.171" v="4551" actId="167"/>
          <ac:spMkLst>
            <pc:docMk/>
            <pc:sldMk cId="987845248" sldId="271"/>
            <ac:spMk id="10" creationId="{8F31EA6D-AE30-49C1-B9D9-02E58857F5D3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6:03.763" v="4557" actId="167"/>
        <pc:sldMkLst>
          <pc:docMk/>
          <pc:sldMk cId="2173245593" sldId="272"/>
        </pc:sldMkLst>
        <pc:spChg chg="del">
          <ac:chgData name="LI Marcus - TALENTVIS" userId="db4573a7-7eaf-4263-b31e-cd3b5ad278a5" providerId="ADAL" clId="{60308673-C8F2-4A51-BB01-2A91D2D1C7A2}" dt="2022-06-11T03:06:02.245" v="4555" actId="478"/>
          <ac:spMkLst>
            <pc:docMk/>
            <pc:sldMk cId="2173245593" sldId="272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6:03.763" v="4557" actId="167"/>
          <ac:spMkLst>
            <pc:docMk/>
            <pc:sldMk cId="2173245593" sldId="272"/>
            <ac:spMk id="7" creationId="{A3007ED5-D3A8-452E-8239-E42ED457D0E3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6:07.078" v="4560" actId="167"/>
        <pc:sldMkLst>
          <pc:docMk/>
          <pc:sldMk cId="357399718" sldId="273"/>
        </pc:sldMkLst>
        <pc:spChg chg="del">
          <ac:chgData name="LI Marcus - TALENTVIS" userId="db4573a7-7eaf-4263-b31e-cd3b5ad278a5" providerId="ADAL" clId="{60308673-C8F2-4A51-BB01-2A91D2D1C7A2}" dt="2022-06-11T03:06:05.433" v="4558" actId="478"/>
          <ac:spMkLst>
            <pc:docMk/>
            <pc:sldMk cId="357399718" sldId="273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6:07.078" v="4560" actId="167"/>
          <ac:spMkLst>
            <pc:docMk/>
            <pc:sldMk cId="357399718" sldId="273"/>
            <ac:spMk id="6" creationId="{47F5DEFF-D978-413D-84F4-876FED0A7271}"/>
          </ac:spMkLst>
        </pc:spChg>
      </pc:sldChg>
      <pc:sldChg chg="addSp delSp modSp mod">
        <pc:chgData name="LI Marcus - TALENTVIS" userId="db4573a7-7eaf-4263-b31e-cd3b5ad278a5" providerId="ADAL" clId="{60308673-C8F2-4A51-BB01-2A91D2D1C7A2}" dt="2022-06-11T03:06:10.376" v="4563" actId="167"/>
        <pc:sldMkLst>
          <pc:docMk/>
          <pc:sldMk cId="4173579656" sldId="274"/>
        </pc:sldMkLst>
        <pc:spChg chg="mod">
          <ac:chgData name="LI Marcus - TALENTVIS" userId="db4573a7-7eaf-4263-b31e-cd3b5ad278a5" providerId="ADAL" clId="{60308673-C8F2-4A51-BB01-2A91D2D1C7A2}" dt="2022-06-10T15:18:02.643" v="4521" actId="20577"/>
          <ac:spMkLst>
            <pc:docMk/>
            <pc:sldMk cId="4173579656" sldId="274"/>
            <ac:spMk id="3" creationId="{67EFC5CD-C3F3-41D0-86F9-AECE978E1F3B}"/>
          </ac:spMkLst>
        </pc:spChg>
        <pc:spChg chg="del">
          <ac:chgData name="LI Marcus - TALENTVIS" userId="db4573a7-7eaf-4263-b31e-cd3b5ad278a5" providerId="ADAL" clId="{60308673-C8F2-4A51-BB01-2A91D2D1C7A2}" dt="2022-06-11T03:06:08.760" v="4561" actId="478"/>
          <ac:spMkLst>
            <pc:docMk/>
            <pc:sldMk cId="4173579656" sldId="274"/>
            <ac:spMk id="5" creationId="{CD86E551-98F1-4C37-93EF-2DA662DD16A1}"/>
          </ac:spMkLst>
        </pc:spChg>
        <pc:spChg chg="add mod ord">
          <ac:chgData name="LI Marcus - TALENTVIS" userId="db4573a7-7eaf-4263-b31e-cd3b5ad278a5" providerId="ADAL" clId="{60308673-C8F2-4A51-BB01-2A91D2D1C7A2}" dt="2022-06-11T03:06:10.376" v="4563" actId="167"/>
          <ac:spMkLst>
            <pc:docMk/>
            <pc:sldMk cId="4173579656" sldId="274"/>
            <ac:spMk id="7" creationId="{DC1BDA35-2396-422F-B5D6-3E3BF75E7446}"/>
          </ac:spMkLst>
        </pc:spChg>
      </pc:sldChg>
      <pc:sldChg chg="addSp delSp modSp add mod">
        <pc:chgData name="LI Marcus - TALENTVIS" userId="db4573a7-7eaf-4263-b31e-cd3b5ad278a5" providerId="ADAL" clId="{60308673-C8F2-4A51-BB01-2A91D2D1C7A2}" dt="2022-06-11T03:05:55.544" v="4548" actId="167"/>
        <pc:sldMkLst>
          <pc:docMk/>
          <pc:sldMk cId="1052921062" sldId="275"/>
        </pc:sldMkLst>
        <pc:spChg chg="mod">
          <ac:chgData name="LI Marcus - TALENTVIS" userId="db4573a7-7eaf-4263-b31e-cd3b5ad278a5" providerId="ADAL" clId="{60308673-C8F2-4A51-BB01-2A91D2D1C7A2}" dt="2022-06-10T15:14:16.030" v="4144" actId="11"/>
          <ac:spMkLst>
            <pc:docMk/>
            <pc:sldMk cId="1052921062" sldId="275"/>
            <ac:spMk id="3" creationId="{8ED19E10-9767-433F-A2DC-8F79A96882C9}"/>
          </ac:spMkLst>
        </pc:spChg>
        <pc:spChg chg="del">
          <ac:chgData name="LI Marcus - TALENTVIS" userId="db4573a7-7eaf-4263-b31e-cd3b5ad278a5" providerId="ADAL" clId="{60308673-C8F2-4A51-BB01-2A91D2D1C7A2}" dt="2022-06-11T03:05:54.221" v="4546" actId="478"/>
          <ac:spMkLst>
            <pc:docMk/>
            <pc:sldMk cId="1052921062" sldId="275"/>
            <ac:spMk id="6" creationId="{44138AC5-1434-44B3-9594-121BD448EE89}"/>
          </ac:spMkLst>
        </pc:spChg>
        <pc:spChg chg="add mod">
          <ac:chgData name="LI Marcus - TALENTVIS" userId="db4573a7-7eaf-4263-b31e-cd3b5ad278a5" providerId="ADAL" clId="{60308673-C8F2-4A51-BB01-2A91D2D1C7A2}" dt="2022-06-10T15:03:47.166" v="3535" actId="1076"/>
          <ac:spMkLst>
            <pc:docMk/>
            <pc:sldMk cId="1052921062" sldId="275"/>
            <ac:spMk id="8" creationId="{4D66B2FA-62D0-4FE5-B8C1-BF94FF94BEA6}"/>
          </ac:spMkLst>
        </pc:spChg>
        <pc:spChg chg="add mod ord">
          <ac:chgData name="LI Marcus - TALENTVIS" userId="db4573a7-7eaf-4263-b31e-cd3b5ad278a5" providerId="ADAL" clId="{60308673-C8F2-4A51-BB01-2A91D2D1C7A2}" dt="2022-06-11T03:05:55.544" v="4548" actId="167"/>
          <ac:spMkLst>
            <pc:docMk/>
            <pc:sldMk cId="1052921062" sldId="275"/>
            <ac:spMk id="11" creationId="{E2C3F711-413C-4018-9F7F-FD2612D15AA6}"/>
          </ac:spMkLst>
        </pc:spChg>
        <pc:spChg chg="del">
          <ac:chgData name="LI Marcus - TALENTVIS" userId="db4573a7-7eaf-4263-b31e-cd3b5ad278a5" providerId="ADAL" clId="{60308673-C8F2-4A51-BB01-2A91D2D1C7A2}" dt="2022-06-10T15:02:57.006" v="3495" actId="478"/>
          <ac:spMkLst>
            <pc:docMk/>
            <pc:sldMk cId="1052921062" sldId="275"/>
            <ac:spMk id="14" creationId="{6E0F5EDE-6C2D-4837-A532-80B70D2888C0}"/>
          </ac:spMkLst>
        </pc:spChg>
        <pc:spChg chg="del">
          <ac:chgData name="LI Marcus - TALENTVIS" userId="db4573a7-7eaf-4263-b31e-cd3b5ad278a5" providerId="ADAL" clId="{60308673-C8F2-4A51-BB01-2A91D2D1C7A2}" dt="2022-06-10T15:02:57.006" v="3495" actId="478"/>
          <ac:spMkLst>
            <pc:docMk/>
            <pc:sldMk cId="1052921062" sldId="275"/>
            <ac:spMk id="15" creationId="{B8607C7A-AAE5-4B0A-8BA9-78D245B52FA2}"/>
          </ac:spMkLst>
        </pc:spChg>
        <pc:spChg chg="add del">
          <ac:chgData name="LI Marcus - TALENTVIS" userId="db4573a7-7eaf-4263-b31e-cd3b5ad278a5" providerId="ADAL" clId="{60308673-C8F2-4A51-BB01-2A91D2D1C7A2}" dt="2022-06-10T15:02:58.524" v="3497" actId="22"/>
          <ac:spMkLst>
            <pc:docMk/>
            <pc:sldMk cId="1052921062" sldId="275"/>
            <ac:spMk id="16" creationId="{53109C16-EDDB-47AD-81A7-395AF378A46C}"/>
          </ac:spMkLst>
        </pc:spChg>
        <pc:spChg chg="del">
          <ac:chgData name="LI Marcus - TALENTVIS" userId="db4573a7-7eaf-4263-b31e-cd3b5ad278a5" providerId="ADAL" clId="{60308673-C8F2-4A51-BB01-2A91D2D1C7A2}" dt="2022-06-10T15:02:57.006" v="3495" actId="478"/>
          <ac:spMkLst>
            <pc:docMk/>
            <pc:sldMk cId="1052921062" sldId="275"/>
            <ac:spMk id="17" creationId="{BDA08980-9410-400E-A406-71C1219B79B3}"/>
          </ac:spMkLst>
        </pc:spChg>
        <pc:spChg chg="del">
          <ac:chgData name="LI Marcus - TALENTVIS" userId="db4573a7-7eaf-4263-b31e-cd3b5ad278a5" providerId="ADAL" clId="{60308673-C8F2-4A51-BB01-2A91D2D1C7A2}" dt="2022-06-10T15:02:57.006" v="3495" actId="478"/>
          <ac:spMkLst>
            <pc:docMk/>
            <pc:sldMk cId="1052921062" sldId="275"/>
            <ac:spMk id="18" creationId="{F7F0C992-193E-4CE7-A5CD-8E649F4A0745}"/>
          </ac:spMkLst>
        </pc:spChg>
        <pc:spChg chg="del">
          <ac:chgData name="LI Marcus - TALENTVIS" userId="db4573a7-7eaf-4263-b31e-cd3b5ad278a5" providerId="ADAL" clId="{60308673-C8F2-4A51-BB01-2A91D2D1C7A2}" dt="2022-06-10T15:02:57.006" v="3495" actId="478"/>
          <ac:spMkLst>
            <pc:docMk/>
            <pc:sldMk cId="1052921062" sldId="275"/>
            <ac:spMk id="19" creationId="{C3507D91-307E-462E-B6BE-85C4A671D6EA}"/>
          </ac:spMkLst>
        </pc:spChg>
        <pc:spChg chg="add mod">
          <ac:chgData name="LI Marcus - TALENTVIS" userId="db4573a7-7eaf-4263-b31e-cd3b5ad278a5" providerId="ADAL" clId="{60308673-C8F2-4A51-BB01-2A91D2D1C7A2}" dt="2022-06-10T15:14:51.725" v="4147" actId="14100"/>
          <ac:spMkLst>
            <pc:docMk/>
            <pc:sldMk cId="1052921062" sldId="275"/>
            <ac:spMk id="20" creationId="{931B9BA1-DBDF-4E55-9AEF-AD2B5D8D3B32}"/>
          </ac:spMkLst>
        </pc:spChg>
        <pc:spChg chg="add mod">
          <ac:chgData name="LI Marcus - TALENTVIS" userId="db4573a7-7eaf-4263-b31e-cd3b5ad278a5" providerId="ADAL" clId="{60308673-C8F2-4A51-BB01-2A91D2D1C7A2}" dt="2022-06-10T15:14:58.335" v="4149" actId="14100"/>
          <ac:spMkLst>
            <pc:docMk/>
            <pc:sldMk cId="1052921062" sldId="275"/>
            <ac:spMk id="21" creationId="{ED25239A-C92F-4DCD-BAB2-28844056DDAF}"/>
          </ac:spMkLst>
        </pc:spChg>
        <pc:picChg chg="add mod ord">
          <ac:chgData name="LI Marcus - TALENTVIS" userId="db4573a7-7eaf-4263-b31e-cd3b5ad278a5" providerId="ADAL" clId="{60308673-C8F2-4A51-BB01-2A91D2D1C7A2}" dt="2022-06-10T15:09:45.067" v="3562" actId="1076"/>
          <ac:picMkLst>
            <pc:docMk/>
            <pc:sldMk cId="1052921062" sldId="275"/>
            <ac:picMk id="5" creationId="{D1D64D0D-FA8A-45CF-A213-E39A10AC6FF2}"/>
          </ac:picMkLst>
        </pc:picChg>
        <pc:picChg chg="del">
          <ac:chgData name="LI Marcus - TALENTVIS" userId="db4573a7-7eaf-4263-b31e-cd3b5ad278a5" providerId="ADAL" clId="{60308673-C8F2-4A51-BB01-2A91D2D1C7A2}" dt="2022-06-10T15:02:52.517" v="3493" actId="478"/>
          <ac:picMkLst>
            <pc:docMk/>
            <pc:sldMk cId="1052921062" sldId="275"/>
            <ac:picMk id="9" creationId="{07A5F0E4-9C03-49A0-819C-217329708802}"/>
          </ac:picMkLst>
        </pc:picChg>
        <pc:picChg chg="del">
          <ac:chgData name="LI Marcus - TALENTVIS" userId="db4573a7-7eaf-4263-b31e-cd3b5ad278a5" providerId="ADAL" clId="{60308673-C8F2-4A51-BB01-2A91D2D1C7A2}" dt="2022-06-10T15:02:54.047" v="3494" actId="478"/>
          <ac:picMkLst>
            <pc:docMk/>
            <pc:sldMk cId="1052921062" sldId="275"/>
            <ac:picMk id="11" creationId="{B790AE53-351A-4FAB-889A-C3B4C73FA373}"/>
          </ac:picMkLst>
        </pc:picChg>
        <pc:picChg chg="add mod ord">
          <ac:chgData name="LI Marcus - TALENTVIS" userId="db4573a7-7eaf-4263-b31e-cd3b5ad278a5" providerId="ADAL" clId="{60308673-C8F2-4A51-BB01-2A91D2D1C7A2}" dt="2022-06-10T15:09:43.137" v="3561" actId="1076"/>
          <ac:picMkLst>
            <pc:docMk/>
            <pc:sldMk cId="1052921062" sldId="275"/>
            <ac:picMk id="12" creationId="{0AB8E042-4029-4A70-AEA5-68ED68AACF45}"/>
          </ac:picMkLst>
        </pc:picChg>
        <pc:picChg chg="del">
          <ac:chgData name="LI Marcus - TALENTVIS" userId="db4573a7-7eaf-4263-b31e-cd3b5ad278a5" providerId="ADAL" clId="{60308673-C8F2-4A51-BB01-2A91D2D1C7A2}" dt="2022-06-10T15:02:54.047" v="3494" actId="478"/>
          <ac:picMkLst>
            <pc:docMk/>
            <pc:sldMk cId="1052921062" sldId="275"/>
            <ac:picMk id="13" creationId="{1C259B6B-3D6F-4E52-BBD0-8E9BCAE117E8}"/>
          </ac:picMkLst>
        </pc:picChg>
      </pc:sldChg>
      <pc:sldMasterChg chg="addSp">
        <pc:chgData name="LI Marcus - TALENTVIS" userId="db4573a7-7eaf-4263-b31e-cd3b5ad278a5" providerId="ADAL" clId="{60308673-C8F2-4A51-BB01-2A91D2D1C7A2}" dt="2022-06-10T10:03:56.923" v="1375"/>
        <pc:sldMasterMkLst>
          <pc:docMk/>
          <pc:sldMasterMk cId="882065265" sldId="2147483660"/>
        </pc:sldMasterMkLst>
        <pc:spChg chg="add">
          <ac:chgData name="LI Marcus - TALENTVIS" userId="db4573a7-7eaf-4263-b31e-cd3b5ad278a5" providerId="ADAL" clId="{60308673-C8F2-4A51-BB01-2A91D2D1C7A2}" dt="2022-06-10T10:03:56.923" v="1375"/>
          <ac:spMkLst>
            <pc:docMk/>
            <pc:sldMasterMk cId="882065265" sldId="2147483660"/>
            <ac:spMk id="7" creationId="{93BB15BF-1696-435A-A265-7ECD0E928985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5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0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982E-6636-4F9D-8E5E-036847801DB2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D68F-323B-4470-90A3-54A89056A1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-737422140,&quot;Placement&quot;:&quot;Footer&quot;,&quot;Top&quot;:386.6203,&quot;Left&quot;:316.140228,&quot;SlideWidth&quot;:720,&quot;SlideHeight&quot;:405}">
            <a:extLst>
              <a:ext uri="{FF2B5EF4-FFF2-40B4-BE49-F238E27FC236}">
                <a16:creationId xmlns:a16="http://schemas.microsoft.com/office/drawing/2014/main" id="{313426F1-8D1C-4C1C-A4A9-3D328757A64C}"/>
              </a:ext>
            </a:extLst>
          </p:cNvPr>
          <p:cNvSpPr txBox="1"/>
          <p:nvPr userDrawn="1"/>
        </p:nvSpPr>
        <p:spPr>
          <a:xfrm>
            <a:off x="4014981" y="49100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8000"/>
                </a:solidFill>
                <a:latin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28636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7CE4-43BC-430F-A2B8-09912BF07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25AB5"/>
                </a:solidFill>
              </a:rPr>
              <a:t>ByteDance</a:t>
            </a:r>
            <a:r>
              <a:rPr lang="en-US" dirty="0">
                <a:solidFill>
                  <a:srgbClr val="325AB5"/>
                </a:solidFill>
              </a:rPr>
              <a:t> Business Analysis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7F495-8C2E-4226-9655-DF9EE7DCF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F92FF"/>
                </a:solidFill>
              </a:rPr>
              <a:t>Presented by Marcus Li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8BD4609-E301-4EB9-BB79-6FDC88AB8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7889B3-1C0B-4076-BEEE-9D98783F820B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7E57544-587D-43A0-A954-F9C2D0A1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Revenue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16B4B-FFF2-4F47-8EC3-BCFBF0CF4535}"/>
              </a:ext>
            </a:extLst>
          </p:cNvPr>
          <p:cNvSpPr txBox="1"/>
          <p:nvPr/>
        </p:nvSpPr>
        <p:spPr>
          <a:xfrm>
            <a:off x="6720840" y="950564"/>
            <a:ext cx="2320130" cy="31650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000" dirty="0"/>
              <a:t>Total bi-m revenue 27.7M</a:t>
            </a:r>
          </a:p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000" dirty="0"/>
              <a:t>-35% evo from July to Aug</a:t>
            </a:r>
          </a:p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000" dirty="0"/>
              <a:t>78% targets achieved</a:t>
            </a:r>
          </a:p>
          <a:p>
            <a:pPr lvl="1" indent="-285750">
              <a:lnSpc>
                <a:spcPct val="90000"/>
              </a:lnSpc>
              <a:spcAft>
                <a:spcPts val="450"/>
              </a:spcAft>
              <a:buFont typeface="+mj-lt"/>
              <a:buAutoNum type="alphaLcParenR"/>
            </a:pPr>
            <a:r>
              <a:rPr lang="en-US" sz="800" dirty="0"/>
              <a:t>Team A &amp; C performed best</a:t>
            </a:r>
          </a:p>
          <a:p>
            <a:pPr lvl="1" indent="-285750">
              <a:lnSpc>
                <a:spcPct val="90000"/>
              </a:lnSpc>
              <a:spcAft>
                <a:spcPts val="450"/>
              </a:spcAft>
              <a:buFont typeface="+mj-lt"/>
              <a:buAutoNum type="alphaLcParenR"/>
            </a:pPr>
            <a:r>
              <a:rPr lang="en-US" sz="800" dirty="0"/>
              <a:t>Team E &amp; D performed least</a:t>
            </a:r>
          </a:p>
          <a:p>
            <a:pPr lvl="1" indent="-285750">
              <a:lnSpc>
                <a:spcPct val="90000"/>
              </a:lnSpc>
              <a:spcAft>
                <a:spcPts val="450"/>
              </a:spcAft>
              <a:buFont typeface="+mj-lt"/>
              <a:buAutoNum type="alphaLcParenR"/>
            </a:pPr>
            <a:r>
              <a:rPr lang="en-US" sz="800" dirty="0"/>
              <a:t>All teams saw slumps in August but Team E was underperforming for both months</a:t>
            </a:r>
          </a:p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Teams D2 &amp; D hit 460% and 224% respectively from their opportunities.</a:t>
            </a:r>
          </a:p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1000" dirty="0"/>
              <a:t>5M out of 27.7M came from Reservation. </a:t>
            </a:r>
          </a:p>
          <a:p>
            <a:pPr marL="428625" lvl="1" indent="-257175">
              <a:lnSpc>
                <a:spcPct val="90000"/>
              </a:lnSpc>
              <a:spcAft>
                <a:spcPts val="450"/>
              </a:spcAft>
              <a:buFont typeface="+mj-lt"/>
              <a:buAutoNum type="alphaLcParenR"/>
            </a:pPr>
            <a:r>
              <a:rPr lang="en-US" sz="800" dirty="0"/>
              <a:t>Bi-m Sales targets for Reservation only hit 16%</a:t>
            </a:r>
          </a:p>
          <a:p>
            <a:pPr marL="85725" indent="-257175">
              <a:lnSpc>
                <a:spcPct val="90000"/>
              </a:lnSpc>
              <a:spcAft>
                <a:spcPts val="450"/>
              </a:spcAft>
              <a:buFont typeface="+mj-lt"/>
              <a:buAutoNum type="arabicPeriod"/>
            </a:pPr>
            <a:endParaRPr lang="en-US" sz="1000" dirty="0"/>
          </a:p>
          <a:p>
            <a:pPr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91C919-47BD-4E5A-AB1F-9826E123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" y="3267154"/>
            <a:ext cx="6022486" cy="1432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0296F-BAC5-4654-B3CC-E8D0CCC80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" y="957322"/>
            <a:ext cx="6461760" cy="23423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2B3F92-00C3-47E5-B69B-886D0B2D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410" y="3426178"/>
            <a:ext cx="580133" cy="128761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8C9344-64C6-4D36-8BFD-476E6E8065D6}"/>
              </a:ext>
            </a:extLst>
          </p:cNvPr>
          <p:cNvSpPr txBox="1"/>
          <p:nvPr/>
        </p:nvSpPr>
        <p:spPr>
          <a:xfrm>
            <a:off x="5942213" y="3307275"/>
            <a:ext cx="512390" cy="21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/>
              <a:t>Aug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89A90C-4919-4ED1-A1FA-A23C04511F00}"/>
              </a:ext>
            </a:extLst>
          </p:cNvPr>
          <p:cNvSpPr/>
          <p:nvPr/>
        </p:nvSpPr>
        <p:spPr>
          <a:xfrm>
            <a:off x="4231037" y="3292787"/>
            <a:ext cx="2361863" cy="1406516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7B21FDD-D450-4D0B-8CB7-D46A08854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5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FF14471-705F-4566-B649-5CBB2DC140A7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E10-9767-433F-A2DC-8F79A968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924" y="991892"/>
            <a:ext cx="2205927" cy="3640831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Bi-m opportunity value of 20.5M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For bi-m, 80% of our opportunities come from Retail, Finance &amp; Utilities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Industries which have broader target markets like media, utilities, telecom, travel &amp; logistics have higher Reservation value. Possible due to their wider range of target market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We see huge changes in Mom Evo% of opportunity value in:</a:t>
            </a:r>
          </a:p>
          <a:p>
            <a:pPr marL="571500" lvl="1" indent="-228600">
              <a:buFont typeface="+mj-lt"/>
              <a:buAutoNum type="alphaLcParenR"/>
            </a:pPr>
            <a:r>
              <a:rPr lang="en-US" sz="800" dirty="0">
                <a:latin typeface="+mj-lt"/>
              </a:rPr>
              <a:t>Increase: Education, Telcom, Travel</a:t>
            </a:r>
          </a:p>
          <a:p>
            <a:pPr marL="571500" lvl="1" indent="-228600">
              <a:buFont typeface="+mj-lt"/>
              <a:buAutoNum type="alphaLcParenR"/>
            </a:pPr>
            <a:r>
              <a:rPr lang="en-US" sz="800" dirty="0">
                <a:latin typeface="+mj-lt"/>
              </a:rPr>
              <a:t>Decrease: Logistics, Utilities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34DC6D-E0F7-488D-93DC-EA77CC6F7657}"/>
              </a:ext>
            </a:extLst>
          </p:cNvPr>
          <p:cNvSpPr txBox="1">
            <a:spLocks/>
          </p:cNvSpPr>
          <p:nvPr/>
        </p:nvSpPr>
        <p:spPr>
          <a:xfrm>
            <a:off x="48292" y="87824"/>
            <a:ext cx="8863233" cy="67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Opportunities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5F0E4-9C03-49A0-819C-21732970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" y="909234"/>
            <a:ext cx="2568119" cy="4146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0AE53-351A-4FAB-889A-C3B4C73F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97" y="875815"/>
            <a:ext cx="3523749" cy="1991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59B6B-3D6F-4E52-BBD0-8E9BCAE11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97" y="2976895"/>
            <a:ext cx="3523749" cy="199973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0F5EDE-6C2D-4837-A532-80B70D2888C0}"/>
              </a:ext>
            </a:extLst>
          </p:cNvPr>
          <p:cNvSpPr/>
          <p:nvPr/>
        </p:nvSpPr>
        <p:spPr>
          <a:xfrm>
            <a:off x="5326251" y="945397"/>
            <a:ext cx="583769" cy="199168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607C7A-AAE5-4B0A-8BA9-78D245B52FA2}"/>
              </a:ext>
            </a:extLst>
          </p:cNvPr>
          <p:cNvSpPr/>
          <p:nvPr/>
        </p:nvSpPr>
        <p:spPr>
          <a:xfrm>
            <a:off x="5845444" y="3046477"/>
            <a:ext cx="583769" cy="199168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A08980-9410-400E-A406-71C1219B79B3}"/>
              </a:ext>
            </a:extLst>
          </p:cNvPr>
          <p:cNvSpPr/>
          <p:nvPr/>
        </p:nvSpPr>
        <p:spPr>
          <a:xfrm>
            <a:off x="4403787" y="1205583"/>
            <a:ext cx="583769" cy="26675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0C992-193E-4CE7-A5CD-8E649F4A0745}"/>
              </a:ext>
            </a:extLst>
          </p:cNvPr>
          <p:cNvSpPr/>
          <p:nvPr/>
        </p:nvSpPr>
        <p:spPr>
          <a:xfrm>
            <a:off x="4421632" y="1626606"/>
            <a:ext cx="583769" cy="82818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07D91-307E-462E-B6BE-85C4A671D6EA}"/>
              </a:ext>
            </a:extLst>
          </p:cNvPr>
          <p:cNvSpPr/>
          <p:nvPr/>
        </p:nvSpPr>
        <p:spPr>
          <a:xfrm>
            <a:off x="4432516" y="1968557"/>
            <a:ext cx="582668" cy="206372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671C10C5-7A75-4FB6-9BFF-6D034C144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8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C3F711-413C-4018-9F7F-FD2612D15AA6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1D64D0D-FA8A-45CF-A213-E39A10AC6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73" y="1554474"/>
            <a:ext cx="3427751" cy="2142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B8E042-4029-4A70-AEA5-68ED68AA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" y="1380399"/>
            <a:ext cx="3330676" cy="2316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E10-9767-433F-A2DC-8F79A968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924" y="991892"/>
            <a:ext cx="2205927" cy="3904895"/>
          </a:xfrm>
        </p:spPr>
        <p:txBody>
          <a:bodyPr>
            <a:normAutofit fontScale="850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Comparing global ad spends with </a:t>
            </a:r>
            <a:r>
              <a:rPr lang="en-US" sz="1000" dirty="0" err="1">
                <a:latin typeface="+mj-lt"/>
              </a:rPr>
              <a:t>Tiktok</a:t>
            </a:r>
            <a:r>
              <a:rPr lang="en-US" sz="1000" dirty="0">
                <a:latin typeface="+mj-lt"/>
              </a:rPr>
              <a:t> ad spends, we can see that there is a discrepancy between where the spends are in the world vs on </a:t>
            </a:r>
            <a:r>
              <a:rPr lang="en-US" sz="1000" dirty="0" err="1">
                <a:latin typeface="+mj-lt"/>
              </a:rPr>
              <a:t>tiktok</a:t>
            </a:r>
            <a:r>
              <a:rPr lang="en-US" sz="1000" dirty="0">
                <a:latin typeface="+mj-lt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Top 10 in </a:t>
            </a:r>
            <a:r>
              <a:rPr lang="en-US" sz="1000" dirty="0" err="1">
                <a:latin typeface="+mj-lt"/>
              </a:rPr>
              <a:t>Tiktok</a:t>
            </a:r>
            <a:r>
              <a:rPr lang="en-US" sz="1000" dirty="0">
                <a:latin typeface="+mj-lt"/>
              </a:rPr>
              <a:t> are: 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Retail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Finance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Utility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Games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Education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Media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FMCG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Consumer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Software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>
                <a:latin typeface="+mj-lt"/>
              </a:rPr>
              <a:t>Telcom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+mj-lt"/>
              </a:rPr>
              <a:t>Top 10 globally are: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Internet providers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Insurance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Automotive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Consumer services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Retail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Leisure, tourism, and travel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Transportation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Higher education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Education management</a:t>
            </a:r>
          </a:p>
          <a:p>
            <a:pPr marL="571500" lvl="1" indent="-228600">
              <a:buFont typeface="+mj-lt"/>
              <a:buAutoNum type="arabicParenR"/>
            </a:pPr>
            <a:r>
              <a:rPr lang="en-US" sz="900" dirty="0"/>
              <a:t>E-learning</a:t>
            </a:r>
          </a:p>
          <a:p>
            <a:pPr marL="228600" indent="-228600">
              <a:buFont typeface="+mj-lt"/>
              <a:buAutoNum type="arabicPeriod"/>
            </a:pPr>
            <a:endParaRPr lang="en-US" sz="8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34DC6D-E0F7-488D-93DC-EA77CC6F7657}"/>
              </a:ext>
            </a:extLst>
          </p:cNvPr>
          <p:cNvSpPr txBox="1">
            <a:spLocks/>
          </p:cNvSpPr>
          <p:nvPr/>
        </p:nvSpPr>
        <p:spPr>
          <a:xfrm>
            <a:off x="48292" y="87824"/>
            <a:ext cx="8863233" cy="67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Opportunities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6B2FA-62D0-4FE5-B8C1-BF94FF94BEA6}"/>
              </a:ext>
            </a:extLst>
          </p:cNvPr>
          <p:cNvSpPr txBox="1"/>
          <p:nvPr/>
        </p:nvSpPr>
        <p:spPr>
          <a:xfrm>
            <a:off x="0" y="4971037"/>
            <a:ext cx="21755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Graphic source: https://improvado.io/blog/ads-spend-report-by-industry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B9BA1-DBDF-4E55-9AEF-AD2B5D8D3B32}"/>
              </a:ext>
            </a:extLst>
          </p:cNvPr>
          <p:cNvSpPr/>
          <p:nvPr/>
        </p:nvSpPr>
        <p:spPr>
          <a:xfrm>
            <a:off x="7140739" y="3412609"/>
            <a:ext cx="958946" cy="284674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25239A-C92F-4DCD-BAB2-28844056DDAF}"/>
              </a:ext>
            </a:extLst>
          </p:cNvPr>
          <p:cNvSpPr/>
          <p:nvPr/>
        </p:nvSpPr>
        <p:spPr>
          <a:xfrm>
            <a:off x="7140739" y="3962249"/>
            <a:ext cx="1648494" cy="284674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AD8AA1D-7763-4AC5-A8D8-4BB8D0B9B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2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31EA6D-AE30-49C1-B9D9-02E58857F5D3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9E10-9767-433F-A2DC-8F79A968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924" y="991892"/>
            <a:ext cx="2205927" cy="3640831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Half of opportunity value comes from </a:t>
            </a:r>
            <a:r>
              <a:rPr lang="en-US" sz="1000" b="0" i="0" dirty="0" err="1">
                <a:solidFill>
                  <a:srgbClr val="252423"/>
                </a:solidFill>
                <a:effectLst/>
                <a:latin typeface="+mj-lt"/>
              </a:rPr>
              <a:t>Irengine</a:t>
            </a: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 </a:t>
            </a:r>
            <a:r>
              <a:rPr lang="en-US" sz="1000" b="0" i="0" dirty="0" err="1">
                <a:solidFill>
                  <a:srgbClr val="252423"/>
                </a:solidFill>
                <a:effectLst/>
                <a:latin typeface="+mj-lt"/>
              </a:rPr>
              <a:t>Singepire</a:t>
            </a: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 &amp; </a:t>
            </a:r>
            <a:r>
              <a:rPr lang="en-US" sz="1000" b="0" i="0" dirty="0" err="1">
                <a:solidFill>
                  <a:srgbClr val="252423"/>
                </a:solidFill>
                <a:effectLst/>
                <a:latin typeface="+mj-lt"/>
              </a:rPr>
              <a:t>Firest</a:t>
            </a: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 See, with salesperson 8 &amp; 24 managing the most of it.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rgbClr val="252423"/>
                </a:solidFill>
                <a:latin typeface="+mj-lt"/>
              </a:rPr>
              <a:t>Some companies prefer reservation ads more such as </a:t>
            </a:r>
            <a:r>
              <a:rPr lang="en-US" sz="1000" dirty="0" err="1">
                <a:solidFill>
                  <a:srgbClr val="252423"/>
                </a:solidFill>
                <a:latin typeface="+mj-lt"/>
              </a:rPr>
              <a:t>Weterfell</a:t>
            </a:r>
            <a:r>
              <a:rPr lang="en-US" sz="1000" dirty="0">
                <a:solidFill>
                  <a:srgbClr val="252423"/>
                </a:solidFill>
                <a:latin typeface="+mj-lt"/>
              </a:rPr>
              <a:t>, </a:t>
            </a:r>
            <a:r>
              <a:rPr lang="en-US" sz="1000" dirty="0" err="1">
                <a:solidFill>
                  <a:srgbClr val="252423"/>
                </a:solidFill>
                <a:latin typeface="+mj-lt"/>
              </a:rPr>
              <a:t>Cxcle</a:t>
            </a:r>
            <a:r>
              <a:rPr lang="en-US" sz="1000" dirty="0">
                <a:solidFill>
                  <a:srgbClr val="252423"/>
                </a:solidFill>
                <a:latin typeface="+mj-lt"/>
              </a:rPr>
              <a:t>, The Tin </a:t>
            </a:r>
            <a:r>
              <a:rPr lang="en-US" sz="1000" dirty="0" err="1">
                <a:solidFill>
                  <a:srgbClr val="252423"/>
                </a:solidFill>
                <a:latin typeface="+mj-lt"/>
              </a:rPr>
              <a:t>Tinns</a:t>
            </a:r>
            <a:r>
              <a:rPr lang="en-US" sz="1000" dirty="0">
                <a:solidFill>
                  <a:srgbClr val="252423"/>
                </a:solidFill>
                <a:latin typeface="+mj-lt"/>
              </a:rPr>
              <a:t>, </a:t>
            </a:r>
            <a:r>
              <a:rPr lang="en-US" sz="1000" dirty="0" err="1">
                <a:solidFill>
                  <a:srgbClr val="252423"/>
                </a:solidFill>
                <a:latin typeface="+mj-lt"/>
              </a:rPr>
              <a:t>Blecksee</a:t>
            </a:r>
            <a:r>
              <a:rPr lang="en-US" sz="1000" dirty="0">
                <a:solidFill>
                  <a:srgbClr val="252423"/>
                </a:solidFill>
                <a:latin typeface="+mj-lt"/>
              </a:rPr>
              <a:t> </a:t>
            </a:r>
            <a:r>
              <a:rPr lang="en-US" sz="1000" dirty="0" err="1">
                <a:solidFill>
                  <a:srgbClr val="252423"/>
                </a:solidFill>
                <a:latin typeface="+mj-lt"/>
              </a:rPr>
              <a:t>Philipippines</a:t>
            </a:r>
            <a:r>
              <a:rPr lang="en-US" sz="1000" dirty="0">
                <a:solidFill>
                  <a:srgbClr val="252423"/>
                </a:solidFill>
                <a:latin typeface="+mj-lt"/>
              </a:rPr>
              <a:t>.</a:t>
            </a:r>
            <a:endParaRPr lang="en-US" sz="1000" b="0" i="0" dirty="0">
              <a:solidFill>
                <a:srgbClr val="252423"/>
              </a:solidFill>
              <a:effectLst/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b="0" i="0" dirty="0">
                <a:solidFill>
                  <a:srgbClr val="252423"/>
                </a:solidFill>
                <a:effectLst/>
                <a:latin typeface="+mj-lt"/>
              </a:rPr>
              <a:t>There are some salespersons who do not have any opportunity value in some accounts like Salesperson 30. Should we remove them from the account?</a:t>
            </a:r>
            <a:endParaRPr lang="en-US" sz="1000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34DC6D-E0F7-488D-93DC-EA77CC6F7657}"/>
              </a:ext>
            </a:extLst>
          </p:cNvPr>
          <p:cNvSpPr txBox="1">
            <a:spLocks/>
          </p:cNvSpPr>
          <p:nvPr/>
        </p:nvSpPr>
        <p:spPr>
          <a:xfrm>
            <a:off x="48292" y="87824"/>
            <a:ext cx="8863233" cy="67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Opportunities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2E3AD0-D21B-4DAD-A5EC-0765BF56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" y="875815"/>
            <a:ext cx="2558418" cy="410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3F656A-EA4C-4BCA-A3FC-4F3E74E85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07" y="940231"/>
            <a:ext cx="3871295" cy="2503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F0B07F-8EFE-409A-9D20-2080A0877FAC}"/>
              </a:ext>
            </a:extLst>
          </p:cNvPr>
          <p:cNvSpPr/>
          <p:nvPr/>
        </p:nvSpPr>
        <p:spPr>
          <a:xfrm>
            <a:off x="2791648" y="1880170"/>
            <a:ext cx="3732442" cy="13356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FF27C-FBB8-4383-81E8-7FE9A8BAE69E}"/>
              </a:ext>
            </a:extLst>
          </p:cNvPr>
          <p:cNvSpPr/>
          <p:nvPr/>
        </p:nvSpPr>
        <p:spPr>
          <a:xfrm>
            <a:off x="211122" y="1336671"/>
            <a:ext cx="2413925" cy="286646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29F9DB4-E3A8-45CC-A552-60FA3FA6E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4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4C346EB-0416-4C54-B9C9-30751E33D5CB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02DC-1B8E-4D08-B6F7-42A038BC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8590" y="981559"/>
            <a:ext cx="2186876" cy="3419960"/>
          </a:xfrm>
        </p:spPr>
        <p:txBody>
          <a:bodyPr>
            <a:normAutofit/>
          </a:bodyPr>
          <a:lstStyle/>
          <a:p>
            <a:r>
              <a:rPr lang="en-US" sz="1000" dirty="0"/>
              <a:t>Top 6 salespersons based on opportunity values are 8,24,22,9,19 &amp; 3.</a:t>
            </a:r>
          </a:p>
          <a:p>
            <a:r>
              <a:rPr lang="en-US" sz="1000" dirty="0"/>
              <a:t>All of their opportunities comes from Retail &amp; Finance.</a:t>
            </a:r>
          </a:p>
          <a:p>
            <a:r>
              <a:rPr lang="en-US" sz="1000" dirty="0"/>
              <a:t>Salesperson 28 only has 3k sales.</a:t>
            </a:r>
          </a:p>
          <a:p>
            <a:r>
              <a:rPr lang="en-US" sz="1000" dirty="0"/>
              <a:t>Salespersons who have opportunities in 5 or more industries are: 1, 2, 6, 12, 18, 21.</a:t>
            </a:r>
          </a:p>
          <a:p>
            <a:r>
              <a:rPr lang="en-US" sz="1000" dirty="0"/>
              <a:t>There are some sales people with high opportunity values in reservations: 9,19,3,6,1,2,13,16, 27,11. Would be interesting to speak to them to find out why.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1F4A35-16C8-40F9-896F-7F6F9794167B}"/>
              </a:ext>
            </a:extLst>
          </p:cNvPr>
          <p:cNvSpPr txBox="1">
            <a:spLocks/>
          </p:cNvSpPr>
          <p:nvPr/>
        </p:nvSpPr>
        <p:spPr>
          <a:xfrm>
            <a:off x="48292" y="87824"/>
            <a:ext cx="8863233" cy="67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Sales Team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415B8-A94F-4EA4-AD39-BBB89077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" y="981559"/>
            <a:ext cx="6352280" cy="3585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23C09B-713D-48C4-B0EE-745098EA7FB2}"/>
              </a:ext>
            </a:extLst>
          </p:cNvPr>
          <p:cNvSpPr/>
          <p:nvPr/>
        </p:nvSpPr>
        <p:spPr>
          <a:xfrm>
            <a:off x="4887133" y="1710647"/>
            <a:ext cx="583769" cy="412621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7B2990-81BA-4AE8-9A9F-B76F0EBA017F}"/>
              </a:ext>
            </a:extLst>
          </p:cNvPr>
          <p:cNvSpPr/>
          <p:nvPr/>
        </p:nvSpPr>
        <p:spPr>
          <a:xfrm>
            <a:off x="4887133" y="2252421"/>
            <a:ext cx="583769" cy="12398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B9F2F-7AA2-44A6-9ED3-B54E1377AC38}"/>
              </a:ext>
            </a:extLst>
          </p:cNvPr>
          <p:cNvSpPr/>
          <p:nvPr/>
        </p:nvSpPr>
        <p:spPr>
          <a:xfrm>
            <a:off x="4887133" y="2551318"/>
            <a:ext cx="583769" cy="346865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0546FF-EE03-4C68-85D7-3C8BDB77AF59}"/>
              </a:ext>
            </a:extLst>
          </p:cNvPr>
          <p:cNvSpPr/>
          <p:nvPr/>
        </p:nvSpPr>
        <p:spPr>
          <a:xfrm>
            <a:off x="4887133" y="3347634"/>
            <a:ext cx="583769" cy="211442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F32A9-712D-4E0D-BB84-FA2C20478FB3}"/>
              </a:ext>
            </a:extLst>
          </p:cNvPr>
          <p:cNvSpPr/>
          <p:nvPr/>
        </p:nvSpPr>
        <p:spPr>
          <a:xfrm>
            <a:off x="4887133" y="4037955"/>
            <a:ext cx="583769" cy="123986"/>
          </a:xfrm>
          <a:prstGeom prst="rect">
            <a:avLst/>
          </a:prstGeom>
          <a:solidFill>
            <a:srgbClr val="25F4E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B2274498-7764-4698-AA8D-78F2EDA7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28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007ED5-D3A8-452E-8239-E42ED457D0E3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Things to Find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5CD-C3F3-41D0-86F9-AECE978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3" y="1369219"/>
            <a:ext cx="7237569" cy="326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What caused Teams D2 &amp; D to go beyond their opportunities? 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was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+mj-lt"/>
              </a:rPr>
              <a:t> it due to increase in sales effort? Or did the advertisers handled by D2 &amp; D have </a:t>
            </a:r>
            <a:r>
              <a:rPr lang="en-US" sz="1500" dirty="0">
                <a:solidFill>
                  <a:srgbClr val="000000"/>
                </a:solidFill>
                <a:latin typeface="+mj-lt"/>
              </a:rPr>
              <a:t>underdefined opportunities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+mj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+mj-lt"/>
              </a:rPr>
              <a:t>The reason advertisers favor Auction ads instead of reservation.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+mj-lt"/>
              </a:rPr>
              <a:t>Why some accounts/industries prefer reservation ads. (Is the reason due to not needing targeted reach?)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Why Team E has been slumping this bi-monthly.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What happened during August that caused revenue to drop.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5A81DE7-36AB-4F11-8EE7-7D37FA5B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F5DEFF-D978-413D-84F4-876FED0A7271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Things Needed to Improve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5CD-C3F3-41D0-86F9-AECE978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3" y="1369219"/>
            <a:ext cx="7237569" cy="326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If cost per serve is a KPI to track, income of each salesperson is needed.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+mj-lt"/>
              </a:rPr>
              <a:t>With targets &amp; revenue by account type &amp; account name, we will be able to have a more detailed view of targets reached &amp; opportunity value grasped.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latin typeface="+mj-lt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37F9B2-1177-4EA8-AF25-D47587C4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1BDA35-2396-422F-B5D6-3E3BF75E7446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Considerations for Next Bi-Monthly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5CD-C3F3-41D0-86F9-AECE978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3" y="1369219"/>
            <a:ext cx="7237569" cy="32635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Target industries that are willing to spend: Insurance, Automotive, Travel &amp; Transportation. (Especially now that only 60% of users on </a:t>
            </a:r>
            <a:r>
              <a:rPr lang="en-US" sz="1500" dirty="0" err="1">
                <a:latin typeface="+mj-lt"/>
              </a:rPr>
              <a:t>tiktok</a:t>
            </a:r>
            <a:r>
              <a:rPr lang="en-US" sz="1500" dirty="0">
                <a:latin typeface="+mj-lt"/>
              </a:rPr>
              <a:t> are </a:t>
            </a:r>
            <a:r>
              <a:rPr lang="en-US" sz="1500" dirty="0" err="1">
                <a:latin typeface="+mj-lt"/>
              </a:rPr>
              <a:t>zoomers</a:t>
            </a:r>
            <a:r>
              <a:rPr lang="en-US" sz="1500" dirty="0">
                <a:latin typeface="+mj-lt"/>
              </a:rPr>
              <a:t>, which means the other 40 includes people like millennials and older with money.)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70% of our opportunity value lies in Retail and we see a large revenue spike in July. Thinking in today’s terms, it may be due to 7.7 sales. September and October are 9.9 &amp; 10.10 respectively so our efforts can be targeted towards industries who can ride the shopping wave </a:t>
            </a:r>
            <a:r>
              <a:rPr lang="en-US" sz="1500" dirty="0" err="1">
                <a:latin typeface="+mj-lt"/>
              </a:rPr>
              <a:t>ie</a:t>
            </a:r>
            <a:r>
              <a:rPr lang="en-US" sz="1500" dirty="0">
                <a:latin typeface="+mj-lt"/>
              </a:rPr>
              <a:t>. Retail, Games, FMCG, Consumer, Sports, Fashion, Electronics.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1200" dirty="0">
                <a:latin typeface="+mj-lt"/>
              </a:rPr>
              <a:t>There are many companies who are considered leads with 0 opportunity value, perhaps we can use the reason of 9.9/10.10 to reach out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>
                <a:latin typeface="+mj-lt"/>
              </a:rPr>
              <a:t>Look into salespersons who are underperforming (</a:t>
            </a:r>
            <a:r>
              <a:rPr lang="en-US" sz="1500" dirty="0" err="1">
                <a:latin typeface="+mj-lt"/>
              </a:rPr>
              <a:t>ie</a:t>
            </a:r>
            <a:r>
              <a:rPr lang="en-US" sz="1500" dirty="0">
                <a:latin typeface="+mj-lt"/>
              </a:rPr>
              <a:t>. 28 &amp; 23) and ask if they require any support to improve their sales.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1200" dirty="0">
                <a:latin typeface="+mj-lt"/>
              </a:rPr>
              <a:t>Maybe group low performing salespersons with high performing ones within the same industry so they can learn from the best?</a:t>
            </a:r>
          </a:p>
          <a:p>
            <a:pPr marL="342900" indent="-342900">
              <a:buFont typeface="+mj-lt"/>
              <a:buAutoNum type="arabicPeriod"/>
            </a:pPr>
            <a:endParaRPr lang="en-US" sz="15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sz="1500" dirty="0">
              <a:latin typeface="+mj-lt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2DB15B9-DC49-476D-BE48-D936BAAF2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7CE4-43BC-430F-A2B8-09912BF0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2810"/>
            <a:ext cx="6858000" cy="1790700"/>
          </a:xfrm>
        </p:spPr>
        <p:txBody>
          <a:bodyPr anchor="ctr"/>
          <a:lstStyle/>
          <a:p>
            <a:r>
              <a:rPr lang="en-US" dirty="0">
                <a:solidFill>
                  <a:srgbClr val="325AB5"/>
                </a:solidFill>
              </a:rPr>
              <a:t>Section 1: Dashboard Overview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8761215-DE23-49F7-990A-377262236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86E551-98F1-4C37-93EF-2DA662DD16A1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My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5CD-C3F3-41D0-86F9-AECE978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3" y="1369219"/>
            <a:ext cx="7237569" cy="326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Reservation accounts will </a:t>
            </a:r>
            <a:r>
              <a:rPr lang="en-US" sz="1500" b="1" dirty="0"/>
              <a:t>guarantee you the volume that you have paid for</a:t>
            </a:r>
            <a:r>
              <a:rPr lang="en-US" sz="1500" dirty="0"/>
              <a:t>. This type of account comes at a higher cost as you will have to commit to flat-rate pricing which will give you</a:t>
            </a:r>
            <a:r>
              <a:rPr lang="en-US" sz="1500" b="1" dirty="0"/>
              <a:t> less flexibility</a:t>
            </a:r>
            <a:r>
              <a:rPr lang="en-US" sz="1500" dirty="0"/>
              <a:t>. Type of account</a:t>
            </a:r>
            <a:r>
              <a:rPr lang="en-US" sz="1500" b="1" dirty="0"/>
              <a:t> will let you advertise with unique campaign types.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Auction accounts are </a:t>
            </a:r>
            <a:r>
              <a:rPr lang="en-US" sz="1500" b="1" dirty="0"/>
              <a:t>more flexible</a:t>
            </a:r>
            <a:r>
              <a:rPr lang="en-US" sz="1500" dirty="0"/>
              <a:t> and unlike Reservation Accounts, </a:t>
            </a:r>
            <a:r>
              <a:rPr lang="en-US" sz="1500" b="1" dirty="0"/>
              <a:t>there aren’t any flat rates to be paid. </a:t>
            </a:r>
            <a:r>
              <a:rPr lang="en-US" sz="1500" dirty="0"/>
              <a:t>Pricing will be based on a mix of bids and competition. With this type of account, you will only be able to have In-Feed ad.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In Salesforce, </a:t>
            </a:r>
            <a:r>
              <a:rPr lang="en-US" sz="1500" b="1" dirty="0"/>
              <a:t>an opportunity is a sale or pending deal.</a:t>
            </a:r>
            <a:r>
              <a:rPr lang="en-US" sz="1500" dirty="0"/>
              <a:t> Multiple opportunities make up your sales pipeline, which contributes to your sales forecast.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5B50C7-8138-4015-A913-3BB95ED4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8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140F57-53C1-4027-912F-35A6627A399F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5CD-C3F3-41D0-86F9-AECE978E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23" y="1369219"/>
            <a:ext cx="7237569" cy="326350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Helps sales team track Revenue targets % achieved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Quick overview of Revenue &amp; opportunities achieved by teams/salespersons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Identify opportunity values by industry and by advertising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Saves time on analysis by automating report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C438BDD-37B6-4E21-A3D3-FB84AFB8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6C70052-7E27-4AAF-9B77-7D4464CD0ED5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A8EF8-504A-46D1-866D-D30D5B9E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46" y="1153389"/>
            <a:ext cx="6000108" cy="3128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Revenue Page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A5020D0-6C52-4161-B132-90E4A35BE33B}"/>
              </a:ext>
            </a:extLst>
          </p:cNvPr>
          <p:cNvSpPr/>
          <p:nvPr/>
        </p:nvSpPr>
        <p:spPr>
          <a:xfrm>
            <a:off x="7846209" y="940231"/>
            <a:ext cx="1177870" cy="749084"/>
          </a:xfrm>
          <a:prstGeom prst="wedgeRectCallout">
            <a:avLst>
              <a:gd name="adj1" fmla="val -133597"/>
              <a:gd name="adj2" fmla="val 17476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Filter by month and account type. If no filter, dashboard shows YTD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D38239B-C2D3-42EF-9AA6-4AA4A58B60EC}"/>
              </a:ext>
            </a:extLst>
          </p:cNvPr>
          <p:cNvSpPr/>
          <p:nvPr/>
        </p:nvSpPr>
        <p:spPr>
          <a:xfrm>
            <a:off x="6059838" y="3469411"/>
            <a:ext cx="1177870" cy="749084"/>
          </a:xfrm>
          <a:prstGeom prst="wedgeRectCallout">
            <a:avLst>
              <a:gd name="adj1" fmla="val -88206"/>
              <a:gd name="adj2" fmla="val 5469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Opportunity achieved &amp; MOM Evo% can only be seen when view of 1 month is selected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3A847B-73A9-40EB-9AF5-CAC6A4D75259}"/>
              </a:ext>
            </a:extLst>
          </p:cNvPr>
          <p:cNvSpPr/>
          <p:nvPr/>
        </p:nvSpPr>
        <p:spPr>
          <a:xfrm flipH="1">
            <a:off x="309035" y="2924769"/>
            <a:ext cx="1213458" cy="749084"/>
          </a:xfrm>
          <a:prstGeom prst="wedgeRectCallout">
            <a:avLst>
              <a:gd name="adj1" fmla="val -60205"/>
              <a:gd name="adj2" fmla="val -75243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Breakdown by account type &amp; team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479916F-7EDE-455C-9055-2F4FC747FBBE}"/>
              </a:ext>
            </a:extLst>
          </p:cNvPr>
          <p:cNvSpPr/>
          <p:nvPr/>
        </p:nvSpPr>
        <p:spPr>
          <a:xfrm flipH="1">
            <a:off x="309035" y="1350802"/>
            <a:ext cx="1213458" cy="749084"/>
          </a:xfrm>
          <a:prstGeom prst="wedgeRectCallout">
            <a:avLst>
              <a:gd name="adj1" fmla="val -61440"/>
              <a:gd name="adj2" fmla="val 2134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Graphical view of revenue achieved by team &amp; target % reached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1314E1D-7157-47D7-9D1F-7A621C399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4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EE80EA-E0B4-4F1F-820C-D1FF3782AC3E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BEFBC-389F-4638-8911-46723BB1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06" y="1123737"/>
            <a:ext cx="5928188" cy="3306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Opportunities by Industry Page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A5020D0-6C52-4161-B132-90E4A35BE33B}"/>
              </a:ext>
            </a:extLst>
          </p:cNvPr>
          <p:cNvSpPr/>
          <p:nvPr/>
        </p:nvSpPr>
        <p:spPr>
          <a:xfrm>
            <a:off x="7846209" y="940231"/>
            <a:ext cx="1177870" cy="749084"/>
          </a:xfrm>
          <a:prstGeom prst="wedgeRectCallout">
            <a:avLst>
              <a:gd name="adj1" fmla="val -133597"/>
              <a:gd name="adj2" fmla="val 17476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Filter by month, account type and industries. If no filter, dashboard shows YTD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D38239B-C2D3-42EF-9AA6-4AA4A58B60EC}"/>
              </a:ext>
            </a:extLst>
          </p:cNvPr>
          <p:cNvSpPr/>
          <p:nvPr/>
        </p:nvSpPr>
        <p:spPr>
          <a:xfrm>
            <a:off x="7846209" y="2344391"/>
            <a:ext cx="1177870" cy="749084"/>
          </a:xfrm>
          <a:prstGeom prst="wedgeRectCallout">
            <a:avLst>
              <a:gd name="adj1" fmla="val -72941"/>
              <a:gd name="adj2" fmla="val 1354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MOM evo% can only be seen when view of 1 month is selected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3A847B-73A9-40EB-9AF5-CAC6A4D75259}"/>
              </a:ext>
            </a:extLst>
          </p:cNvPr>
          <p:cNvSpPr/>
          <p:nvPr/>
        </p:nvSpPr>
        <p:spPr>
          <a:xfrm flipH="1">
            <a:off x="5868300" y="3958112"/>
            <a:ext cx="1822852" cy="870741"/>
          </a:xfrm>
          <a:prstGeom prst="wedgeRectCallout">
            <a:avLst>
              <a:gd name="adj1" fmla="val 94315"/>
              <a:gd name="adj2" fmla="val -37525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View of salespersons. Will be filtered if user selects any industry in the above 2 graphs. Good to see quickly which salespersons have those industries in their accounts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479916F-7EDE-455C-9055-2F4FC747FBBE}"/>
              </a:ext>
            </a:extLst>
          </p:cNvPr>
          <p:cNvSpPr/>
          <p:nvPr/>
        </p:nvSpPr>
        <p:spPr>
          <a:xfrm flipH="1">
            <a:off x="309035" y="1350802"/>
            <a:ext cx="1213458" cy="749084"/>
          </a:xfrm>
          <a:prstGeom prst="wedgeRectCallout">
            <a:avLst>
              <a:gd name="adj1" fmla="val -61440"/>
              <a:gd name="adj2" fmla="val 2134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Graphical view of opportunities by industries with separation of account types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A07D1B-55BC-486B-8D6B-3D765CA51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B3B71C6-BC9B-462E-BEDA-462ED9259ABC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D0DCE-7941-48F8-B58D-D023A277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15" y="1050707"/>
            <a:ext cx="6159170" cy="3461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Opportunities by Accounts Page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A5020D0-6C52-4161-B132-90E4A35BE33B}"/>
              </a:ext>
            </a:extLst>
          </p:cNvPr>
          <p:cNvSpPr/>
          <p:nvPr/>
        </p:nvSpPr>
        <p:spPr>
          <a:xfrm>
            <a:off x="7846209" y="940231"/>
            <a:ext cx="1177870" cy="749084"/>
          </a:xfrm>
          <a:prstGeom prst="wedgeRectCallout">
            <a:avLst>
              <a:gd name="adj1" fmla="val -137522"/>
              <a:gd name="adj2" fmla="val 8561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Filter by month, account type and industries. If no filter, dashboard shows YTD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73A847B-73A9-40EB-9AF5-CAC6A4D75259}"/>
              </a:ext>
            </a:extLst>
          </p:cNvPr>
          <p:cNvSpPr/>
          <p:nvPr/>
        </p:nvSpPr>
        <p:spPr>
          <a:xfrm flipH="1">
            <a:off x="6346048" y="3901604"/>
            <a:ext cx="1822852" cy="870741"/>
          </a:xfrm>
          <a:prstGeom prst="wedgeRectCallout">
            <a:avLst>
              <a:gd name="adj1" fmla="val 94315"/>
              <a:gd name="adj2" fmla="val -37525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View of salespersons. Will be filtered if user selects any industry in the above 2 graphs. Good to see quickly which salespersons have those industries in their accounts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479916F-7EDE-455C-9055-2F4FC747FBBE}"/>
              </a:ext>
            </a:extLst>
          </p:cNvPr>
          <p:cNvSpPr/>
          <p:nvPr/>
        </p:nvSpPr>
        <p:spPr>
          <a:xfrm flipH="1">
            <a:off x="309035" y="1350802"/>
            <a:ext cx="1213458" cy="749084"/>
          </a:xfrm>
          <a:prstGeom prst="wedgeRectCallout">
            <a:avLst>
              <a:gd name="adj1" fmla="val -61440"/>
              <a:gd name="adj2" fmla="val 2134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Graphical view of opportunities by Account names with separation of account types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1564698-8553-431D-B96D-30C47749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3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D62B42-4998-4DC5-BA7E-1895030479F5}"/>
              </a:ext>
            </a:extLst>
          </p:cNvPr>
          <p:cNvSpPr/>
          <p:nvPr/>
        </p:nvSpPr>
        <p:spPr>
          <a:xfrm>
            <a:off x="0" y="-1"/>
            <a:ext cx="9144000" cy="852407"/>
          </a:xfrm>
          <a:prstGeom prst="rect">
            <a:avLst/>
          </a:prstGeom>
          <a:solidFill>
            <a:srgbClr val="3C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B2289-BE83-429B-93A1-29FBD47D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61" y="996486"/>
            <a:ext cx="6317093" cy="3570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17153B-53C7-418E-A617-5FCE5248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2" y="87824"/>
            <a:ext cx="8863233" cy="671594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Sales Team Page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A5020D0-6C52-4161-B132-90E4A35BE33B}"/>
              </a:ext>
            </a:extLst>
          </p:cNvPr>
          <p:cNvSpPr/>
          <p:nvPr/>
        </p:nvSpPr>
        <p:spPr>
          <a:xfrm>
            <a:off x="7846209" y="940231"/>
            <a:ext cx="1177870" cy="749084"/>
          </a:xfrm>
          <a:prstGeom prst="wedgeRectCallout">
            <a:avLst>
              <a:gd name="adj1" fmla="val -133161"/>
              <a:gd name="adj2" fmla="val 1703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Filter by month, account type and industries. If no filter, dashboard shows YTD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D38239B-C2D3-42EF-9AA6-4AA4A58B60EC}"/>
              </a:ext>
            </a:extLst>
          </p:cNvPr>
          <p:cNvSpPr/>
          <p:nvPr/>
        </p:nvSpPr>
        <p:spPr>
          <a:xfrm>
            <a:off x="7846209" y="2344391"/>
            <a:ext cx="1177870" cy="749084"/>
          </a:xfrm>
          <a:prstGeom prst="wedgeRectCallout">
            <a:avLst>
              <a:gd name="adj1" fmla="val -72941"/>
              <a:gd name="adj2" fmla="val 1354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Detailed view of salesperson’s opportunity by accounts type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479916F-7EDE-455C-9055-2F4FC747FBBE}"/>
              </a:ext>
            </a:extLst>
          </p:cNvPr>
          <p:cNvSpPr/>
          <p:nvPr/>
        </p:nvSpPr>
        <p:spPr>
          <a:xfrm flipH="1">
            <a:off x="309035" y="1350802"/>
            <a:ext cx="1213458" cy="749084"/>
          </a:xfrm>
          <a:prstGeom prst="wedgeRectCallout">
            <a:avLst>
              <a:gd name="adj1" fmla="val -71600"/>
              <a:gd name="adj2" fmla="val 44652"/>
            </a:avLst>
          </a:prstGeom>
          <a:solidFill>
            <a:srgbClr val="25F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Graphical view of opportunities values by salesperson with separation by industries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22B72D6-CE41-4F30-877E-570FE3A72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7CE4-43BC-430F-A2B8-09912BF07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2810"/>
            <a:ext cx="6858000" cy="1790700"/>
          </a:xfrm>
        </p:spPr>
        <p:txBody>
          <a:bodyPr anchor="ctr"/>
          <a:lstStyle/>
          <a:p>
            <a:r>
              <a:rPr lang="en-US" dirty="0">
                <a:solidFill>
                  <a:srgbClr val="3259B5"/>
                </a:solidFill>
              </a:rPr>
              <a:t>Section 2: Data Analysis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C247616-061A-4950-B963-3B65EA66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874" y="4893505"/>
            <a:ext cx="1309141" cy="2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1124</Words>
  <Application>Microsoft Office PowerPoint</Application>
  <PresentationFormat>On-screen Show (16:9)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arial</vt:lpstr>
      <vt:lpstr>Office Theme</vt:lpstr>
      <vt:lpstr>ByteDance Business Analysis Assignment</vt:lpstr>
      <vt:lpstr>Section 1: Dashboard Overview</vt:lpstr>
      <vt:lpstr>My Assumptions</vt:lpstr>
      <vt:lpstr>Dashboard Overview</vt:lpstr>
      <vt:lpstr>Revenue Page</vt:lpstr>
      <vt:lpstr>Opportunities by Industry Page</vt:lpstr>
      <vt:lpstr>Opportunities by Accounts Page</vt:lpstr>
      <vt:lpstr>Sales Team Page</vt:lpstr>
      <vt:lpstr>Section 2: Data Analysis</vt:lpstr>
      <vt:lpstr>Revenue Analysis</vt:lpstr>
      <vt:lpstr>PowerPoint Presentation</vt:lpstr>
      <vt:lpstr>PowerPoint Presentation</vt:lpstr>
      <vt:lpstr>PowerPoint Presentation</vt:lpstr>
      <vt:lpstr>PowerPoint Presentation</vt:lpstr>
      <vt:lpstr>Things to Find Out</vt:lpstr>
      <vt:lpstr>Things Needed to Improve Analysis</vt:lpstr>
      <vt:lpstr>Considerations for Next Bi-Monthly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Tiktok Business analysis</dc:title>
  <dc:creator>LI Marcus - TALENTVIS</dc:creator>
  <cp:lastModifiedBy>LI Marcus - TALENTVIS</cp:lastModifiedBy>
  <cp:revision>17</cp:revision>
  <dcterms:created xsi:type="dcterms:W3CDTF">2022-06-10T09:01:22Z</dcterms:created>
  <dcterms:modified xsi:type="dcterms:W3CDTF">2022-06-11T03:07:19Z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2022-06-11T03:03:06Z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b2fa49b9-73be-46ae-8694-011c29abd317</vt:lpwstr>
  </property>
  <property fmtid="{D5CDD505-2E9C-101B-9397-08002B2CF9AE}" pid="8" name="MSIP_Label_f43b7177-c66c-4b22-a350-7ee86f9a1e74_ContentBits">
    <vt:lpwstr>2</vt:lpwstr>
  </property>
</Properties>
</file>