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8" r:id="rId14"/>
    <p:sldId id="270" r:id="rId15"/>
    <p:sldId id="267" r:id="rId16"/>
    <p:sldId id="271" r:id="rId17"/>
    <p:sldId id="272" r:id="rId18"/>
    <p:sldId id="273" r:id="rId19"/>
    <p:sldId id="275" r:id="rId20"/>
    <p:sldId id="276"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EFF4-FCB2-4B35-8A62-112366FDAB73}"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9AC7A-B2D4-47F4-A7F7-DECC298317B8}" type="slidenum">
              <a:rPr lang="en-US" smtClean="0"/>
              <a:t>‹#›</a:t>
            </a:fld>
            <a:endParaRPr lang="en-US"/>
          </a:p>
        </p:txBody>
      </p:sp>
    </p:spTree>
    <p:extLst>
      <p:ext uri="{BB962C8B-B14F-4D97-AF65-F5344CB8AC3E}">
        <p14:creationId xmlns:p14="http://schemas.microsoft.com/office/powerpoint/2010/main" val="164215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3EA7-2190-4E8D-BC71-5F0FD807E3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34411-5BEC-4943-9AD6-EC8E75F63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6B7EC9-A744-4544-95DD-ABD13E104357}"/>
              </a:ext>
            </a:extLst>
          </p:cNvPr>
          <p:cNvSpPr>
            <a:spLocks noGrp="1"/>
          </p:cNvSpPr>
          <p:nvPr>
            <p:ph type="dt" sz="half" idx="10"/>
          </p:nvPr>
        </p:nvSpPr>
        <p:spPr/>
        <p:txBody>
          <a:bodyPr/>
          <a:lstStyle/>
          <a:p>
            <a:fld id="{99E46098-4F02-4E9A-8CC3-2D9BC89E233D}" type="datetime1">
              <a:rPr lang="en-US" smtClean="0"/>
              <a:t>12/12/2020</a:t>
            </a:fld>
            <a:endParaRPr lang="en-US"/>
          </a:p>
        </p:txBody>
      </p:sp>
      <p:sp>
        <p:nvSpPr>
          <p:cNvPr id="5" name="Footer Placeholder 4">
            <a:extLst>
              <a:ext uri="{FF2B5EF4-FFF2-40B4-BE49-F238E27FC236}">
                <a16:creationId xmlns:a16="http://schemas.microsoft.com/office/drawing/2014/main" id="{9D0427E8-78ED-49CD-86FB-EC456C283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B63B2-8690-4729-933C-F161FF5D9736}"/>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35934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C335-5F59-4419-B34D-3633694D8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3A5349-9567-4E2E-BAAB-20F2E52E5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7C0F8-08E2-4FAF-B43B-DFFC74C95BAA}"/>
              </a:ext>
            </a:extLst>
          </p:cNvPr>
          <p:cNvSpPr>
            <a:spLocks noGrp="1"/>
          </p:cNvSpPr>
          <p:nvPr>
            <p:ph type="dt" sz="half" idx="10"/>
          </p:nvPr>
        </p:nvSpPr>
        <p:spPr/>
        <p:txBody>
          <a:bodyPr/>
          <a:lstStyle/>
          <a:p>
            <a:fld id="{66160625-B962-4BE2-ACD3-ED798001CA8D}" type="datetime1">
              <a:rPr lang="en-US" smtClean="0"/>
              <a:t>12/12/2020</a:t>
            </a:fld>
            <a:endParaRPr lang="en-US"/>
          </a:p>
        </p:txBody>
      </p:sp>
      <p:sp>
        <p:nvSpPr>
          <p:cNvPr id="5" name="Footer Placeholder 4">
            <a:extLst>
              <a:ext uri="{FF2B5EF4-FFF2-40B4-BE49-F238E27FC236}">
                <a16:creationId xmlns:a16="http://schemas.microsoft.com/office/drawing/2014/main" id="{75566EF4-8D4B-4877-83C9-2A13407DB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BEEC7-EB25-498E-9589-E74E5C927EB2}"/>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27323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F5A4CC-3C35-4FAB-8310-CF8438B26C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1065E8-6356-42A8-B909-849DD4D6B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7564E-946E-48E0-964F-FA6804551906}"/>
              </a:ext>
            </a:extLst>
          </p:cNvPr>
          <p:cNvSpPr>
            <a:spLocks noGrp="1"/>
          </p:cNvSpPr>
          <p:nvPr>
            <p:ph type="dt" sz="half" idx="10"/>
          </p:nvPr>
        </p:nvSpPr>
        <p:spPr/>
        <p:txBody>
          <a:bodyPr/>
          <a:lstStyle/>
          <a:p>
            <a:fld id="{336E061E-9EF8-4D46-A535-4155EB590976}" type="datetime1">
              <a:rPr lang="en-US" smtClean="0"/>
              <a:t>12/12/2020</a:t>
            </a:fld>
            <a:endParaRPr lang="en-US"/>
          </a:p>
        </p:txBody>
      </p:sp>
      <p:sp>
        <p:nvSpPr>
          <p:cNvPr id="5" name="Footer Placeholder 4">
            <a:extLst>
              <a:ext uri="{FF2B5EF4-FFF2-40B4-BE49-F238E27FC236}">
                <a16:creationId xmlns:a16="http://schemas.microsoft.com/office/drawing/2014/main" id="{8FC718D0-BC05-42D5-80B0-A9FAC98F0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067F7-3485-4A88-9DC8-E14493389F8D}"/>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116791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13BA-7682-40C1-A227-2412B0948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3DD0EA-F646-4B13-A1AD-334EDE12F6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76B90-3A11-474B-8584-405CFAD109A3}"/>
              </a:ext>
            </a:extLst>
          </p:cNvPr>
          <p:cNvSpPr>
            <a:spLocks noGrp="1"/>
          </p:cNvSpPr>
          <p:nvPr>
            <p:ph type="dt" sz="half" idx="10"/>
          </p:nvPr>
        </p:nvSpPr>
        <p:spPr/>
        <p:txBody>
          <a:bodyPr/>
          <a:lstStyle/>
          <a:p>
            <a:fld id="{CDB6157F-160A-48E7-B33D-7D51E920C7E4}" type="datetime1">
              <a:rPr lang="en-US" smtClean="0"/>
              <a:t>12/12/2020</a:t>
            </a:fld>
            <a:endParaRPr lang="en-US"/>
          </a:p>
        </p:txBody>
      </p:sp>
      <p:sp>
        <p:nvSpPr>
          <p:cNvPr id="5" name="Footer Placeholder 4">
            <a:extLst>
              <a:ext uri="{FF2B5EF4-FFF2-40B4-BE49-F238E27FC236}">
                <a16:creationId xmlns:a16="http://schemas.microsoft.com/office/drawing/2014/main" id="{60451F3C-B32F-4E3A-95D0-67A57460F24E}"/>
              </a:ext>
            </a:extLst>
          </p:cNvPr>
          <p:cNvSpPr>
            <a:spLocks noGrp="1"/>
          </p:cNvSpPr>
          <p:nvPr>
            <p:ph type="ftr" sz="quarter" idx="11"/>
          </p:nvPr>
        </p:nvSpPr>
        <p:spPr/>
        <p:txBody>
          <a:bodyPr/>
          <a:lstStyle/>
          <a:p>
            <a:endParaRPr lang="en-US"/>
          </a:p>
        </p:txBody>
      </p:sp>
      <p:sp>
        <p:nvSpPr>
          <p:cNvPr id="7" name="Slide Number Placeholder 4">
            <a:extLst>
              <a:ext uri="{FF2B5EF4-FFF2-40B4-BE49-F238E27FC236}">
                <a16:creationId xmlns:a16="http://schemas.microsoft.com/office/drawing/2014/main" id="{326AC09D-3984-4D8B-87B1-B87C711FDB37}"/>
              </a:ext>
            </a:extLst>
          </p:cNvPr>
          <p:cNvSpPr>
            <a:spLocks noGrp="1"/>
          </p:cNvSpPr>
          <p:nvPr>
            <p:ph type="sldNum" sz="quarter" idx="12"/>
          </p:nvPr>
        </p:nvSpPr>
        <p:spPr>
          <a:xfrm>
            <a:off x="8610600" y="6356350"/>
            <a:ext cx="2743200" cy="365125"/>
          </a:xfrm>
        </p:spPr>
        <p:txBody>
          <a:bodyPr/>
          <a:lstStyle>
            <a:lvl1pPr>
              <a:defRPr sz="1800" b="1">
                <a:latin typeface="Times New Roman" panose="02020603050405020304" pitchFamily="18" charset="0"/>
                <a:cs typeface="Times New Roman" panose="02020603050405020304" pitchFamily="18" charset="0"/>
              </a:defRPr>
            </a:lvl1pPr>
          </a:lstStyle>
          <a:p>
            <a:fld id="{5316306D-225D-467A-91F3-5242B413A4AD}" type="slidenum">
              <a:rPr lang="en-US" smtClean="0"/>
              <a:pPr/>
              <a:t>‹#›</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69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C9E2-059A-4D6D-AA5D-871F6C56C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647D5D-9627-4217-9C59-7E3B89BA3A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09AB6-0ACD-44A1-BE6F-A8027D0634B2}"/>
              </a:ext>
            </a:extLst>
          </p:cNvPr>
          <p:cNvSpPr>
            <a:spLocks noGrp="1"/>
          </p:cNvSpPr>
          <p:nvPr>
            <p:ph type="dt" sz="half" idx="10"/>
          </p:nvPr>
        </p:nvSpPr>
        <p:spPr/>
        <p:txBody>
          <a:bodyPr/>
          <a:lstStyle/>
          <a:p>
            <a:fld id="{0C42231D-3568-4058-8F21-DC778CEBE9FF}" type="datetime1">
              <a:rPr lang="en-US" smtClean="0"/>
              <a:t>12/12/2020</a:t>
            </a:fld>
            <a:endParaRPr lang="en-US"/>
          </a:p>
        </p:txBody>
      </p:sp>
      <p:sp>
        <p:nvSpPr>
          <p:cNvPr id="5" name="Footer Placeholder 4">
            <a:extLst>
              <a:ext uri="{FF2B5EF4-FFF2-40B4-BE49-F238E27FC236}">
                <a16:creationId xmlns:a16="http://schemas.microsoft.com/office/drawing/2014/main" id="{462C6263-B35A-4CE6-A92F-87A8E40B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A3156-03D5-4049-A5DA-67EB681DEBFA}"/>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7965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6C05-409C-4213-B988-99FD1B0E6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3042E-790A-4036-9852-28F6AB3E0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3B0714-DDB4-4C88-8343-7B605B856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22FEF7-3B18-40AC-804C-11F704F11656}"/>
              </a:ext>
            </a:extLst>
          </p:cNvPr>
          <p:cNvSpPr>
            <a:spLocks noGrp="1"/>
          </p:cNvSpPr>
          <p:nvPr>
            <p:ph type="dt" sz="half" idx="10"/>
          </p:nvPr>
        </p:nvSpPr>
        <p:spPr/>
        <p:txBody>
          <a:bodyPr/>
          <a:lstStyle/>
          <a:p>
            <a:fld id="{0CEC07A3-BE54-46ED-B8AB-28E990D6A4FD}" type="datetime1">
              <a:rPr lang="en-US" smtClean="0"/>
              <a:t>12/12/2020</a:t>
            </a:fld>
            <a:endParaRPr lang="en-US"/>
          </a:p>
        </p:txBody>
      </p:sp>
      <p:sp>
        <p:nvSpPr>
          <p:cNvPr id="6" name="Footer Placeholder 5">
            <a:extLst>
              <a:ext uri="{FF2B5EF4-FFF2-40B4-BE49-F238E27FC236}">
                <a16:creationId xmlns:a16="http://schemas.microsoft.com/office/drawing/2014/main" id="{D22A09D2-FF06-41F1-8BD7-9FDD5B071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CCF35-E29B-4EBF-BD8E-B461BBF0AC6C}"/>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251743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1531-E585-4301-A25A-90BE7053A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1FF298-E54F-46F1-AF9E-DB125E7342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E3291-F8C1-428E-A90D-A284263D9D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E2425-B24A-490D-91BF-30B2BD04F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2C4D-9111-4E52-9D5F-BBAAB94DDF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1AABB-C2C0-4DA7-816C-086A7BFB45F3}"/>
              </a:ext>
            </a:extLst>
          </p:cNvPr>
          <p:cNvSpPr>
            <a:spLocks noGrp="1"/>
          </p:cNvSpPr>
          <p:nvPr>
            <p:ph type="dt" sz="half" idx="10"/>
          </p:nvPr>
        </p:nvSpPr>
        <p:spPr/>
        <p:txBody>
          <a:bodyPr/>
          <a:lstStyle/>
          <a:p>
            <a:fld id="{ABE92364-606B-4909-89F5-538CE9509774}" type="datetime1">
              <a:rPr lang="en-US" smtClean="0"/>
              <a:t>12/12/2020</a:t>
            </a:fld>
            <a:endParaRPr lang="en-US"/>
          </a:p>
        </p:txBody>
      </p:sp>
      <p:sp>
        <p:nvSpPr>
          <p:cNvPr id="8" name="Footer Placeholder 7">
            <a:extLst>
              <a:ext uri="{FF2B5EF4-FFF2-40B4-BE49-F238E27FC236}">
                <a16:creationId xmlns:a16="http://schemas.microsoft.com/office/drawing/2014/main" id="{AD1FB648-3176-47B0-9821-3FDCD2FF0B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9E0A14-EE6E-478D-BCF9-A6F7B0FBF60B}"/>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112015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6D97-4F0E-4636-A88B-071552CF24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FB2D52-28D7-4D8A-A7CC-C1AF3A3810C6}"/>
              </a:ext>
            </a:extLst>
          </p:cNvPr>
          <p:cNvSpPr>
            <a:spLocks noGrp="1"/>
          </p:cNvSpPr>
          <p:nvPr>
            <p:ph type="dt" sz="half" idx="10"/>
          </p:nvPr>
        </p:nvSpPr>
        <p:spPr/>
        <p:txBody>
          <a:bodyPr/>
          <a:lstStyle/>
          <a:p>
            <a:fld id="{FD8CD9D4-951C-4C4B-ACBF-0F0336A7C953}" type="datetime1">
              <a:rPr lang="en-US" smtClean="0"/>
              <a:t>12/12/2020</a:t>
            </a:fld>
            <a:endParaRPr lang="en-US"/>
          </a:p>
        </p:txBody>
      </p:sp>
      <p:sp>
        <p:nvSpPr>
          <p:cNvPr id="4" name="Footer Placeholder 3">
            <a:extLst>
              <a:ext uri="{FF2B5EF4-FFF2-40B4-BE49-F238E27FC236}">
                <a16:creationId xmlns:a16="http://schemas.microsoft.com/office/drawing/2014/main" id="{1F6329AB-FE31-4A91-84FD-3F9D7E614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B15C59-D985-451C-A4F7-87CB7CA781CA}"/>
              </a:ext>
            </a:extLst>
          </p:cNvPr>
          <p:cNvSpPr>
            <a:spLocks noGrp="1"/>
          </p:cNvSpPr>
          <p:nvPr>
            <p:ph type="sldNum" sz="quarter" idx="12"/>
          </p:nvPr>
        </p:nvSpPr>
        <p:spPr/>
        <p:txBody>
          <a:bodyPr/>
          <a:lstStyle>
            <a:lvl1pPr>
              <a:defRPr sz="1800" b="1">
                <a:latin typeface="Times New Roman" panose="02020603050405020304" pitchFamily="18" charset="0"/>
                <a:cs typeface="Times New Roman" panose="02020603050405020304" pitchFamily="18" charset="0"/>
              </a:defRPr>
            </a:lvl1pPr>
          </a:lstStyle>
          <a:p>
            <a:fld id="{5316306D-225D-467A-91F3-5242B413A4AD}" type="slidenum">
              <a:rPr lang="en-US" smtClean="0"/>
              <a:pPr/>
              <a:t>‹#›</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82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C57C49-A5F6-44AC-B68B-F381650D3273}"/>
              </a:ext>
            </a:extLst>
          </p:cNvPr>
          <p:cNvSpPr>
            <a:spLocks noGrp="1"/>
          </p:cNvSpPr>
          <p:nvPr>
            <p:ph type="dt" sz="half" idx="10"/>
          </p:nvPr>
        </p:nvSpPr>
        <p:spPr/>
        <p:txBody>
          <a:bodyPr/>
          <a:lstStyle/>
          <a:p>
            <a:fld id="{EA765226-68FC-42CB-B02B-DC2325FE5881}" type="datetime1">
              <a:rPr lang="en-US" smtClean="0"/>
              <a:t>12/12/2020</a:t>
            </a:fld>
            <a:endParaRPr lang="en-US"/>
          </a:p>
        </p:txBody>
      </p:sp>
      <p:sp>
        <p:nvSpPr>
          <p:cNvPr id="3" name="Footer Placeholder 2">
            <a:extLst>
              <a:ext uri="{FF2B5EF4-FFF2-40B4-BE49-F238E27FC236}">
                <a16:creationId xmlns:a16="http://schemas.microsoft.com/office/drawing/2014/main" id="{F0DB1922-1913-4FEC-AAA1-A26C717CD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20F405-3BC5-4706-8EDA-92E2D6FC50EC}"/>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334423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B8E6-CC9A-42B5-B6E6-FCDEF4CF0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E3648F-0EC3-4701-BAC4-42CD1824F0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5965CC-3525-4A60-BD48-FE1813A87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076E5-66FC-47FA-99F9-4CB7E6E20773}"/>
              </a:ext>
            </a:extLst>
          </p:cNvPr>
          <p:cNvSpPr>
            <a:spLocks noGrp="1"/>
          </p:cNvSpPr>
          <p:nvPr>
            <p:ph type="dt" sz="half" idx="10"/>
          </p:nvPr>
        </p:nvSpPr>
        <p:spPr/>
        <p:txBody>
          <a:bodyPr/>
          <a:lstStyle/>
          <a:p>
            <a:fld id="{4C6568C0-7177-4FCE-AB76-F4BAD45D1BB3}" type="datetime1">
              <a:rPr lang="en-US" smtClean="0"/>
              <a:t>12/12/2020</a:t>
            </a:fld>
            <a:endParaRPr lang="en-US"/>
          </a:p>
        </p:txBody>
      </p:sp>
      <p:sp>
        <p:nvSpPr>
          <p:cNvPr id="6" name="Footer Placeholder 5">
            <a:extLst>
              <a:ext uri="{FF2B5EF4-FFF2-40B4-BE49-F238E27FC236}">
                <a16:creationId xmlns:a16="http://schemas.microsoft.com/office/drawing/2014/main" id="{0296936A-6AAC-455F-B976-87966A9B8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3D532-D070-481C-885E-616EB721968E}"/>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262633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D110-97A0-40D5-827B-641E224C7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21F524-2131-428A-86B7-230310FDB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FF6A96-2256-42D0-AFB1-0C8BA0FE1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D1B99-8A31-4D5C-AAC7-4ADC74E6BF77}"/>
              </a:ext>
            </a:extLst>
          </p:cNvPr>
          <p:cNvSpPr>
            <a:spLocks noGrp="1"/>
          </p:cNvSpPr>
          <p:nvPr>
            <p:ph type="dt" sz="half" idx="10"/>
          </p:nvPr>
        </p:nvSpPr>
        <p:spPr/>
        <p:txBody>
          <a:bodyPr/>
          <a:lstStyle/>
          <a:p>
            <a:fld id="{5CE1C34D-CB27-4C91-AC4D-C82B1740C93A}" type="datetime1">
              <a:rPr lang="en-US" smtClean="0"/>
              <a:t>12/12/2020</a:t>
            </a:fld>
            <a:endParaRPr lang="en-US"/>
          </a:p>
        </p:txBody>
      </p:sp>
      <p:sp>
        <p:nvSpPr>
          <p:cNvPr id="6" name="Footer Placeholder 5">
            <a:extLst>
              <a:ext uri="{FF2B5EF4-FFF2-40B4-BE49-F238E27FC236}">
                <a16:creationId xmlns:a16="http://schemas.microsoft.com/office/drawing/2014/main" id="{48960ECC-E380-47D5-BEBF-9EFAB4D14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4F829-1705-4F9D-BD94-16F37E5198EB}"/>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291817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367F9-7907-4FE0-B70E-51043C18E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ED3AD9-702E-4593-8B4B-36F5D0660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DE240-715E-43A0-A456-B087130B6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4D8EE-FCD1-43EC-9B6F-5EEE263D533F}" type="datetime1">
              <a:rPr lang="en-US" smtClean="0"/>
              <a:t>12/12/2020</a:t>
            </a:fld>
            <a:endParaRPr lang="en-US"/>
          </a:p>
        </p:txBody>
      </p:sp>
      <p:sp>
        <p:nvSpPr>
          <p:cNvPr id="5" name="Footer Placeholder 4">
            <a:extLst>
              <a:ext uri="{FF2B5EF4-FFF2-40B4-BE49-F238E27FC236}">
                <a16:creationId xmlns:a16="http://schemas.microsoft.com/office/drawing/2014/main" id="{BCAC1224-F6D0-4257-B0CA-01DA35F0D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68F3E5-931E-443F-BCE1-6E83EF5DA6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6306D-225D-467A-91F3-5242B413A4AD}" type="slidenum">
              <a:rPr lang="en-US" smtClean="0"/>
              <a:t>‹#›</a:t>
            </a:fld>
            <a:endParaRPr lang="en-US"/>
          </a:p>
        </p:txBody>
      </p:sp>
    </p:spTree>
    <p:extLst>
      <p:ext uri="{BB962C8B-B14F-4D97-AF65-F5344CB8AC3E}">
        <p14:creationId xmlns:p14="http://schemas.microsoft.com/office/powerpoint/2010/main" val="104903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dcard.org/downloads/formatter/eula_window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dcard.org/downloads/formatter_4/eula_ma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raspberrypi.org/softwa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earn.sparkfun.com/tutorials/setting-up-raspbian-and-do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sparkfun.com/products/11573" TargetMode="External"/><Relationship Id="rId3" Type="http://schemas.openxmlformats.org/officeDocument/2006/relationships/hyperlink" Target="https://www.sparkfun.com/products/11837" TargetMode="External"/><Relationship Id="rId7" Type="http://schemas.openxmlformats.org/officeDocument/2006/relationships/hyperlink" Target="https://www.sparkfun.com/products/11572" TargetMode="External"/><Relationship Id="rId12" Type="http://schemas.openxmlformats.org/officeDocument/2006/relationships/hyperlink" Target="http://pnmedia.gamespy.com/planetdoom.gamespy.com/oldimages/new_classic_doom_enem_pisto.gif" TargetMode="External"/><Relationship Id="rId2" Type="http://schemas.openxmlformats.org/officeDocument/2006/relationships/hyperlink" Target="https://www.sparkfun.com/products/11546" TargetMode="External"/><Relationship Id="rId1" Type="http://schemas.openxmlformats.org/officeDocument/2006/relationships/slideLayout" Target="../slideLayouts/slideLayout2.xml"/><Relationship Id="rId6" Type="http://schemas.openxmlformats.org/officeDocument/2006/relationships/hyperlink" Target="https://www.sparkfun.com/products/11609" TargetMode="External"/><Relationship Id="rId11" Type="http://schemas.openxmlformats.org/officeDocument/2006/relationships/hyperlink" Target="https://learn.sparkfun.com/tutorials/using-pcduinos-wifi-dongle-with-the-pi" TargetMode="External"/><Relationship Id="rId5" Type="http://schemas.openxmlformats.org/officeDocument/2006/relationships/hyperlink" Target="https://www.sparkfun.com/products/10215" TargetMode="External"/><Relationship Id="rId10" Type="http://schemas.openxmlformats.org/officeDocument/2006/relationships/hyperlink" Target="https://www.sparkfun.com/products/12612" TargetMode="External"/><Relationship Id="rId4" Type="http://schemas.openxmlformats.org/officeDocument/2006/relationships/hyperlink" Target="https://www.sparkfun.com/products/11456" TargetMode="External"/><Relationship Id="rId9" Type="http://schemas.openxmlformats.org/officeDocument/2006/relationships/hyperlink" Target="https://www.sparkfun.com/products/126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F2B0-27A1-4D32-BEB7-6754D08C63F9}"/>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Raspberry Pi Learning </a:t>
            </a:r>
            <a:br>
              <a:rPr lang="en-US" dirty="0">
                <a:latin typeface="Times New Roman" panose="02020603050405020304" pitchFamily="18" charset="0"/>
                <a:cs typeface="Times New Roman" panose="02020603050405020304" pitchFamily="18" charset="0"/>
              </a:rPr>
            </a:br>
            <a:r>
              <a:rPr lang="en-US" sz="4800" i="0" dirty="0">
                <a:effectLst/>
                <a:latin typeface="Times New Roman" panose="02020603050405020304" pitchFamily="18" charset="0"/>
                <a:cs typeface="Times New Roman" panose="02020603050405020304" pitchFamily="18" charset="0"/>
              </a:rPr>
              <a:t>Setting up Raspbian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B7EC4D1-A615-45E2-990F-E1DA06E4E3A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Mohammad Sabouri</a:t>
            </a:r>
          </a:p>
        </p:txBody>
      </p:sp>
    </p:spTree>
    <p:extLst>
      <p:ext uri="{BB962C8B-B14F-4D97-AF65-F5344CB8AC3E}">
        <p14:creationId xmlns:p14="http://schemas.microsoft.com/office/powerpoint/2010/main" val="416144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4E91-BF8D-4D57-B7AA-1917512DA1F7}"/>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SD Formatter  for Windows</a:t>
            </a:r>
            <a:endParaRPr lang="en-US" dirty="0"/>
          </a:p>
        </p:txBody>
      </p:sp>
      <p:sp>
        <p:nvSpPr>
          <p:cNvPr id="4" name="Slide Number Placeholder 3">
            <a:extLst>
              <a:ext uri="{FF2B5EF4-FFF2-40B4-BE49-F238E27FC236}">
                <a16:creationId xmlns:a16="http://schemas.microsoft.com/office/drawing/2014/main" id="{D50EC12D-B26B-4473-B5F3-E73972D6120F}"/>
              </a:ext>
            </a:extLst>
          </p:cNvPr>
          <p:cNvSpPr>
            <a:spLocks noGrp="1"/>
          </p:cNvSpPr>
          <p:nvPr>
            <p:ph type="sldNum" sz="quarter" idx="12"/>
          </p:nvPr>
        </p:nvSpPr>
        <p:spPr/>
        <p:txBody>
          <a:bodyPr/>
          <a:lstStyle/>
          <a:p>
            <a:fld id="{5316306D-225D-467A-91F3-5242B413A4AD}" type="slidenum">
              <a:rPr lang="en-US" smtClean="0"/>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23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121A-8704-4A7B-89C6-525353CBDB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Format the Card</a:t>
            </a:r>
          </a:p>
        </p:txBody>
      </p:sp>
      <p:sp>
        <p:nvSpPr>
          <p:cNvPr id="3" name="Content Placeholder 2">
            <a:extLst>
              <a:ext uri="{FF2B5EF4-FFF2-40B4-BE49-F238E27FC236}">
                <a16:creationId xmlns:a16="http://schemas.microsoft.com/office/drawing/2014/main" id="{C29CBB85-30F9-4640-B1A4-186AB1E073D6}"/>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Download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SDFormatter</a:t>
            </a:r>
            <a:r>
              <a:rPr lang="en-US" dirty="0">
                <a:latin typeface="Times New Roman" panose="02020603050405020304" pitchFamily="18" charset="0"/>
                <a:cs typeface="Times New Roman" panose="02020603050405020304" pitchFamily="18" charset="0"/>
              </a:rPr>
              <a:t> for Windows. </a:t>
            </a:r>
            <a:r>
              <a:rPr lang="en-US" b="1" dirty="0">
                <a:latin typeface="Times New Roman" panose="02020603050405020304" pitchFamily="18" charset="0"/>
                <a:cs typeface="Times New Roman" panose="02020603050405020304" pitchFamily="18" charset="0"/>
              </a:rPr>
              <a:t>Unzip</a:t>
            </a:r>
            <a:r>
              <a:rPr lang="en-US" dirty="0">
                <a:latin typeface="Times New Roman" panose="02020603050405020304" pitchFamily="18" charset="0"/>
                <a:cs typeface="Times New Roman" panose="02020603050405020304" pitchFamily="18" charset="0"/>
              </a:rPr>
              <a:t> it, and </a:t>
            </a:r>
            <a:r>
              <a:rPr lang="en-US" b="1" dirty="0">
                <a:latin typeface="Times New Roman" panose="02020603050405020304" pitchFamily="18" charset="0"/>
                <a:cs typeface="Times New Roman" panose="02020603050405020304" pitchFamily="18" charset="0"/>
              </a:rPr>
              <a:t>run Setup</a:t>
            </a:r>
            <a:r>
              <a:rPr lang="en-US" dirty="0">
                <a:latin typeface="Times New Roman" panose="02020603050405020304" pitchFamily="18" charset="0"/>
                <a:cs typeface="Times New Roman" panose="02020603050405020304" pitchFamily="18" charset="0"/>
              </a:rPr>
              <a:t>.exe. Follow along with the InstallShield Wizard to install </a:t>
            </a:r>
            <a:r>
              <a:rPr lang="en-US" dirty="0" err="1">
                <a:latin typeface="Times New Roman" panose="02020603050405020304" pitchFamily="18" charset="0"/>
                <a:cs typeface="Times New Roman" panose="02020603050405020304" pitchFamily="18" charset="0"/>
              </a:rPr>
              <a:t>SDFormatter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Open </a:t>
            </a:r>
            <a:r>
              <a:rPr lang="en-US" dirty="0" err="1">
                <a:latin typeface="Times New Roman" panose="02020603050405020304" pitchFamily="18" charset="0"/>
                <a:cs typeface="Times New Roman" panose="02020603050405020304" pitchFamily="18" charset="0"/>
              </a:rPr>
              <a:t>SDFormatter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Click Option and set FORMAT SIZE ADJUSTMENT to ON.</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hlinkClick r:id="rId2"/>
              </a:rPr>
              <a:t>https://www.sdcard.org/downloads/formatter/eula_windows/</a:t>
            </a:r>
            <a:r>
              <a:rPr lang="en-US"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109E5762-A25D-4332-9EC8-48FB469E32D2}"/>
              </a:ext>
            </a:extLst>
          </p:cNvPr>
          <p:cNvSpPr>
            <a:spLocks noGrp="1"/>
          </p:cNvSpPr>
          <p:nvPr>
            <p:ph type="sldNum" sz="quarter" idx="12"/>
          </p:nvPr>
        </p:nvSpPr>
        <p:spPr/>
        <p:txBody>
          <a:bodyPr/>
          <a:lstStyle/>
          <a:p>
            <a:fld id="{5316306D-225D-467A-91F3-5242B413A4AD}" type="slidenum">
              <a:rPr lang="en-US" smtClean="0"/>
              <a:p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19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15F688F-D955-4105-BB5F-F3D99F493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582" y="2353156"/>
            <a:ext cx="8621372" cy="4003194"/>
          </a:xfrm>
        </p:spPr>
      </p:pic>
      <p:sp>
        <p:nvSpPr>
          <p:cNvPr id="4" name="Slide Number Placeholder 3">
            <a:extLst>
              <a:ext uri="{FF2B5EF4-FFF2-40B4-BE49-F238E27FC236}">
                <a16:creationId xmlns:a16="http://schemas.microsoft.com/office/drawing/2014/main" id="{87A6B72E-5D33-4D1A-8874-B222201C4BCE}"/>
              </a:ext>
            </a:extLst>
          </p:cNvPr>
          <p:cNvSpPr>
            <a:spLocks noGrp="1"/>
          </p:cNvSpPr>
          <p:nvPr>
            <p:ph type="sldNum" sz="quarter" idx="12"/>
          </p:nvPr>
        </p:nvSpPr>
        <p:spPr/>
        <p:txBody>
          <a:bodyPr/>
          <a:lstStyle/>
          <a:p>
            <a:fld id="{5316306D-225D-467A-91F3-5242B413A4AD}" type="slidenum">
              <a:rPr lang="en-US" smtClean="0"/>
              <a:pPr/>
              <a:t>12</a:t>
            </a:fld>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05A9A2-0DB7-44B1-9277-8FDB5347332C}"/>
              </a:ext>
            </a:extLst>
          </p:cNvPr>
          <p:cNvSpPr txBox="1"/>
          <p:nvPr/>
        </p:nvSpPr>
        <p:spPr>
          <a:xfrm>
            <a:off x="402182" y="819835"/>
            <a:ext cx="9803702" cy="120032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Open SD Formatter.</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Click Option and set FORMAT SIZE ADJUSTMENT to ON.</a:t>
            </a:r>
          </a:p>
        </p:txBody>
      </p:sp>
    </p:spTree>
    <p:extLst>
      <p:ext uri="{BB962C8B-B14F-4D97-AF65-F5344CB8AC3E}">
        <p14:creationId xmlns:p14="http://schemas.microsoft.com/office/powerpoint/2010/main" val="304917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15F688F-D955-4105-BB5F-F3D99F493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828" y="2535718"/>
            <a:ext cx="8621372" cy="4003194"/>
          </a:xfrm>
        </p:spPr>
      </p:pic>
      <p:sp>
        <p:nvSpPr>
          <p:cNvPr id="4" name="Slide Number Placeholder 3">
            <a:extLst>
              <a:ext uri="{FF2B5EF4-FFF2-40B4-BE49-F238E27FC236}">
                <a16:creationId xmlns:a16="http://schemas.microsoft.com/office/drawing/2014/main" id="{87A6B72E-5D33-4D1A-8874-B222201C4BCE}"/>
              </a:ext>
            </a:extLst>
          </p:cNvPr>
          <p:cNvSpPr>
            <a:spLocks noGrp="1"/>
          </p:cNvSpPr>
          <p:nvPr>
            <p:ph type="sldNum" sz="quarter" idx="12"/>
          </p:nvPr>
        </p:nvSpPr>
        <p:spPr/>
        <p:txBody>
          <a:bodyPr/>
          <a:lstStyle/>
          <a:p>
            <a:fld id="{5316306D-225D-467A-91F3-5242B413A4AD}" type="slidenum">
              <a:rPr lang="en-US" smtClean="0"/>
              <a:pPr/>
              <a:t>13</a:t>
            </a:fld>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05A9A2-0DB7-44B1-9277-8FDB5347332C}"/>
              </a:ext>
            </a:extLst>
          </p:cNvPr>
          <p:cNvSpPr txBox="1"/>
          <p:nvPr/>
        </p:nvSpPr>
        <p:spPr>
          <a:xfrm>
            <a:off x="402182" y="501650"/>
            <a:ext cx="10951618" cy="1938992"/>
          </a:xfrm>
          <a:prstGeom prst="rect">
            <a:avLst/>
          </a:prstGeom>
          <a:noFill/>
        </p:spPr>
        <p:txBody>
          <a:bodyPr wrap="square">
            <a:spAutoFit/>
          </a:bodyPr>
          <a:lstStyle/>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Select your card </a:t>
            </a:r>
            <a:r>
              <a:rPr lang="en-US" sz="2400" dirty="0">
                <a:latin typeface="Times New Roman" panose="02020603050405020304" pitchFamily="18" charset="0"/>
                <a:cs typeface="Times New Roman" panose="02020603050405020304" pitchFamily="18" charset="0"/>
              </a:rPr>
              <a:t>from the Drive dropdown menu (if it wasn't selected automatically). Check and double-check that the drive letter is correct.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Click </a:t>
            </a:r>
            <a:r>
              <a:rPr lang="en-US" sz="2400" b="1" dirty="0">
                <a:latin typeface="Times New Roman" panose="02020603050405020304" pitchFamily="18" charset="0"/>
                <a:cs typeface="Times New Roman" panose="02020603050405020304" pitchFamily="18" charset="0"/>
              </a:rPr>
              <a:t>Format</a:t>
            </a:r>
            <a:r>
              <a:rPr lang="en-US" sz="2400" dirty="0">
                <a:latin typeface="Times New Roman" panose="02020603050405020304" pitchFamily="18" charset="0"/>
                <a:cs typeface="Times New Roman" panose="02020603050405020304" pitchFamily="18" charset="0"/>
              </a:rPr>
              <a:t>, then click OK a couple times. You should get a Drive Format complete! pop up shortly.</a:t>
            </a:r>
          </a:p>
        </p:txBody>
      </p:sp>
    </p:spTree>
    <p:extLst>
      <p:ext uri="{BB962C8B-B14F-4D97-AF65-F5344CB8AC3E}">
        <p14:creationId xmlns:p14="http://schemas.microsoft.com/office/powerpoint/2010/main" val="164404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4E91-BF8D-4D57-B7AA-1917512DA1F7}"/>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SD Formatter  for Mac OS X</a:t>
            </a:r>
            <a:endParaRPr lang="en-US" dirty="0"/>
          </a:p>
        </p:txBody>
      </p:sp>
      <p:sp>
        <p:nvSpPr>
          <p:cNvPr id="4" name="Slide Number Placeholder 3">
            <a:extLst>
              <a:ext uri="{FF2B5EF4-FFF2-40B4-BE49-F238E27FC236}">
                <a16:creationId xmlns:a16="http://schemas.microsoft.com/office/drawing/2014/main" id="{D50EC12D-B26B-4473-B5F3-E73972D6120F}"/>
              </a:ext>
            </a:extLst>
          </p:cNvPr>
          <p:cNvSpPr>
            <a:spLocks noGrp="1"/>
          </p:cNvSpPr>
          <p:nvPr>
            <p:ph type="sldNum" sz="quarter" idx="12"/>
          </p:nvPr>
        </p:nvSpPr>
        <p:spPr/>
        <p:txBody>
          <a:bodyPr/>
          <a:lstStyle/>
          <a:p>
            <a:fld id="{5316306D-225D-467A-91F3-5242B413A4AD}" type="slidenum">
              <a:rPr lang="en-US" smtClean="0"/>
              <a:p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09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121A-8704-4A7B-89C6-525353CBDB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Format the Card</a:t>
            </a:r>
          </a:p>
        </p:txBody>
      </p:sp>
      <p:sp>
        <p:nvSpPr>
          <p:cNvPr id="3" name="Content Placeholder 2">
            <a:extLst>
              <a:ext uri="{FF2B5EF4-FFF2-40B4-BE49-F238E27FC236}">
                <a16:creationId xmlns:a16="http://schemas.microsoft.com/office/drawing/2014/main" id="{C29CBB85-30F9-4640-B1A4-186AB1E073D6}"/>
              </a:ext>
            </a:extLst>
          </p:cNvPr>
          <p:cNvSpPr>
            <a:spLocks noGrp="1"/>
          </p:cNvSpPr>
          <p:nvPr>
            <p:ph idx="1"/>
          </p:nvPr>
        </p:nvSpPr>
        <p:spPr>
          <a:xfrm>
            <a:off x="838200" y="1574902"/>
            <a:ext cx="10515600" cy="4351338"/>
          </a:xfrm>
        </p:spPr>
        <p:txBody>
          <a:bodyPr>
            <a:normAutofit/>
          </a:bodyPr>
          <a:lstStyle/>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Download</a:t>
            </a:r>
            <a:r>
              <a:rPr lang="en-US" sz="2400" b="0" i="0" dirty="0">
                <a:effectLst/>
                <a:latin typeface="Times New Roman" panose="02020603050405020304" pitchFamily="18" charset="0"/>
                <a:cs typeface="Times New Roman" panose="02020603050405020304" pitchFamily="18" charset="0"/>
              </a:rPr>
              <a:t> </a:t>
            </a:r>
            <a:r>
              <a:rPr lang="en-US" sz="2400" b="0" i="0" u="none" strike="noStrike" dirty="0" err="1">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SDFormatter</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for Mac</a:t>
            </a:r>
            <a:r>
              <a:rPr lang="en-US" sz="2400" b="0" i="0" dirty="0">
                <a:effectLst/>
                <a:latin typeface="Times New Roman" panose="02020603050405020304" pitchFamily="18" charset="0"/>
                <a:cs typeface="Times New Roman" panose="02020603050405020304" pitchFamily="18" charset="0"/>
              </a:rPr>
              <a:t>. Open the </a:t>
            </a:r>
            <a:r>
              <a:rPr lang="en-US" sz="2400" b="0" i="0" dirty="0" err="1">
                <a:effectLst/>
                <a:latin typeface="Times New Roman" panose="02020603050405020304" pitchFamily="18" charset="0"/>
                <a:cs typeface="Times New Roman" panose="02020603050405020304" pitchFamily="18" charset="0"/>
              </a:rPr>
              <a:t>the</a:t>
            </a:r>
            <a:r>
              <a:rPr lang="en-US" sz="2400" b="0" i="0" dirty="0">
                <a:effectLst/>
                <a:latin typeface="Times New Roman" panose="02020603050405020304" pitchFamily="18" charset="0"/>
                <a:cs typeface="Times New Roman" panose="02020603050405020304" pitchFamily="18" charset="0"/>
              </a:rPr>
              <a:t> downloaded file, and follow the </a:t>
            </a:r>
            <a:r>
              <a:rPr lang="en-US" sz="2400" b="1" i="0" dirty="0">
                <a:effectLst/>
                <a:latin typeface="Times New Roman" panose="02020603050405020304" pitchFamily="18" charset="0"/>
                <a:cs typeface="Times New Roman" panose="02020603050405020304" pitchFamily="18" charset="0"/>
              </a:rPr>
              <a:t>Installer</a:t>
            </a:r>
            <a:r>
              <a:rPr lang="en-US" sz="2400" b="0" i="0" dirty="0">
                <a:effectLst/>
                <a:latin typeface="Times New Roman" panose="02020603050405020304" pitchFamily="18" charset="0"/>
                <a:cs typeface="Times New Roman" panose="02020603050405020304" pitchFamily="18" charset="0"/>
              </a:rPr>
              <a:t> directions to install.</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Open </a:t>
            </a:r>
            <a:r>
              <a:rPr lang="en-US" sz="2400" b="1" i="1" dirty="0" err="1">
                <a:effectLst/>
                <a:latin typeface="Times New Roman" panose="02020603050405020304" pitchFamily="18" charset="0"/>
                <a:cs typeface="Times New Roman" panose="02020603050405020304" pitchFamily="18" charset="0"/>
              </a:rPr>
              <a:t>SDFormatter</a:t>
            </a:r>
            <a:r>
              <a:rPr lang="en-US" sz="2400" b="0" i="0" dirty="0">
                <a:effectLst/>
                <a:latin typeface="Times New Roman" panose="02020603050405020304" pitchFamily="18" charset="0"/>
                <a:cs typeface="Times New Roman" panose="02020603050405020304" pitchFamily="18" charset="0"/>
              </a:rPr>
              <a:t> (it should be in your </a:t>
            </a:r>
            <a:r>
              <a:rPr lang="en-US" sz="2400" b="0" i="1" dirty="0">
                <a:effectLst/>
                <a:latin typeface="Times New Roman" panose="02020603050405020304" pitchFamily="18" charset="0"/>
                <a:cs typeface="Times New Roman" panose="02020603050405020304" pitchFamily="18" charset="0"/>
              </a:rPr>
              <a:t>Applications</a:t>
            </a:r>
            <a:r>
              <a:rPr lang="en-US" sz="2400" b="0" i="0" dirty="0">
                <a:effectLst/>
                <a:latin typeface="Times New Roman" panose="02020603050405020304" pitchFamily="18" charset="0"/>
                <a:cs typeface="Times New Roman" panose="02020603050405020304" pitchFamily="18" charset="0"/>
              </a:rPr>
              <a:t> folder).</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Select </a:t>
            </a:r>
            <a:r>
              <a:rPr lang="en-US" sz="2400" b="0" i="1" dirty="0">
                <a:effectLst/>
                <a:latin typeface="Times New Roman" panose="02020603050405020304" pitchFamily="18" charset="0"/>
                <a:cs typeface="Times New Roman" panose="02020603050405020304" pitchFamily="18" charset="0"/>
              </a:rPr>
              <a:t>Overwrite Format</a:t>
            </a:r>
            <a:r>
              <a:rPr lang="en-US" sz="2400" b="0" i="0" dirty="0">
                <a:effectLst/>
                <a:latin typeface="Times New Roman" panose="02020603050405020304" pitchFamily="18" charset="0"/>
                <a:cs typeface="Times New Roman" panose="02020603050405020304" pitchFamily="18" charset="0"/>
              </a:rPr>
              <a:t> as the format option.</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Select your card </a:t>
            </a:r>
            <a:r>
              <a:rPr lang="en-US" sz="2400" b="0" i="0" dirty="0">
                <a:effectLst/>
                <a:latin typeface="Times New Roman" panose="02020603050405020304" pitchFamily="18" charset="0"/>
                <a:cs typeface="Times New Roman" panose="02020603050405020304" pitchFamily="18" charset="0"/>
              </a:rPr>
              <a:t>from the top dropdown menu (if it wasn't selected automatically). Make sure it's correct!</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Click Format, and watch the progress bar slowly crawl across the bottom of the window. A Card Format complete ! message should appear once successful.</a:t>
            </a:r>
          </a:p>
        </p:txBody>
      </p:sp>
      <p:sp>
        <p:nvSpPr>
          <p:cNvPr id="4" name="Slide Number Placeholder 3">
            <a:extLst>
              <a:ext uri="{FF2B5EF4-FFF2-40B4-BE49-F238E27FC236}">
                <a16:creationId xmlns:a16="http://schemas.microsoft.com/office/drawing/2014/main" id="{109E5762-A25D-4332-9EC8-48FB469E32D2}"/>
              </a:ext>
            </a:extLst>
          </p:cNvPr>
          <p:cNvSpPr>
            <a:spLocks noGrp="1"/>
          </p:cNvSpPr>
          <p:nvPr>
            <p:ph type="sldNum" sz="quarter" idx="12"/>
          </p:nvPr>
        </p:nvSpPr>
        <p:spPr/>
        <p:txBody>
          <a:bodyPr/>
          <a:lstStyle/>
          <a:p>
            <a:fld id="{5316306D-225D-467A-91F3-5242B413A4AD}" type="slidenum">
              <a:rPr lang="en-US" smtClean="0"/>
              <a:p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650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1039-06E0-4430-AE04-170CCA38B004}"/>
              </a:ext>
            </a:extLst>
          </p:cNvPr>
          <p:cNvSpPr>
            <a:spLocks noGrp="1"/>
          </p:cNvSpPr>
          <p:nvPr>
            <p:ph type="title"/>
          </p:nvPr>
        </p:nvSpPr>
        <p:spPr>
          <a:xfrm>
            <a:off x="838200" y="365126"/>
            <a:ext cx="10515600" cy="829494"/>
          </a:xfrm>
        </p:spPr>
        <p:txBody>
          <a:bodyPr/>
          <a:lstStyle/>
          <a:p>
            <a:endParaRPr lang="en-US" dirty="0"/>
          </a:p>
        </p:txBody>
      </p:sp>
      <p:pic>
        <p:nvPicPr>
          <p:cNvPr id="6" name="Content Placeholder 5">
            <a:extLst>
              <a:ext uri="{FF2B5EF4-FFF2-40B4-BE49-F238E27FC236}">
                <a16:creationId xmlns:a16="http://schemas.microsoft.com/office/drawing/2014/main" id="{FE23AF47-64E9-4242-8E8B-235056838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0026" y="1516655"/>
            <a:ext cx="7476612" cy="5022257"/>
          </a:xfrm>
        </p:spPr>
      </p:pic>
      <p:sp>
        <p:nvSpPr>
          <p:cNvPr id="4" name="Slide Number Placeholder 3">
            <a:extLst>
              <a:ext uri="{FF2B5EF4-FFF2-40B4-BE49-F238E27FC236}">
                <a16:creationId xmlns:a16="http://schemas.microsoft.com/office/drawing/2014/main" id="{FAC526A6-B6E1-4ABE-84D0-F438AB4F3111}"/>
              </a:ext>
            </a:extLst>
          </p:cNvPr>
          <p:cNvSpPr>
            <a:spLocks noGrp="1"/>
          </p:cNvSpPr>
          <p:nvPr>
            <p:ph type="sldNum" sz="quarter" idx="12"/>
          </p:nvPr>
        </p:nvSpPr>
        <p:spPr/>
        <p:txBody>
          <a:bodyPr/>
          <a:lstStyle/>
          <a:p>
            <a:fld id="{5316306D-225D-467A-91F3-5242B413A4AD}" type="slidenum">
              <a:rPr lang="en-US" smtClean="0"/>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22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4E91-BF8D-4D57-B7AA-1917512DA1F7}"/>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Download NOOBS</a:t>
            </a:r>
            <a:endParaRPr lang="en-US" dirty="0"/>
          </a:p>
        </p:txBody>
      </p:sp>
      <p:sp>
        <p:nvSpPr>
          <p:cNvPr id="4" name="Slide Number Placeholder 3">
            <a:extLst>
              <a:ext uri="{FF2B5EF4-FFF2-40B4-BE49-F238E27FC236}">
                <a16:creationId xmlns:a16="http://schemas.microsoft.com/office/drawing/2014/main" id="{D50EC12D-B26B-4473-B5F3-E73972D6120F}"/>
              </a:ext>
            </a:extLst>
          </p:cNvPr>
          <p:cNvSpPr>
            <a:spLocks noGrp="1"/>
          </p:cNvSpPr>
          <p:nvPr>
            <p:ph type="sldNum" sz="quarter" idx="12"/>
          </p:nvPr>
        </p:nvSpPr>
        <p:spPr/>
        <p:txBody>
          <a:bodyPr/>
          <a:lstStyle/>
          <a:p>
            <a:fld id="{5316306D-225D-467A-91F3-5242B413A4AD}" type="slidenum">
              <a:rPr lang="en-US" smtClean="0"/>
              <a:p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30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3069-7BFC-4CD9-AA21-A86E06D6B3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90F27-9332-4874-A4F2-8D791FCE180A}"/>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Raspberry Pi's New Out of Box Software (NOOBS) is recommended for first time Pi users (and even advanced ones). It includes a variety of useful operating system images (including Raspbian), and really simplifies the process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Head over to the </a:t>
            </a:r>
            <a:r>
              <a:rPr lang="en-US" dirty="0">
                <a:latin typeface="Times New Roman" panose="02020603050405020304" pitchFamily="18" charset="0"/>
                <a:cs typeface="Times New Roman" panose="02020603050405020304" pitchFamily="18" charset="0"/>
                <a:hlinkClick r:id="rId2"/>
              </a:rPr>
              <a:t>Raspbery Pi downloads </a:t>
            </a:r>
            <a:r>
              <a:rPr lang="en-US" dirty="0">
                <a:latin typeface="Times New Roman" panose="02020603050405020304" pitchFamily="18" charset="0"/>
                <a:cs typeface="Times New Roman" panose="02020603050405020304" pitchFamily="18" charset="0"/>
              </a:rPr>
              <a:t>page, and download the most recent NOOBS (offline install) image (NOOBS_v1_3_2.zip as of writing this). It should be a 1-ish GB ZIP folder.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Once the download has finished, </a:t>
            </a:r>
            <a:r>
              <a:rPr lang="en-US" b="1" dirty="0">
                <a:latin typeface="Times New Roman" panose="02020603050405020304" pitchFamily="18" charset="0"/>
                <a:cs typeface="Times New Roman" panose="02020603050405020304" pitchFamily="18" charset="0"/>
              </a:rPr>
              <a:t>extract the ZIP folder</a:t>
            </a:r>
            <a:r>
              <a:rPr lang="en-US" dirty="0">
                <a:latin typeface="Times New Roman" panose="02020603050405020304" pitchFamily="18" charset="0"/>
                <a:cs typeface="Times New Roman" panose="02020603050405020304" pitchFamily="18" charset="0"/>
              </a:rPr>
              <a:t> and place the contents at the top level of your SD card. Once unzipped, the directory structure should look a little something like this</a:t>
            </a:r>
          </a:p>
        </p:txBody>
      </p:sp>
      <p:sp>
        <p:nvSpPr>
          <p:cNvPr id="4" name="Slide Number Placeholder 3">
            <a:extLst>
              <a:ext uri="{FF2B5EF4-FFF2-40B4-BE49-F238E27FC236}">
                <a16:creationId xmlns:a16="http://schemas.microsoft.com/office/drawing/2014/main" id="{A7F8F72E-549E-426C-92D8-BC44574BA3A9}"/>
              </a:ext>
            </a:extLst>
          </p:cNvPr>
          <p:cNvSpPr>
            <a:spLocks noGrp="1"/>
          </p:cNvSpPr>
          <p:nvPr>
            <p:ph type="sldNum" sz="quarter" idx="12"/>
          </p:nvPr>
        </p:nvSpPr>
        <p:spPr/>
        <p:txBody>
          <a:bodyPr/>
          <a:lstStyle/>
          <a:p>
            <a:fld id="{5316306D-225D-467A-91F3-5242B413A4AD}" type="slidenum">
              <a:rPr lang="en-US" smtClean="0"/>
              <a:p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11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CA0DC02-6E5E-4159-9848-47002B3A2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878" y="1335352"/>
            <a:ext cx="9542206" cy="5157523"/>
          </a:xfrm>
        </p:spPr>
      </p:pic>
      <p:sp>
        <p:nvSpPr>
          <p:cNvPr id="4" name="Slide Number Placeholder 3">
            <a:extLst>
              <a:ext uri="{FF2B5EF4-FFF2-40B4-BE49-F238E27FC236}">
                <a16:creationId xmlns:a16="http://schemas.microsoft.com/office/drawing/2014/main" id="{6D40B1DE-EF40-4A27-82FE-7246189B13E2}"/>
              </a:ext>
            </a:extLst>
          </p:cNvPr>
          <p:cNvSpPr>
            <a:spLocks noGrp="1"/>
          </p:cNvSpPr>
          <p:nvPr>
            <p:ph type="sldNum" sz="quarter" idx="12"/>
          </p:nvPr>
        </p:nvSpPr>
        <p:spPr/>
        <p:txBody>
          <a:bodyPr/>
          <a:lstStyle/>
          <a:p>
            <a:fld id="{5316306D-225D-467A-91F3-5242B413A4AD}" type="slidenum">
              <a:rPr lang="en-US" smtClean="0"/>
              <a:pPr/>
              <a:t>19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31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6089-8138-4495-B9B9-975B041615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3D0500A0-6FB4-4277-8587-DA1B089CD6F1}"/>
              </a:ext>
            </a:extLst>
          </p:cNvPr>
          <p:cNvSpPr>
            <a:spLocks noGrp="1"/>
          </p:cNvSpPr>
          <p:nvPr>
            <p:ph idx="1"/>
          </p:nvPr>
        </p:nvSpPr>
        <p:spPr/>
        <p:txBody>
          <a:bodyPr/>
          <a:lstStyle/>
          <a:p>
            <a:r>
              <a:rPr lang="en-US" dirty="0">
                <a:hlinkClick r:id="rId2"/>
              </a:rPr>
              <a:t>https://learn.sparkfun.com/tutorials/setting-up-raspbian-and-doom</a:t>
            </a:r>
            <a:r>
              <a:rPr lang="en-US" dirty="0"/>
              <a:t> </a:t>
            </a:r>
          </a:p>
        </p:txBody>
      </p:sp>
      <p:sp>
        <p:nvSpPr>
          <p:cNvPr id="4" name="Slide Number Placeholder 3">
            <a:extLst>
              <a:ext uri="{FF2B5EF4-FFF2-40B4-BE49-F238E27FC236}">
                <a16:creationId xmlns:a16="http://schemas.microsoft.com/office/drawing/2014/main" id="{32A64ACA-1374-41E8-B3E0-916B9DC09912}"/>
              </a:ext>
            </a:extLst>
          </p:cNvPr>
          <p:cNvSpPr>
            <a:spLocks noGrp="1"/>
          </p:cNvSpPr>
          <p:nvPr>
            <p:ph type="sldNum" sz="quarter" idx="12"/>
          </p:nvPr>
        </p:nvSpPr>
        <p:spPr>
          <a:xfrm>
            <a:off x="8610600" y="6356350"/>
            <a:ext cx="2743200" cy="365125"/>
          </a:xfrm>
        </p:spPr>
        <p:txBody>
          <a:bodyPr/>
          <a:lstStyle/>
          <a:p>
            <a:fld id="{5316306D-225D-467A-91F3-5242B413A4AD}" type="slidenum">
              <a:rPr lang="en-US" smtClean="0"/>
              <a:t>2</a:t>
            </a:fld>
            <a:endParaRPr lang="en-US"/>
          </a:p>
        </p:txBody>
      </p:sp>
    </p:spTree>
    <p:extLst>
      <p:ext uri="{BB962C8B-B14F-4D97-AF65-F5344CB8AC3E}">
        <p14:creationId xmlns:p14="http://schemas.microsoft.com/office/powerpoint/2010/main" val="143220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4E91-BF8D-4D57-B7AA-1917512DA1F7}"/>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Prepare the Pi</a:t>
            </a:r>
            <a:endParaRPr lang="en-US" dirty="0"/>
          </a:p>
        </p:txBody>
      </p:sp>
      <p:sp>
        <p:nvSpPr>
          <p:cNvPr id="4" name="Slide Number Placeholder 3">
            <a:extLst>
              <a:ext uri="{FF2B5EF4-FFF2-40B4-BE49-F238E27FC236}">
                <a16:creationId xmlns:a16="http://schemas.microsoft.com/office/drawing/2014/main" id="{D50EC12D-B26B-4473-B5F3-E73972D6120F}"/>
              </a:ext>
            </a:extLst>
          </p:cNvPr>
          <p:cNvSpPr>
            <a:spLocks noGrp="1"/>
          </p:cNvSpPr>
          <p:nvPr>
            <p:ph type="sldNum" sz="quarter" idx="12"/>
          </p:nvPr>
        </p:nvSpPr>
        <p:spPr/>
        <p:txBody>
          <a:bodyPr/>
          <a:lstStyle/>
          <a:p>
            <a:fld id="{5316306D-225D-467A-91F3-5242B413A4AD}" type="slidenum">
              <a:rPr lang="en-US" smtClean="0"/>
              <a:pPr/>
              <a:t>20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332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8A68-993F-4FCD-8D54-73D2103DF761}"/>
              </a:ext>
            </a:extLst>
          </p:cNvPr>
          <p:cNvSpPr>
            <a:spLocks noGrp="1"/>
          </p:cNvSpPr>
          <p:nvPr>
            <p:ph type="title"/>
          </p:nvPr>
        </p:nvSpPr>
        <p:spPr/>
        <p:txBody>
          <a:bodyPr>
            <a:normAutofit/>
          </a:bodyPr>
          <a:lstStyle/>
          <a:p>
            <a:r>
              <a:rPr lang="en-US" b="1" i="0" dirty="0">
                <a:solidFill>
                  <a:srgbClr val="222222"/>
                </a:solidFill>
                <a:effectLst/>
                <a:latin typeface="Rubik"/>
              </a:rPr>
              <a:t>Install Raspberry Pi OS using Raspberry Pi Imager</a:t>
            </a:r>
            <a:endParaRPr lang="en-US" dirty="0"/>
          </a:p>
        </p:txBody>
      </p:sp>
      <p:pic>
        <p:nvPicPr>
          <p:cNvPr id="6" name="Content Placeholder 5">
            <a:extLst>
              <a:ext uri="{FF2B5EF4-FFF2-40B4-BE49-F238E27FC236}">
                <a16:creationId xmlns:a16="http://schemas.microsoft.com/office/drawing/2014/main" id="{D3B13937-8D52-474B-88C5-78BA521CB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3505" y="2178059"/>
            <a:ext cx="6484989" cy="4314816"/>
          </a:xfrm>
        </p:spPr>
      </p:pic>
      <p:sp>
        <p:nvSpPr>
          <p:cNvPr id="4" name="Slide Number Placeholder 3">
            <a:extLst>
              <a:ext uri="{FF2B5EF4-FFF2-40B4-BE49-F238E27FC236}">
                <a16:creationId xmlns:a16="http://schemas.microsoft.com/office/drawing/2014/main" id="{EF9ABF0E-1588-4E22-BDA4-C7D60F6D83D1}"/>
              </a:ext>
            </a:extLst>
          </p:cNvPr>
          <p:cNvSpPr>
            <a:spLocks noGrp="1"/>
          </p:cNvSpPr>
          <p:nvPr>
            <p:ph type="sldNum" sz="quarter" idx="12"/>
          </p:nvPr>
        </p:nvSpPr>
        <p:spPr/>
        <p:txBody>
          <a:bodyPr/>
          <a:lstStyle/>
          <a:p>
            <a:fld id="{5316306D-225D-467A-91F3-5242B413A4AD}" type="slidenum">
              <a:rPr lang="en-US" smtClean="0"/>
              <a:pPr/>
              <a:t>21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62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694B-2A46-4D73-AAD3-9DA5FE6103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6DBE403-ABA7-4BBA-B6B7-617406DC3D7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Raspberry Pi is a cross between a typical embedded system --</a:t>
            </a:r>
            <a:r>
              <a:rPr lang="en-US" dirty="0">
                <a:highlight>
                  <a:srgbClr val="FFFF00"/>
                </a:highlight>
                <a:latin typeface="Times New Roman" panose="02020603050405020304" pitchFamily="18" charset="0"/>
                <a:cs typeface="Times New Roman" panose="02020603050405020304" pitchFamily="18" charset="0"/>
              </a:rPr>
              <a:t> like an Arduino </a:t>
            </a:r>
            <a:r>
              <a:rPr lang="en-US" dirty="0">
                <a:latin typeface="Times New Roman" panose="02020603050405020304" pitchFamily="18" charset="0"/>
                <a:cs typeface="Times New Roman" panose="02020603050405020304" pitchFamily="18" charset="0"/>
              </a:rPr>
              <a:t>-- and a desktop computer. The Pi packs a 700MHz ARM11 Core with 512MB of RAM, </a:t>
            </a:r>
            <a:r>
              <a:rPr lang="en-US" b="1" dirty="0">
                <a:solidFill>
                  <a:srgbClr val="FF0000"/>
                </a:solidFill>
                <a:latin typeface="Times New Roman" panose="02020603050405020304" pitchFamily="18" charset="0"/>
                <a:cs typeface="Times New Roman" panose="02020603050405020304" pitchFamily="18" charset="0"/>
              </a:rPr>
              <a:t>HDMI</a:t>
            </a:r>
            <a:r>
              <a:rPr lang="en-US" dirty="0">
                <a:latin typeface="Times New Roman" panose="02020603050405020304" pitchFamily="18" charset="0"/>
                <a:cs typeface="Times New Roman" panose="02020603050405020304" pitchFamily="18" charset="0"/>
              </a:rPr>
              <a:t> and audio outputs, 2 </a:t>
            </a:r>
            <a:r>
              <a:rPr lang="en-US" b="1" dirty="0">
                <a:solidFill>
                  <a:srgbClr val="FF0000"/>
                </a:solidFill>
                <a:latin typeface="Times New Roman" panose="02020603050405020304" pitchFamily="18" charset="0"/>
                <a:cs typeface="Times New Roman" panose="02020603050405020304" pitchFamily="18" charset="0"/>
              </a:rPr>
              <a:t>USB</a:t>
            </a:r>
            <a:r>
              <a:rPr lang="en-US" dirty="0">
                <a:latin typeface="Times New Roman" panose="02020603050405020304" pitchFamily="18" charset="0"/>
                <a:cs typeface="Times New Roman" panose="02020603050405020304" pitchFamily="18" charset="0"/>
              </a:rPr>
              <a:t> ports, an </a:t>
            </a:r>
            <a:r>
              <a:rPr lang="en-US" b="1" dirty="0">
                <a:solidFill>
                  <a:srgbClr val="FF0000"/>
                </a:solidFill>
                <a:latin typeface="Times New Roman" panose="02020603050405020304" pitchFamily="18" charset="0"/>
                <a:cs typeface="Times New Roman" panose="02020603050405020304" pitchFamily="18" charset="0"/>
              </a:rPr>
              <a:t>Ethernet</a:t>
            </a:r>
            <a:r>
              <a:rPr lang="en-US" dirty="0">
                <a:latin typeface="Times New Roman" panose="02020603050405020304" pitchFamily="18" charset="0"/>
                <a:cs typeface="Times New Roman" panose="02020603050405020304" pitchFamily="18" charset="0"/>
              </a:rPr>
              <a:t> jack, and an </a:t>
            </a:r>
            <a:r>
              <a:rPr lang="en-US" b="1" dirty="0">
                <a:solidFill>
                  <a:srgbClr val="FF0000"/>
                </a:solidFill>
                <a:latin typeface="Times New Roman" panose="02020603050405020304" pitchFamily="18" charset="0"/>
                <a:cs typeface="Times New Roman" panose="02020603050405020304" pitchFamily="18" charset="0"/>
              </a:rPr>
              <a:t>SD</a:t>
            </a:r>
            <a:r>
              <a:rPr lang="en-US" dirty="0">
                <a:latin typeface="Times New Roman" panose="02020603050405020304" pitchFamily="18" charset="0"/>
                <a:cs typeface="Times New Roman" panose="02020603050405020304" pitchFamily="18" charset="0"/>
              </a:rPr>
              <a:t> socket with support for up to a 32GB SD card. In the eyes of some, it's one of the more powerful, cost-effective embedded boards to hit the market. To others, it's one of the most compact, bare-bones personal computers ever to grace the electronics world with it's presence. In either case, it's here to blur the line between the world of embedded electronics and personal computing.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3E8024-55BA-4461-8BCF-63BAA0328F61}"/>
              </a:ext>
            </a:extLst>
          </p:cNvPr>
          <p:cNvSpPr>
            <a:spLocks noGrp="1"/>
          </p:cNvSpPr>
          <p:nvPr>
            <p:ph type="sldNum" sz="quarter" idx="12"/>
          </p:nvPr>
        </p:nvSpPr>
        <p:spPr>
          <a:xfrm>
            <a:off x="8610600" y="6356350"/>
            <a:ext cx="2743200" cy="365125"/>
          </a:xfrm>
        </p:spPr>
        <p:txBody>
          <a:bodyPr/>
          <a:lstStyle/>
          <a:p>
            <a:fld id="{5316306D-225D-467A-91F3-5242B413A4AD}" type="slidenum">
              <a:rPr lang="en-US" smtClean="0"/>
              <a:t>3</a:t>
            </a:fld>
            <a:endParaRPr lang="en-US"/>
          </a:p>
        </p:txBody>
      </p:sp>
    </p:spTree>
    <p:extLst>
      <p:ext uri="{BB962C8B-B14F-4D97-AF65-F5344CB8AC3E}">
        <p14:creationId xmlns:p14="http://schemas.microsoft.com/office/powerpoint/2010/main" val="195162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B7D3-0765-4BCF-BFAC-FC32207A79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Raspberry Pi</a:t>
            </a:r>
            <a:endParaRPr lang="en-US" dirty="0"/>
          </a:p>
        </p:txBody>
      </p:sp>
      <p:pic>
        <p:nvPicPr>
          <p:cNvPr id="5" name="Content Placeholder 4">
            <a:extLst>
              <a:ext uri="{FF2B5EF4-FFF2-40B4-BE49-F238E27FC236}">
                <a16:creationId xmlns:a16="http://schemas.microsoft.com/office/drawing/2014/main" id="{FBD9E70C-0019-42A0-A4F9-5F526057F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72246"/>
            <a:ext cx="5215915" cy="3061902"/>
          </a:xfrm>
        </p:spPr>
      </p:pic>
      <p:pic>
        <p:nvPicPr>
          <p:cNvPr id="8" name="Picture 7">
            <a:extLst>
              <a:ext uri="{FF2B5EF4-FFF2-40B4-BE49-F238E27FC236}">
                <a16:creationId xmlns:a16="http://schemas.microsoft.com/office/drawing/2014/main" id="{FC803D7A-34FA-412D-83F5-4A1D610B1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011" y="2165576"/>
            <a:ext cx="4911789" cy="3268572"/>
          </a:xfrm>
          <a:prstGeom prst="rect">
            <a:avLst/>
          </a:prstGeom>
        </p:spPr>
      </p:pic>
      <p:sp>
        <p:nvSpPr>
          <p:cNvPr id="3" name="Slide Number Placeholder 2">
            <a:extLst>
              <a:ext uri="{FF2B5EF4-FFF2-40B4-BE49-F238E27FC236}">
                <a16:creationId xmlns:a16="http://schemas.microsoft.com/office/drawing/2014/main" id="{4BF49A8D-32AD-44AC-A5C8-A6495E50E9E8}"/>
              </a:ext>
            </a:extLst>
          </p:cNvPr>
          <p:cNvSpPr>
            <a:spLocks noGrp="1"/>
          </p:cNvSpPr>
          <p:nvPr>
            <p:ph type="sldNum" sz="quarter" idx="12"/>
          </p:nvPr>
        </p:nvSpPr>
        <p:spPr>
          <a:xfrm>
            <a:off x="8610600" y="6356350"/>
            <a:ext cx="2743200" cy="365125"/>
          </a:xfrm>
        </p:spPr>
        <p:txBody>
          <a:bodyPr/>
          <a:lstStyle/>
          <a:p>
            <a:fld id="{5316306D-225D-467A-91F3-5242B413A4AD}" type="slidenum">
              <a:rPr lang="en-US" smtClean="0"/>
              <a:t>4</a:t>
            </a:fld>
            <a:endParaRPr lang="en-US"/>
          </a:p>
        </p:txBody>
      </p:sp>
    </p:spTree>
    <p:extLst>
      <p:ext uri="{BB962C8B-B14F-4D97-AF65-F5344CB8AC3E}">
        <p14:creationId xmlns:p14="http://schemas.microsoft.com/office/powerpoint/2010/main" val="238403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9760F-A01F-4E33-AA5F-6E42C6B9BC74}"/>
              </a:ext>
            </a:extLst>
          </p:cNvPr>
          <p:cNvSpPr>
            <a:spLocks noGrp="1"/>
          </p:cNvSpPr>
          <p:nvPr>
            <p:ph type="title"/>
          </p:nvPr>
        </p:nvSpPr>
        <p:spPr>
          <a:xfrm>
            <a:off x="838200" y="1486003"/>
            <a:ext cx="10515600" cy="1325563"/>
          </a:xfrm>
        </p:spPr>
        <p:txBody>
          <a:bodyPr/>
          <a:lstStyle/>
          <a:p>
            <a:pPr algn="ctr"/>
            <a:r>
              <a:rPr lang="en-US" dirty="0">
                <a:latin typeface="Times New Roman" panose="02020603050405020304" pitchFamily="18" charset="0"/>
                <a:cs typeface="Times New Roman" panose="02020603050405020304" pitchFamily="18" charset="0"/>
              </a:rPr>
              <a:t>The Raspberry Pi is a great platform on which to learn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programming</a:t>
            </a:r>
          </a:p>
        </p:txBody>
      </p:sp>
      <p:pic>
        <p:nvPicPr>
          <p:cNvPr id="4" name="Picture 3">
            <a:extLst>
              <a:ext uri="{FF2B5EF4-FFF2-40B4-BE49-F238E27FC236}">
                <a16:creationId xmlns:a16="http://schemas.microsoft.com/office/drawing/2014/main" id="{557B3564-1654-41EE-8AB5-BAFD4D45A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64" y="3429000"/>
            <a:ext cx="2632472" cy="3117286"/>
          </a:xfrm>
          <a:prstGeom prst="rect">
            <a:avLst/>
          </a:prstGeom>
        </p:spPr>
      </p:pic>
      <p:pic>
        <p:nvPicPr>
          <p:cNvPr id="6" name="Picture 5">
            <a:extLst>
              <a:ext uri="{FF2B5EF4-FFF2-40B4-BE49-F238E27FC236}">
                <a16:creationId xmlns:a16="http://schemas.microsoft.com/office/drawing/2014/main" id="{82F08E0A-DC08-4064-8839-3A4B83363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356" y="4046435"/>
            <a:ext cx="1654644" cy="1654644"/>
          </a:xfrm>
          <a:prstGeom prst="rect">
            <a:avLst/>
          </a:prstGeom>
        </p:spPr>
      </p:pic>
      <p:pic>
        <p:nvPicPr>
          <p:cNvPr id="8" name="Picture 7">
            <a:extLst>
              <a:ext uri="{FF2B5EF4-FFF2-40B4-BE49-F238E27FC236}">
                <a16:creationId xmlns:a16="http://schemas.microsoft.com/office/drawing/2014/main" id="{D7FC13EA-081B-4C19-973C-D595F23422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1973" y="3429000"/>
            <a:ext cx="4080753" cy="2723903"/>
          </a:xfrm>
          <a:prstGeom prst="rect">
            <a:avLst/>
          </a:prstGeom>
        </p:spPr>
      </p:pic>
      <p:sp>
        <p:nvSpPr>
          <p:cNvPr id="9" name="Slide Number Placeholder 8">
            <a:extLst>
              <a:ext uri="{FF2B5EF4-FFF2-40B4-BE49-F238E27FC236}">
                <a16:creationId xmlns:a16="http://schemas.microsoft.com/office/drawing/2014/main" id="{02C6DC99-BD53-4DC0-A1BC-CB8CE62CABE8}"/>
              </a:ext>
            </a:extLst>
          </p:cNvPr>
          <p:cNvSpPr>
            <a:spLocks noGrp="1"/>
          </p:cNvSpPr>
          <p:nvPr>
            <p:ph type="sldNum" sz="quarter" idx="12"/>
          </p:nvPr>
        </p:nvSpPr>
        <p:spPr/>
        <p:txBody>
          <a:bodyPr/>
          <a:lstStyle/>
          <a:p>
            <a:fld id="{5316306D-225D-467A-91F3-5242B413A4AD}" type="slidenum">
              <a:rPr lang="en-US" smtClean="0"/>
              <a:t>5</a:t>
            </a:fld>
            <a:endParaRPr lang="en-US"/>
          </a:p>
        </p:txBody>
      </p:sp>
    </p:spTree>
    <p:extLst>
      <p:ext uri="{BB962C8B-B14F-4D97-AF65-F5344CB8AC3E}">
        <p14:creationId xmlns:p14="http://schemas.microsoft.com/office/powerpoint/2010/main" val="73315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180F-7096-493E-AC8C-A74D85EA6BC9}"/>
              </a:ext>
            </a:extLst>
          </p:cNvPr>
          <p:cNvSpPr>
            <a:spLocks noGrp="1"/>
          </p:cNvSpPr>
          <p:nvPr>
            <p:ph type="title"/>
          </p:nvPr>
        </p:nvSpPr>
        <p:spPr>
          <a:xfrm>
            <a:off x="838200" y="291383"/>
            <a:ext cx="10515600" cy="1994617"/>
          </a:xfrm>
        </p:spPr>
        <p:txBody>
          <a:bodyPr>
            <a:normAutofit/>
          </a:bodyPr>
          <a:lstStyle/>
          <a:p>
            <a:pPr algn="just"/>
            <a:r>
              <a:rPr lang="en-US" sz="3200" dirty="0">
                <a:latin typeface="Times New Roman" panose="02020603050405020304" pitchFamily="18" charset="0"/>
                <a:cs typeface="Times New Roman" panose="02020603050405020304" pitchFamily="18" charset="0"/>
              </a:rPr>
              <a:t>It's also a powerful solution for many </a:t>
            </a:r>
            <a:r>
              <a:rPr lang="en-US" sz="3200" b="1" dirty="0">
                <a:solidFill>
                  <a:srgbClr val="FF0000"/>
                </a:solidFill>
                <a:latin typeface="Times New Roman" panose="02020603050405020304" pitchFamily="18" charset="0"/>
                <a:cs typeface="Times New Roman" panose="02020603050405020304" pitchFamily="18" charset="0"/>
              </a:rPr>
              <a:t>"Internet-of-Things"</a:t>
            </a:r>
            <a:r>
              <a:rPr lang="en-US" sz="3200" dirty="0">
                <a:latin typeface="Times New Roman" panose="02020603050405020304" pitchFamily="18" charset="0"/>
                <a:cs typeface="Times New Roman" panose="02020603050405020304" pitchFamily="18" charset="0"/>
              </a:rPr>
              <a:t> projects out there, because it's so easy to get connected to the Internet. It can run Python scripts, or even compile programs written in C. It's a full-blown computer!</a:t>
            </a:r>
          </a:p>
        </p:txBody>
      </p:sp>
      <p:pic>
        <p:nvPicPr>
          <p:cNvPr id="4" name="Picture 3">
            <a:extLst>
              <a:ext uri="{FF2B5EF4-FFF2-40B4-BE49-F238E27FC236}">
                <a16:creationId xmlns:a16="http://schemas.microsoft.com/office/drawing/2014/main" id="{23098F37-71B1-4895-B5E0-0F6185A86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839" y="2405831"/>
            <a:ext cx="5776452" cy="4332339"/>
          </a:xfrm>
          <a:prstGeom prst="rect">
            <a:avLst/>
          </a:prstGeom>
        </p:spPr>
      </p:pic>
      <p:sp>
        <p:nvSpPr>
          <p:cNvPr id="5" name="Slide Number Placeholder 4">
            <a:extLst>
              <a:ext uri="{FF2B5EF4-FFF2-40B4-BE49-F238E27FC236}">
                <a16:creationId xmlns:a16="http://schemas.microsoft.com/office/drawing/2014/main" id="{05F528AB-9763-4871-90F0-A552952A3491}"/>
              </a:ext>
            </a:extLst>
          </p:cNvPr>
          <p:cNvSpPr>
            <a:spLocks noGrp="1"/>
          </p:cNvSpPr>
          <p:nvPr>
            <p:ph type="sldNum" sz="quarter" idx="12"/>
          </p:nvPr>
        </p:nvSpPr>
        <p:spPr/>
        <p:txBody>
          <a:bodyPr/>
          <a:lstStyle/>
          <a:p>
            <a:fld id="{5316306D-225D-467A-91F3-5242B413A4AD}" type="slidenum">
              <a:rPr lang="en-US" smtClean="0"/>
              <a:t>6</a:t>
            </a:fld>
            <a:endParaRPr lang="en-US"/>
          </a:p>
        </p:txBody>
      </p:sp>
    </p:spTree>
    <p:extLst>
      <p:ext uri="{BB962C8B-B14F-4D97-AF65-F5344CB8AC3E}">
        <p14:creationId xmlns:p14="http://schemas.microsoft.com/office/powerpoint/2010/main" val="425076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BD9E-006E-42FC-8A3D-CB6ED779A6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Required Materials</a:t>
            </a:r>
          </a:p>
        </p:txBody>
      </p:sp>
      <p:pic>
        <p:nvPicPr>
          <p:cNvPr id="8" name="Content Placeholder 7">
            <a:extLst>
              <a:ext uri="{FF2B5EF4-FFF2-40B4-BE49-F238E27FC236}">
                <a16:creationId xmlns:a16="http://schemas.microsoft.com/office/drawing/2014/main" id="{3FBFEE40-C916-488A-BD99-5AA40DD43B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
        <p:nvSpPr>
          <p:cNvPr id="4" name="Slide Number Placeholder 3">
            <a:extLst>
              <a:ext uri="{FF2B5EF4-FFF2-40B4-BE49-F238E27FC236}">
                <a16:creationId xmlns:a16="http://schemas.microsoft.com/office/drawing/2014/main" id="{C5CB2D5A-23A0-42F8-8AC9-DAE73F4F06C2}"/>
              </a:ext>
            </a:extLst>
          </p:cNvPr>
          <p:cNvSpPr>
            <a:spLocks noGrp="1"/>
          </p:cNvSpPr>
          <p:nvPr>
            <p:ph type="sldNum" sz="quarter" idx="12"/>
          </p:nvPr>
        </p:nvSpPr>
        <p:spPr/>
        <p:txBody>
          <a:bodyPr/>
          <a:lstStyle/>
          <a:p>
            <a:fld id="{5316306D-225D-467A-91F3-5242B413A4AD}" type="slidenum">
              <a:rPr lang="en-US" smtClean="0"/>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C91F-4E1F-495F-A8B2-53D28A05E8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Required Materials</a:t>
            </a:r>
            <a:endParaRPr lang="en-US" dirty="0"/>
          </a:p>
        </p:txBody>
      </p:sp>
      <p:sp>
        <p:nvSpPr>
          <p:cNvPr id="3" name="Content Placeholder 2">
            <a:extLst>
              <a:ext uri="{FF2B5EF4-FFF2-40B4-BE49-F238E27FC236}">
                <a16:creationId xmlns:a16="http://schemas.microsoft.com/office/drawing/2014/main" id="{F04DFFC0-779B-456A-B0D1-743025E19EB0}"/>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2"/>
              </a:rPr>
              <a:t>Raspberry Pi Model B</a:t>
            </a:r>
            <a:r>
              <a:rPr lang="en-US" b="0" i="0" dirty="0">
                <a:solidFill>
                  <a:srgbClr val="333333"/>
                </a:solidFill>
                <a:effectLst/>
                <a:latin typeface="Times New Roman" panose="02020603050405020304" pitchFamily="18" charset="0"/>
                <a:cs typeface="Times New Roman" panose="02020603050405020304" pitchFamily="18" charset="0"/>
              </a:rPr>
              <a:t> or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3"/>
              </a:rPr>
              <a:t>Model A</a:t>
            </a:r>
            <a:r>
              <a:rPr lang="en-US" b="0" i="0" dirty="0">
                <a:solidFill>
                  <a:srgbClr val="333333"/>
                </a:solidFill>
                <a:effectLst/>
                <a:latin typeface="Times New Roman" panose="02020603050405020304" pitchFamily="18" charset="0"/>
                <a:cs typeface="Times New Roman" panose="02020603050405020304" pitchFamily="18" charset="0"/>
              </a:rPr>
              <a:t> (has less RAM and no Ethernet)</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4"/>
              </a:rPr>
              <a:t>5V power supply</a:t>
            </a:r>
            <a:r>
              <a:rPr lang="en-US" b="0" i="0" dirty="0">
                <a:solidFill>
                  <a:srgbClr val="333333"/>
                </a:solidFill>
                <a:effectLst/>
                <a:latin typeface="Times New Roman" panose="02020603050405020304" pitchFamily="18" charset="0"/>
                <a:cs typeface="Times New Roman" panose="02020603050405020304" pitchFamily="18" charset="0"/>
              </a:rPr>
              <a:t> with a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5"/>
              </a:rPr>
              <a:t>micro USB</a:t>
            </a:r>
            <a:r>
              <a:rPr lang="en-US" b="0" i="0" dirty="0">
                <a:solidFill>
                  <a:srgbClr val="333333"/>
                </a:solidFill>
                <a:effectLst/>
                <a:latin typeface="Times New Roman" panose="02020603050405020304" pitchFamily="18" charset="0"/>
                <a:cs typeface="Times New Roman" panose="02020603050405020304" pitchFamily="18" charset="0"/>
              </a:rPr>
              <a:t> termination. The supply should be able to source </a:t>
            </a:r>
            <a:r>
              <a:rPr lang="en-US" b="1" i="0" dirty="0">
                <a:solidFill>
                  <a:srgbClr val="333333"/>
                </a:solidFill>
                <a:effectLst/>
                <a:latin typeface="Times New Roman" panose="02020603050405020304" pitchFamily="18" charset="0"/>
                <a:cs typeface="Times New Roman" panose="02020603050405020304" pitchFamily="18" charset="0"/>
              </a:rPr>
              <a:t>at least 700mA</a:t>
            </a:r>
            <a:r>
              <a:rPr lang="en-US" b="0" i="0" dirty="0">
                <a:solidFill>
                  <a:srgbClr val="333333"/>
                </a:solidFill>
                <a:effectLst/>
                <a:latin typeface="Times New Roman" panose="02020603050405020304" pitchFamily="18" charset="0"/>
                <a:cs typeface="Times New Roman" panose="02020603050405020304" pitchFamily="18" charset="0"/>
              </a:rPr>
              <a:t>. Most phone chargers (with micro USB cables) should work.</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An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6"/>
              </a:rPr>
              <a:t>SD Card</a:t>
            </a:r>
            <a:r>
              <a:rPr lang="en-US" b="0" i="0" dirty="0">
                <a:solidFill>
                  <a:srgbClr val="333333"/>
                </a:solidFill>
                <a:effectLst/>
                <a:latin typeface="Times New Roman" panose="02020603050405020304" pitchFamily="18" charset="0"/>
                <a:cs typeface="Times New Roman" panose="02020603050405020304" pitchFamily="18" charset="0"/>
              </a:rPr>
              <a:t> no smaller than 4GB, and no less than class 4.</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 </a:t>
            </a:r>
            <a:r>
              <a:rPr lang="en-US" b="1" i="0" dirty="0">
                <a:solidFill>
                  <a:srgbClr val="333333"/>
                </a:solidFill>
                <a:effectLst/>
                <a:latin typeface="Times New Roman" panose="02020603050405020304" pitchFamily="18" charset="0"/>
                <a:cs typeface="Times New Roman" panose="02020603050405020304" pitchFamily="18" charset="0"/>
              </a:rPr>
              <a:t>USB keyboard</a:t>
            </a:r>
            <a:r>
              <a:rPr lang="en-US" b="0" i="0" dirty="0">
                <a:solidFill>
                  <a:srgbClr val="333333"/>
                </a:solidFill>
                <a:effectLst/>
                <a:latin typeface="Times New Roman" panose="02020603050405020304" pitchFamily="18" charset="0"/>
                <a:cs typeface="Times New Roman" panose="02020603050405020304" pitchFamily="18" charset="0"/>
              </a:rPr>
              <a:t> and </a:t>
            </a:r>
            <a:r>
              <a:rPr lang="en-US" b="1" i="0" dirty="0">
                <a:solidFill>
                  <a:srgbClr val="333333"/>
                </a:solidFill>
                <a:effectLst/>
                <a:latin typeface="Times New Roman" panose="02020603050405020304" pitchFamily="18" charset="0"/>
                <a:cs typeface="Times New Roman" panose="02020603050405020304" pitchFamily="18" charset="0"/>
              </a:rPr>
              <a:t>mouse</a:t>
            </a:r>
            <a:r>
              <a:rPr lang="en-US" b="0" i="0" dirty="0">
                <a:solidFill>
                  <a:srgbClr val="333333"/>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 </a:t>
            </a:r>
            <a:r>
              <a:rPr lang="en-US" b="1" i="0" dirty="0">
                <a:solidFill>
                  <a:srgbClr val="333333"/>
                </a:solidFill>
                <a:effectLst/>
                <a:latin typeface="Times New Roman" panose="02020603050405020304" pitchFamily="18" charset="0"/>
                <a:cs typeface="Times New Roman" panose="02020603050405020304" pitchFamily="18" charset="0"/>
              </a:rPr>
              <a:t>display</a:t>
            </a:r>
            <a:r>
              <a:rPr lang="en-US" b="0" i="0" dirty="0">
                <a:solidFill>
                  <a:srgbClr val="333333"/>
                </a:solidFill>
                <a:effectLst/>
                <a:latin typeface="Times New Roman" panose="02020603050405020304" pitchFamily="18" charset="0"/>
                <a:cs typeface="Times New Roman" panose="02020603050405020304" pitchFamily="18" charset="0"/>
              </a:rPr>
              <a:t> connected to either the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7"/>
              </a:rPr>
              <a:t>HDMI</a:t>
            </a:r>
            <a:r>
              <a:rPr lang="en-US" b="0" i="0" dirty="0">
                <a:solidFill>
                  <a:srgbClr val="333333"/>
                </a:solidFill>
                <a:effectLst/>
                <a:latin typeface="Times New Roman" panose="02020603050405020304" pitchFamily="18" charset="0"/>
                <a:cs typeface="Times New Roman" panose="02020603050405020304" pitchFamily="18" charset="0"/>
              </a:rPr>
              <a:t> or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8"/>
              </a:rPr>
              <a:t>RCA composite video</a:t>
            </a:r>
            <a:r>
              <a:rPr lang="en-US" b="0" i="0" dirty="0">
                <a:solidFill>
                  <a:srgbClr val="333333"/>
                </a:solidFill>
                <a:effectLst/>
                <a:latin typeface="Times New Roman" panose="02020603050405020304" pitchFamily="18" charset="0"/>
                <a:cs typeface="Times New Roman" panose="02020603050405020304" pitchFamily="18" charset="0"/>
              </a:rPr>
              <a:t> output.</a:t>
            </a:r>
          </a:p>
          <a:p>
            <a:pPr marL="742950" lvl="1" indent="-28575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If your monitor only has a VGA port, there are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9"/>
              </a:rPr>
              <a:t>HDMI to VGA adapters</a:t>
            </a:r>
            <a:r>
              <a:rPr lang="en-US" b="0" i="0" dirty="0">
                <a:solidFill>
                  <a:srgbClr val="333333"/>
                </a:solidFill>
                <a:effectLst/>
                <a:latin typeface="Times New Roman" panose="02020603050405020304" pitchFamily="18" charset="0"/>
                <a:cs typeface="Times New Roman" panose="02020603050405020304" pitchFamily="18" charset="0"/>
              </a:rPr>
              <a:t> to convert between the two. (You may need a beefier power supply if you're using that.)</a:t>
            </a:r>
          </a:p>
          <a:p>
            <a:pPr marL="742950" lvl="1" indent="-28575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If your monitor only has DVI, converting from HDMI is easy with an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10"/>
              </a:rPr>
              <a:t>HDMI to DVI cable</a:t>
            </a:r>
            <a:r>
              <a:rPr lang="en-US" b="0" i="0" dirty="0">
                <a:solidFill>
                  <a:srgbClr val="333333"/>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An </a:t>
            </a:r>
            <a:r>
              <a:rPr lang="en-US" b="1" i="0" dirty="0">
                <a:solidFill>
                  <a:srgbClr val="333333"/>
                </a:solidFill>
                <a:effectLst/>
                <a:latin typeface="Times New Roman" panose="02020603050405020304" pitchFamily="18" charset="0"/>
                <a:cs typeface="Times New Roman" panose="02020603050405020304" pitchFamily="18" charset="0"/>
              </a:rPr>
              <a:t>ethernet cable</a:t>
            </a:r>
            <a:r>
              <a:rPr lang="en-US" b="0" i="0" dirty="0">
                <a:solidFill>
                  <a:srgbClr val="333333"/>
                </a:solidFill>
                <a:effectLst/>
                <a:latin typeface="Times New Roman" panose="02020603050405020304" pitchFamily="18" charset="0"/>
                <a:cs typeface="Times New Roman" panose="02020603050405020304" pitchFamily="18" charset="0"/>
              </a:rPr>
              <a:t> and a connection to an Internet-connected network. (Optional, but </a:t>
            </a:r>
            <a:r>
              <a:rPr lang="en-US" b="0" i="1" dirty="0">
                <a:solidFill>
                  <a:srgbClr val="333333"/>
                </a:solidFill>
                <a:effectLst/>
                <a:latin typeface="Times New Roman" panose="02020603050405020304" pitchFamily="18" charset="0"/>
                <a:cs typeface="Times New Roman" panose="02020603050405020304" pitchFamily="18" charset="0"/>
              </a:rPr>
              <a:t>very</a:t>
            </a:r>
            <a:r>
              <a:rPr lang="en-US" b="0" i="0" dirty="0">
                <a:solidFill>
                  <a:srgbClr val="333333"/>
                </a:solidFill>
                <a:effectLst/>
                <a:latin typeface="Times New Roman" panose="02020603050405020304" pitchFamily="18" charset="0"/>
                <a:cs typeface="Times New Roman" panose="02020603050405020304" pitchFamily="18" charset="0"/>
              </a:rPr>
              <a:t> useful to get software updates [and Doom].)</a:t>
            </a:r>
          </a:p>
          <a:p>
            <a:pPr marL="742950" lvl="1" indent="-28575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Alternatively, you can use a </a:t>
            </a:r>
            <a:r>
              <a:rPr lang="en-US" b="1" i="0" dirty="0">
                <a:solidFill>
                  <a:srgbClr val="333333"/>
                </a:solidFill>
                <a:effectLst/>
                <a:latin typeface="Times New Roman" panose="02020603050405020304" pitchFamily="18" charset="0"/>
                <a:cs typeface="Times New Roman" panose="02020603050405020304" pitchFamily="18" charset="0"/>
              </a:rPr>
              <a:t>USB </a:t>
            </a:r>
            <a:r>
              <a:rPr lang="en-US" b="1" i="0" dirty="0" err="1">
                <a:solidFill>
                  <a:srgbClr val="333333"/>
                </a:solidFill>
                <a:effectLst/>
                <a:latin typeface="Times New Roman" panose="02020603050405020304" pitchFamily="18" charset="0"/>
                <a:cs typeface="Times New Roman" panose="02020603050405020304" pitchFamily="18" charset="0"/>
              </a:rPr>
              <a:t>WiFi</a:t>
            </a:r>
            <a:r>
              <a:rPr lang="en-US" b="1" i="0" dirty="0">
                <a:solidFill>
                  <a:srgbClr val="333333"/>
                </a:solidFill>
                <a:effectLst/>
                <a:latin typeface="Times New Roman" panose="02020603050405020304" pitchFamily="18" charset="0"/>
                <a:cs typeface="Times New Roman" panose="02020603050405020304" pitchFamily="18" charset="0"/>
              </a:rPr>
              <a:t> module</a:t>
            </a:r>
            <a:r>
              <a:rPr lang="en-US" b="0" i="0" dirty="0">
                <a:solidFill>
                  <a:srgbClr val="333333"/>
                </a:solidFill>
                <a:effectLst/>
                <a:latin typeface="Times New Roman" panose="02020603050405020304" pitchFamily="18" charset="0"/>
                <a:cs typeface="Times New Roman" panose="02020603050405020304" pitchFamily="18" charset="0"/>
              </a:rPr>
              <a:t> with the Pi. Check out our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11"/>
              </a:rPr>
              <a:t>Wireless on the Pi</a:t>
            </a:r>
            <a:r>
              <a:rPr lang="en-US" b="0" i="0" dirty="0">
                <a:solidFill>
                  <a:srgbClr val="333333"/>
                </a:solidFill>
                <a:effectLst/>
                <a:latin typeface="Times New Roman" panose="02020603050405020304" pitchFamily="18" charset="0"/>
                <a:cs typeface="Times New Roman" panose="02020603050405020304" pitchFamily="18" charset="0"/>
              </a:rPr>
              <a:t> tutorial for help setting that up.</a:t>
            </a:r>
          </a:p>
          <a:p>
            <a:pPr algn="l">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Headphones</a:t>
            </a:r>
            <a:r>
              <a:rPr lang="en-US" b="0" i="0" dirty="0">
                <a:solidFill>
                  <a:srgbClr val="333333"/>
                </a:solidFill>
                <a:effectLst/>
                <a:latin typeface="Times New Roman" panose="02020603050405020304" pitchFamily="18" charset="0"/>
                <a:cs typeface="Times New Roman" panose="02020603050405020304" pitchFamily="18" charset="0"/>
              </a:rPr>
              <a:t> or </a:t>
            </a:r>
            <a:r>
              <a:rPr lang="en-US" b="1" i="0" dirty="0">
                <a:solidFill>
                  <a:srgbClr val="333333"/>
                </a:solidFill>
                <a:effectLst/>
                <a:latin typeface="Times New Roman" panose="02020603050405020304" pitchFamily="18" charset="0"/>
                <a:cs typeface="Times New Roman" panose="02020603050405020304" pitchFamily="18" charset="0"/>
              </a:rPr>
              <a:t>speakers</a:t>
            </a:r>
            <a:r>
              <a:rPr lang="en-US" b="0" i="0" dirty="0">
                <a:solidFill>
                  <a:srgbClr val="333333"/>
                </a:solidFill>
                <a:effectLst/>
                <a:latin typeface="Times New Roman" panose="02020603050405020304" pitchFamily="18" charset="0"/>
                <a:cs typeface="Times New Roman" panose="02020603050405020304" pitchFamily="18" charset="0"/>
              </a:rPr>
              <a:t> with a 3.5mm stereo jack termination (optional, unless, for some reason, you don't want to hear the dying wails of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12"/>
              </a:rPr>
              <a:t>former humans</a:t>
            </a:r>
            <a:r>
              <a:rPr lang="en-US" b="0" i="0" dirty="0">
                <a:solidFill>
                  <a:srgbClr val="333333"/>
                </a:solidFill>
                <a:effectLst/>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885EE2F-92DA-4790-A19B-4F920CE013C9}"/>
              </a:ext>
            </a:extLst>
          </p:cNvPr>
          <p:cNvSpPr>
            <a:spLocks noGrp="1"/>
          </p:cNvSpPr>
          <p:nvPr>
            <p:ph type="sldNum" sz="quarter" idx="12"/>
          </p:nvPr>
        </p:nvSpPr>
        <p:spPr/>
        <p:txBody>
          <a:bodyPr/>
          <a:lstStyle/>
          <a:p>
            <a:fld id="{5316306D-225D-467A-91F3-5242B413A4AD}" type="slidenum">
              <a:rPr lang="en-US" smtClean="0"/>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36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121A-8704-4A7B-89C6-525353CBDB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Prepare an SD Card</a:t>
            </a:r>
          </a:p>
        </p:txBody>
      </p:sp>
      <p:sp>
        <p:nvSpPr>
          <p:cNvPr id="3" name="Content Placeholder 2">
            <a:extLst>
              <a:ext uri="{FF2B5EF4-FFF2-40B4-BE49-F238E27FC236}">
                <a16:creationId xmlns:a16="http://schemas.microsoft.com/office/drawing/2014/main" id="{C29CBB85-30F9-4640-B1A4-186AB1E073D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Before you can start installing Raspbian, you'll have to get the installer set up on an SD card. Follow the steps below to prepare your SD card by formatting it, and then installing the NOOBS software.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Windows</a:t>
            </a:r>
          </a:p>
          <a:p>
            <a:pPr algn="just"/>
            <a:r>
              <a:rPr lang="en-US" dirty="0">
                <a:latin typeface="Times New Roman" panose="02020603050405020304" pitchFamily="18" charset="0"/>
                <a:cs typeface="Times New Roman" panose="02020603050405020304" pitchFamily="18" charset="0"/>
              </a:rPr>
              <a:t>Mac OS X</a:t>
            </a:r>
          </a:p>
        </p:txBody>
      </p:sp>
      <p:sp>
        <p:nvSpPr>
          <p:cNvPr id="4" name="Slide Number Placeholder 3">
            <a:extLst>
              <a:ext uri="{FF2B5EF4-FFF2-40B4-BE49-F238E27FC236}">
                <a16:creationId xmlns:a16="http://schemas.microsoft.com/office/drawing/2014/main" id="{109E5762-A25D-4332-9EC8-48FB469E32D2}"/>
              </a:ext>
            </a:extLst>
          </p:cNvPr>
          <p:cNvSpPr>
            <a:spLocks noGrp="1"/>
          </p:cNvSpPr>
          <p:nvPr>
            <p:ph type="sldNum" sz="quarter" idx="12"/>
          </p:nvPr>
        </p:nvSpPr>
        <p:spPr/>
        <p:txBody>
          <a:bodyPr/>
          <a:lstStyle/>
          <a:p>
            <a:fld id="{5316306D-225D-467A-91F3-5242B413A4AD}" type="slidenum">
              <a:rPr lang="en-US" smtClean="0"/>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85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841</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Rubik</vt:lpstr>
      <vt:lpstr>Times New Roman</vt:lpstr>
      <vt:lpstr>Office Theme</vt:lpstr>
      <vt:lpstr>Raspberry Pi Learning  Setting up Raspbian</vt:lpstr>
      <vt:lpstr>Reference</vt:lpstr>
      <vt:lpstr>Introduction</vt:lpstr>
      <vt:lpstr>Raspberry Pi</vt:lpstr>
      <vt:lpstr>The Raspberry Pi is a great platform on which to learn Linux and programming</vt:lpstr>
      <vt:lpstr>It's also a powerful solution for many "Internet-of-Things" projects out there, because it's so easy to get connected to the Internet. It can run Python scripts, or even compile programs written in C. It's a full-blown computer!</vt:lpstr>
      <vt:lpstr>Required Materials</vt:lpstr>
      <vt:lpstr>Required Materials</vt:lpstr>
      <vt:lpstr>Prepare an SD Card</vt:lpstr>
      <vt:lpstr>SD Formatter  for Windows</vt:lpstr>
      <vt:lpstr>Format the Card</vt:lpstr>
      <vt:lpstr>PowerPoint Presentation</vt:lpstr>
      <vt:lpstr>PowerPoint Presentation</vt:lpstr>
      <vt:lpstr>SD Formatter  for Mac OS X</vt:lpstr>
      <vt:lpstr>Format the Card</vt:lpstr>
      <vt:lpstr>PowerPoint Presentation</vt:lpstr>
      <vt:lpstr>Download NOOBS</vt:lpstr>
      <vt:lpstr>PowerPoint Presentation</vt:lpstr>
      <vt:lpstr>PowerPoint Presentation</vt:lpstr>
      <vt:lpstr>Prepare the Pi</vt:lpstr>
      <vt:lpstr>Install Raspberry Pi OS using Raspberry Pi Imager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Sabouri</dc:creator>
  <cp:lastModifiedBy>Mohammad Sabouri</cp:lastModifiedBy>
  <cp:revision>32</cp:revision>
  <dcterms:created xsi:type="dcterms:W3CDTF">2020-12-12T01:32:18Z</dcterms:created>
  <dcterms:modified xsi:type="dcterms:W3CDTF">2020-12-12T14:50:37Z</dcterms:modified>
</cp:coreProperties>
</file>