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3EA7-2190-4E8D-BC71-5F0FD807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34411-5BEC-4943-9AD6-EC8E75F63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7EC9-A744-4544-95DD-ABD13E1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27E8-78ED-49CD-86FB-EC456C28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63B2-8690-4729-933C-F161FF5D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335-5F59-4419-B34D-3633694D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5349-9567-4E2E-BAAB-20F2E52E5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C0F8-08E2-4FAF-B43B-DFFC74C9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6EF4-8D4B-4877-83C9-2A13407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EEC7-EB25-498E-9589-E74E5C92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A4CC-3C35-4FAB-8310-CF8438B26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065E8-6356-42A8-B909-849DD4D6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564E-946E-48E0-964F-FA680455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18D0-BC05-42D5-80B0-A9FAC98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67F7-3485-4A88-9DC8-E1449338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13BA-7682-40C1-A227-2412B094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D0EA-F646-4B13-A1AD-334EDE12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6B90-3A11-474B-8584-405CFAD1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1F3C-B32F-4E3A-95D0-67A57460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A94C-777E-4EB4-A608-27BE7C66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C9E2-059A-4D6D-AA5D-871F6C56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7D5D-9627-4217-9C59-7E3B89BA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9AB6-0ACD-44A1-BE6F-A8027D06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263-B35A-4CE6-A92F-87A8E40B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3156-03D5-4049-A5DA-67EB681D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6C05-409C-4213-B988-99FD1B0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042E-790A-4036-9852-28F6AB3E0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B0714-DDB4-4C88-8343-7B605B856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FEF7-3B18-40AC-804C-11F704F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A09D2-FF06-41F1-8BD7-9FDD5B07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CF35-E29B-4EBF-BD8E-B461BBF0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1531-E585-4301-A25A-90BE7053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F298-E54F-46F1-AF9E-DB125E73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E3291-F8C1-428E-A90D-A284263D9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E2425-B24A-490D-91BF-30B2BD04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2C4D-9111-4E52-9D5F-BBAAB94D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1AABB-C2C0-4DA7-816C-086A7BF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FB648-3176-47B0-9821-3FDCD2FF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E0A14-EE6E-478D-BCF9-A6F7B0FB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6D97-4F0E-4636-A88B-071552CF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2D52-28D7-4D8A-A7CC-C1AF3A38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29AB-FE31-4A91-84FD-3F9D7E61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15C59-D985-451C-A4F7-87CB7CA7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57C49-A5F6-44AC-B68B-F381650D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B1922-1913-4FEC-AAA1-A26C717C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0F405-3BC5-4706-8EDA-92E2D6F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B8E6-CC9A-42B5-B6E6-FCDEF4CF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648F-0EC3-4701-BAC4-42CD182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965CC-3525-4A60-BD48-FE1813A8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076E5-66FC-47FA-99F9-4CB7E6E2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936A-6AAC-455F-B976-87966A9B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3D532-D070-481C-885E-616EB721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10-97A0-40D5-827B-641E224C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1F524-2131-428A-86B7-230310FDB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F6A96-2256-42D0-AFB1-0C8BA0FE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D1B99-8A31-4D5C-AAC7-4ADC74E6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0ECC-E380-47D5-BEBF-9EFAB4D1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4F829-1705-4F9D-BD94-16F37E51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67F9-7907-4FE0-B70E-51043C18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3AD9-702E-4593-8B4B-36F5D066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E240-715E-43A0-A456-B087130B6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A48D-2B28-4720-8A4A-9D9A38AD829A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1224-F6D0-4257-B0CA-01DA35F0D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F3E5-931E-443F-BCE1-6E83EF5D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306D-225D-467A-91F3-5242B41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parkfun.com/tutorials/setting-up-raspbian-and-do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F2B0-27A1-4D32-BEB7-6754D08C6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up Raspbian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EC4D1-A615-45E2-990F-E1DA06E4E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Sabouri</a:t>
            </a:r>
          </a:p>
        </p:txBody>
      </p:sp>
    </p:spTree>
    <p:extLst>
      <p:ext uri="{BB962C8B-B14F-4D97-AF65-F5344CB8AC3E}">
        <p14:creationId xmlns:p14="http://schemas.microsoft.com/office/powerpoint/2010/main" val="416144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6089-8138-4495-B9B9-975B0416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00A0-6FB4-4277-8587-DA1B089C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https://learn.sparkfun.com/tutorials/setting-up-raspbian-and-doom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2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694B-2A46-4D73-AAD3-9DA5FE61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E403-ABA7-4BBA-B6B7-617406DC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is a cross between a typical embedded system --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like an Arduino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and a desktop computer. The Pi packs a 700MHz ARM11 Core with 512MB of RAM,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audio outputs, 2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ports,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jack, and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with support for up to a 32GB SD card. In the eyes of some, it's one of the more powerful, cost-effective embedded boards to hit the market. To others, it's one of the most compact, bare-bones personal computers ever to grace the electronics world with it's presence. In either case, it's here to blur the line between the world of embedded electronics and personal computing.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2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B7D3-0765-4BCF-BFAC-FC32207A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9E70C-0019-42A0-A4F9-5F526057F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2246"/>
            <a:ext cx="5215915" cy="30619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03D7A-34FA-412D-83F5-4A1D610B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11" y="2165576"/>
            <a:ext cx="4911789" cy="32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Setting up Raspbian</vt:lpstr>
      <vt:lpstr>Reference</vt:lpstr>
      <vt:lpstr>Introduction</vt:lpstr>
      <vt:lpstr>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Sabouri</dc:creator>
  <cp:lastModifiedBy>Mohammad Sabouri</cp:lastModifiedBy>
  <cp:revision>7</cp:revision>
  <dcterms:created xsi:type="dcterms:W3CDTF">2020-12-12T01:32:18Z</dcterms:created>
  <dcterms:modified xsi:type="dcterms:W3CDTF">2020-12-12T01:37:28Z</dcterms:modified>
</cp:coreProperties>
</file>