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04A09F-18E7-4496-9919-EEFFED46F0D1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9C677F3-318E-49F5-93DC-A54866927B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5805264"/>
            <a:ext cx="4312568" cy="7444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800" dirty="0" smtClean="0"/>
              <a:t>Всю работу проделал ваш верный слуга</a:t>
            </a:r>
            <a:r>
              <a:rPr lang="en-US" sz="1800" dirty="0" smtClean="0"/>
              <a:t>: </a:t>
            </a:r>
            <a:r>
              <a:rPr lang="ru-RU" sz="1800" dirty="0" smtClean="0"/>
              <a:t>Марченков Марк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Математический</a:t>
            </a:r>
            <a:br>
              <a:rPr lang="ru-RU" dirty="0" smtClean="0"/>
            </a:br>
            <a:r>
              <a:rPr lang="ru-RU" dirty="0" smtClean="0"/>
              <a:t>тренажер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54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Реализация(</a:t>
            </a:r>
            <a:r>
              <a:rPr lang="ru-RU" dirty="0" err="1" smtClean="0"/>
              <a:t>бд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496855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4895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8920"/>
            <a:ext cx="3204017" cy="279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54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Реализация(код)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строк</a:t>
            </a:r>
            <a:r>
              <a:rPr lang="en-US" dirty="0" smtClean="0"/>
              <a:t>:  570</a:t>
            </a:r>
          </a:p>
          <a:p>
            <a:r>
              <a:rPr lang="ru-RU" dirty="0" smtClean="0"/>
              <a:t>Строк с комментариями</a:t>
            </a:r>
            <a:r>
              <a:rPr lang="en-US" dirty="0" smtClean="0"/>
              <a:t>: 7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717864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69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 ВОПРОСАМИ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536504" cy="481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7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Создать приложение для тренировки устного счета для дошкольников, школьников и студентов</a:t>
            </a:r>
          </a:p>
          <a:p>
            <a:r>
              <a:rPr lang="ru-RU" dirty="0" smtClean="0"/>
              <a:t>2) Разработать систему поощрения пользователя за решение задач</a:t>
            </a:r>
          </a:p>
          <a:p>
            <a:r>
              <a:rPr lang="ru-RU" dirty="0" smtClean="0"/>
              <a:t>3) Разработка незамысловатой системы управления приложением для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71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Математический тренажер</a:t>
            </a:r>
            <a:br>
              <a:rPr lang="ru-RU" dirty="0" smtClean="0"/>
            </a:br>
            <a:r>
              <a:rPr lang="ru-RU" dirty="0" smtClean="0"/>
              <a:t>Вход и регистрация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410445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71" y="1790118"/>
            <a:ext cx="4303235" cy="437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Стартовая страница и её возможности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9126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4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Профиль и оценка приложения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3187071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47910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6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ПРИМЕРОВ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460851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772817"/>
            <a:ext cx="3816424" cy="43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6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УРОВНИ СЛОЖНОСТИ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9"/>
            <a:ext cx="3240360" cy="27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3240360" cy="27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31" y="1658919"/>
            <a:ext cx="3065930" cy="263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3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4608512" cy="4680520"/>
          </a:xfrm>
        </p:spPr>
        <p:txBody>
          <a:bodyPr/>
          <a:lstStyle/>
          <a:p>
            <a:r>
              <a:rPr lang="ru-RU" dirty="0" smtClean="0"/>
              <a:t>1) Усовершенствования системы рейтинга</a:t>
            </a:r>
          </a:p>
          <a:p>
            <a:r>
              <a:rPr lang="ru-RU" dirty="0" smtClean="0"/>
              <a:t>2) Добавления новых примеров</a:t>
            </a:r>
          </a:p>
          <a:p>
            <a:r>
              <a:rPr lang="ru-RU" dirty="0" smtClean="0"/>
              <a:t>3) Усовершенствование дизайна</a:t>
            </a:r>
          </a:p>
          <a:p>
            <a:r>
              <a:rPr lang="ru-RU" dirty="0" smtClean="0"/>
              <a:t>4) Добавления калькулятора для самопроверки</a:t>
            </a:r>
          </a:p>
          <a:p>
            <a:r>
              <a:rPr lang="ru-RU" dirty="0" smtClean="0"/>
              <a:t>5) Блиц-пример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7444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7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Реализация(классы)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06" y="1844824"/>
            <a:ext cx="301124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9" y="2350519"/>
            <a:ext cx="3254549" cy="27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95" y="2832234"/>
            <a:ext cx="3760941" cy="30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0" y="3273633"/>
            <a:ext cx="2931941" cy="2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0" y="3824323"/>
            <a:ext cx="2643628" cy="22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0" y="4364337"/>
            <a:ext cx="2497055" cy="2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0" y="5013176"/>
            <a:ext cx="253468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9" y="4622652"/>
            <a:ext cx="3092542" cy="24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7" y="3857974"/>
            <a:ext cx="3004214" cy="29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9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</TotalTime>
  <Words>108</Words>
  <Application>Microsoft Office PowerPoint</Application>
  <PresentationFormat>Экран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Аптека</vt:lpstr>
      <vt:lpstr>Проект “Математический тренажер”</vt:lpstr>
      <vt:lpstr>Цели проекта</vt:lpstr>
      <vt:lpstr>Математический тренажер Вход и регистрация</vt:lpstr>
      <vt:lpstr>Стартовая страница и её возможности</vt:lpstr>
      <vt:lpstr>Профиль и оценка приложения</vt:lpstr>
      <vt:lpstr>РЕШЕНИЕ ПРИМЕРОВ</vt:lpstr>
      <vt:lpstr>РАЗНЫЕ УРОВНИ СЛОЖНОСТИ</vt:lpstr>
      <vt:lpstr>ИТОГИ И ПУТИ РАЗВИТИЯ</vt:lpstr>
      <vt:lpstr>Реализация(классы)</vt:lpstr>
      <vt:lpstr>Реализация(бд)</vt:lpstr>
      <vt:lpstr>Реализация(код)</vt:lpstr>
      <vt:lpstr>БЛОК С ВОПРОСАМИ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“Математический тренажер”</dc:title>
  <dc:creator>Марк</dc:creator>
  <cp:lastModifiedBy>Марк</cp:lastModifiedBy>
  <cp:revision>4</cp:revision>
  <dcterms:created xsi:type="dcterms:W3CDTF">2020-11-11T16:58:26Z</dcterms:created>
  <dcterms:modified xsi:type="dcterms:W3CDTF">2020-11-11T17:32:47Z</dcterms:modified>
</cp:coreProperties>
</file>