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23" d="100"/>
          <a:sy n="123" d="100"/>
        </p:scale>
        <p:origin x="-11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B64A-76A4-4FE7-98AA-0BBDE6AD2CD9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2E05-97A3-4185-9BF2-B321B4C6F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9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B64A-76A4-4FE7-98AA-0BBDE6AD2CD9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2E05-97A3-4185-9BF2-B321B4C6F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55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B64A-76A4-4FE7-98AA-0BBDE6AD2CD9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2E05-97A3-4185-9BF2-B321B4C6F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47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B64A-76A4-4FE7-98AA-0BBDE6AD2CD9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2E05-97A3-4185-9BF2-B321B4C6F87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494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B64A-76A4-4FE7-98AA-0BBDE6AD2CD9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2E05-97A3-4185-9BF2-B321B4C6F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487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B64A-76A4-4FE7-98AA-0BBDE6AD2CD9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2E05-97A3-4185-9BF2-B321B4C6F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949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B64A-76A4-4FE7-98AA-0BBDE6AD2CD9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2E05-97A3-4185-9BF2-B321B4C6F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461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B64A-76A4-4FE7-98AA-0BBDE6AD2CD9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2E05-97A3-4185-9BF2-B321B4C6F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429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B64A-76A4-4FE7-98AA-0BBDE6AD2CD9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2E05-97A3-4185-9BF2-B321B4C6F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27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B64A-76A4-4FE7-98AA-0BBDE6AD2CD9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2E05-97A3-4185-9BF2-B321B4C6F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91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B64A-76A4-4FE7-98AA-0BBDE6AD2CD9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2E05-97A3-4185-9BF2-B321B4C6F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36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B64A-76A4-4FE7-98AA-0BBDE6AD2CD9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2E05-97A3-4185-9BF2-B321B4C6F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35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B64A-76A4-4FE7-98AA-0BBDE6AD2CD9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2E05-97A3-4185-9BF2-B321B4C6F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41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B64A-76A4-4FE7-98AA-0BBDE6AD2CD9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2E05-97A3-4185-9BF2-B321B4C6F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51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B64A-76A4-4FE7-98AA-0BBDE6AD2CD9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2E05-97A3-4185-9BF2-B321B4C6F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92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B64A-76A4-4FE7-98AA-0BBDE6AD2CD9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2E05-97A3-4185-9BF2-B321B4C6F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6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B64A-76A4-4FE7-98AA-0BBDE6AD2CD9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2E05-97A3-4185-9BF2-B321B4C6F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68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4FB64A-76A4-4FE7-98AA-0BBDE6AD2CD9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32E05-97A3-4185-9BF2-B321B4C6F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6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err="1" smtClean="0"/>
              <a:t>платформер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31873" y="5850082"/>
            <a:ext cx="6560127" cy="94340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Был выполнен верными тружениками: Марченковым Марком и Поляковым Дмитрием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26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Всего</a:t>
            </a:r>
            <a:r>
              <a:rPr lang="en-US" dirty="0" smtClean="0"/>
              <a:t>: 331</a:t>
            </a:r>
          </a:p>
          <a:p>
            <a:r>
              <a:rPr lang="ru-RU" dirty="0" err="1" smtClean="0"/>
              <a:t>Комментов</a:t>
            </a:r>
            <a:r>
              <a:rPr lang="en-US" dirty="0" smtClean="0"/>
              <a:t>: </a:t>
            </a:r>
            <a:r>
              <a:rPr lang="ru-RU" dirty="0" smtClean="0"/>
              <a:t>5%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102" y="148687"/>
            <a:ext cx="7787898" cy="438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1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0668" y="379981"/>
            <a:ext cx="5249827" cy="887709"/>
          </a:xfrm>
        </p:spPr>
        <p:txBody>
          <a:bodyPr/>
          <a:lstStyle/>
          <a:p>
            <a:r>
              <a:rPr lang="ru-RU" dirty="0" smtClean="0"/>
              <a:t>Блок с вопросами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664" y="1572692"/>
            <a:ext cx="6153836" cy="4828107"/>
          </a:xfrm>
        </p:spPr>
      </p:pic>
    </p:spTree>
    <p:extLst>
      <p:ext uri="{BB962C8B-B14F-4D97-AF65-F5344CB8AC3E}">
        <p14:creationId xmlns:p14="http://schemas.microsoft.com/office/powerpoint/2010/main" val="188197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ru-RU" dirty="0" smtClean="0"/>
              <a:t>Игра предназначена для: </a:t>
            </a:r>
            <a:endParaRPr lang="ru-RU" dirty="0" smtClean="0"/>
          </a:p>
          <a:p>
            <a:r>
              <a:rPr lang="ru-RU" dirty="0" smtClean="0"/>
              <a:t>1) развития </a:t>
            </a:r>
            <a:r>
              <a:rPr lang="ru-RU" dirty="0"/>
              <a:t>интеллектуальных </a:t>
            </a:r>
            <a:r>
              <a:rPr lang="ru-RU" dirty="0" smtClean="0"/>
              <a:t>способностей</a:t>
            </a:r>
          </a:p>
          <a:p>
            <a:r>
              <a:rPr lang="ru-RU" dirty="0" smtClean="0"/>
              <a:t>2) развития критического мышления</a:t>
            </a:r>
          </a:p>
          <a:p>
            <a:r>
              <a:rPr lang="ru-RU" dirty="0" smtClean="0"/>
              <a:t>3)развитие малой моторики рук</a:t>
            </a:r>
          </a:p>
          <a:p>
            <a:r>
              <a:rPr lang="ru-RU" dirty="0" smtClean="0"/>
              <a:t>4)приятного времяпрепровождения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6985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645" y="1298052"/>
            <a:ext cx="3853843" cy="1320458"/>
          </a:xfrm>
        </p:spPr>
        <p:txBody>
          <a:bodyPr/>
          <a:lstStyle/>
          <a:p>
            <a:r>
              <a:rPr lang="ru-RU" sz="2400" dirty="0" smtClean="0"/>
              <a:t>Заставка </a:t>
            </a:r>
            <a:br>
              <a:rPr lang="ru-RU" sz="2400" dirty="0" smtClean="0"/>
            </a:br>
            <a:r>
              <a:rPr lang="ru-RU" sz="2400" dirty="0" smtClean="0"/>
              <a:t>с правилами самой игры и переключения между уровнями </a:t>
            </a:r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932709" y="2052918"/>
            <a:ext cx="8117144" cy="357895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52" y="1278611"/>
            <a:ext cx="74009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88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1" y="1108669"/>
            <a:ext cx="4899974" cy="1074746"/>
          </a:xfrm>
        </p:spPr>
        <p:txBody>
          <a:bodyPr/>
          <a:lstStyle/>
          <a:p>
            <a:r>
              <a:rPr lang="ru-RU" sz="2800" dirty="0" smtClean="0"/>
              <a:t>Переключение между уровнями реализуется этими тремя кнопками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55" y="3388658"/>
            <a:ext cx="1724025" cy="762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3388658"/>
            <a:ext cx="1780195" cy="8024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444" y="3379133"/>
            <a:ext cx="17145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3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29542" y="30997"/>
            <a:ext cx="9404723" cy="1400530"/>
          </a:xfrm>
        </p:spPr>
        <p:txBody>
          <a:bodyPr/>
          <a:lstStyle/>
          <a:p>
            <a:r>
              <a:rPr lang="ru-RU" dirty="0" smtClean="0"/>
              <a:t>	</a:t>
            </a:r>
            <a:r>
              <a:rPr lang="ru-RU" dirty="0" smtClean="0"/>
              <a:t>Демонстрация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48" y="871611"/>
            <a:ext cx="3235613" cy="248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42" y="211308"/>
            <a:ext cx="3732670" cy="286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:\Users\Марк\Documents\ShareX\Screenshots\2021-01\python_NBJR7seGT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21" y="3231397"/>
            <a:ext cx="4133775" cy="317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Марк\Documents\ShareX\Screenshots\2021-01\python_hE9og3ZUi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29" y="3533614"/>
            <a:ext cx="3739866" cy="286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32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400" y="410705"/>
            <a:ext cx="4338458" cy="272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027" y="3339885"/>
            <a:ext cx="3061410" cy="327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57" y="3944209"/>
            <a:ext cx="2224229" cy="272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C:\Users\Марк\Documents\ShareX\Screenshots\2021-01\pycharm64_LtLh9frXkv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19" y="1371263"/>
            <a:ext cx="4768834" cy="393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10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Победа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27" y="1935189"/>
            <a:ext cx="7778375" cy="4232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65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Будущие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Монетизация</a:t>
            </a:r>
          </a:p>
          <a:p>
            <a:r>
              <a:rPr lang="ru-RU" dirty="0" smtClean="0"/>
              <a:t>Онлайн</a:t>
            </a:r>
          </a:p>
          <a:p>
            <a:r>
              <a:rPr lang="ru-RU" dirty="0" smtClean="0"/>
              <a:t>Новые уровни</a:t>
            </a:r>
          </a:p>
          <a:p>
            <a:r>
              <a:rPr lang="ru-RU" dirty="0" err="1" smtClean="0"/>
              <a:t>Кастомизация</a:t>
            </a:r>
            <a:r>
              <a:rPr lang="ru-RU" dirty="0" smtClean="0"/>
              <a:t> персонажа</a:t>
            </a:r>
          </a:p>
          <a:p>
            <a:r>
              <a:rPr lang="ru-RU" dirty="0" smtClean="0"/>
              <a:t>Новые режимы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38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3854" y="483890"/>
            <a:ext cx="9404723" cy="1400530"/>
          </a:xfrm>
        </p:spPr>
        <p:txBody>
          <a:bodyPr/>
          <a:lstStyle/>
          <a:p>
            <a:r>
              <a:rPr lang="ru-RU" dirty="0" smtClean="0"/>
              <a:t>Реализация Уровней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854" y="2052638"/>
            <a:ext cx="780606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05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264</TotalTime>
  <Words>69</Words>
  <Application>Microsoft Office PowerPoint</Application>
  <PresentationFormat>Произвольный</PresentationFormat>
  <Paragraphs>24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Ион</vt:lpstr>
      <vt:lpstr>Проект PyGame платформер</vt:lpstr>
      <vt:lpstr>Цели проекта</vt:lpstr>
      <vt:lpstr>Заставка  с правилами самой игры и переключения между уровнями </vt:lpstr>
      <vt:lpstr>Переключение между уровнями реализуется этими тремя кнопками</vt:lpstr>
      <vt:lpstr> Демонстрация</vt:lpstr>
      <vt:lpstr>Реализация</vt:lpstr>
      <vt:lpstr>Победа</vt:lpstr>
      <vt:lpstr>Будущие проекта</vt:lpstr>
      <vt:lpstr>Реализация Уровней</vt:lpstr>
      <vt:lpstr>Код</vt:lpstr>
      <vt:lpstr>Блок с вопросами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платформер</dc:title>
  <dc:creator>Пользователь Lenovo</dc:creator>
  <cp:lastModifiedBy>Марк</cp:lastModifiedBy>
  <cp:revision>9</cp:revision>
  <dcterms:created xsi:type="dcterms:W3CDTF">2021-01-13T21:01:01Z</dcterms:created>
  <dcterms:modified xsi:type="dcterms:W3CDTF">2021-01-14T02:09:08Z</dcterms:modified>
</cp:coreProperties>
</file>