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66" r:id="rId14"/>
    <p:sldId id="267" r:id="rId15"/>
    <p:sldId id="271" r:id="rId16"/>
    <p:sldId id="272" r:id="rId17"/>
    <p:sldId id="273" r:id="rId18"/>
    <p:sldId id="270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shellstation.com/2012/02/08/importing-modules-using-ascustomobjec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A69-486F-4A15-8895-A9568392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Modules (take two)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CADF-6430-40D9-A12E-27249C270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6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Little bundles of goodness!</a:t>
            </a:r>
          </a:p>
          <a:p>
            <a:endParaRPr lang="en-US" dirty="0"/>
          </a:p>
          <a:p>
            <a:r>
              <a:rPr lang="en-US" dirty="0"/>
              <a:t>Mike Shepard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@MikeShepard70</a:t>
            </a:r>
          </a:p>
        </p:txBody>
      </p:sp>
    </p:spTree>
    <p:extLst>
      <p:ext uri="{BB962C8B-B14F-4D97-AF65-F5344CB8AC3E}">
        <p14:creationId xmlns:p14="http://schemas.microsoft.com/office/powerpoint/2010/main" val="251570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AA1-16B6-4826-84B0-A03B65E7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039F-9618-4803-957C-A369E99B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Dot-sourcing</a:t>
            </a:r>
          </a:p>
          <a:p>
            <a:pPr lvl="1"/>
            <a:r>
              <a:rPr lang="en-US" dirty="0"/>
              <a:t>Exports all cmdlets, functions, aliases, variables</a:t>
            </a:r>
          </a:p>
          <a:p>
            <a:r>
              <a:rPr lang="en-US" dirty="0"/>
              <a:t>By default, importing a module</a:t>
            </a:r>
          </a:p>
          <a:p>
            <a:pPr lvl="1"/>
            <a:r>
              <a:rPr lang="en-US" dirty="0"/>
              <a:t>Exports all functions (only!)</a:t>
            </a:r>
          </a:p>
          <a:p>
            <a:pPr lvl="1"/>
            <a:r>
              <a:rPr lang="en-US" dirty="0"/>
              <a:t>This gives the opportunity for information hiding (and obscuring implementation)</a:t>
            </a:r>
          </a:p>
          <a:p>
            <a:r>
              <a:rPr lang="en-US" dirty="0"/>
              <a:t>To override the default behavior, you can use the Export-</a:t>
            </a:r>
            <a:r>
              <a:rPr lang="en-US" dirty="0" err="1"/>
              <a:t>ModuleMember</a:t>
            </a:r>
            <a:r>
              <a:rPr lang="en-US" dirty="0"/>
              <a:t> cmdlet</a:t>
            </a:r>
          </a:p>
          <a:p>
            <a:r>
              <a:rPr lang="en-US" dirty="0"/>
              <a:t>It has –Function, -Variable, and –Alias parameters which allow lists and wildcards.</a:t>
            </a:r>
          </a:p>
          <a:p>
            <a:r>
              <a:rPr lang="en-US" dirty="0"/>
              <a:t>I recommend using –Function *-* or *-Noun</a:t>
            </a:r>
          </a:p>
        </p:txBody>
      </p:sp>
    </p:spTree>
    <p:extLst>
      <p:ext uri="{BB962C8B-B14F-4D97-AF65-F5344CB8AC3E}">
        <p14:creationId xmlns:p14="http://schemas.microsoft.com/office/powerpoint/2010/main" val="286272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858-4295-464E-8BC2-1872739B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it gets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B830-C60D-4944-A756-D6BDDCCA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4" y="1556581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</a:t>
            </a:r>
            <a:r>
              <a:rPr lang="en-US" dirty="0" err="1"/>
              <a:t>AsCustomObject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 of importing variables and functions into the scope, it creates an object with properties and methods</a:t>
            </a:r>
          </a:p>
          <a:p>
            <a:r>
              <a:rPr lang="en-US" dirty="0"/>
              <a:t>Mapping PowerShell parameters onto method parameters is not a good prize</a:t>
            </a:r>
          </a:p>
          <a:p>
            <a:r>
              <a:rPr lang="en-US" dirty="0"/>
              <a:t>And </a:t>
            </a:r>
            <a:r>
              <a:rPr lang="en-US" dirty="0" err="1"/>
              <a:t>parametersets</a:t>
            </a:r>
            <a:r>
              <a:rPr lang="en-US" dirty="0"/>
              <a:t> don’t work.</a:t>
            </a:r>
          </a:p>
          <a:p>
            <a:r>
              <a:rPr lang="en-US" dirty="0"/>
              <a:t>Also, method names and dashes are not a good fit.</a:t>
            </a:r>
          </a:p>
          <a:p>
            <a:r>
              <a:rPr lang="en-US" dirty="0"/>
              <a:t>And…aliases are broken.</a:t>
            </a:r>
          </a:p>
          <a:p>
            <a:r>
              <a:rPr lang="en-US" dirty="0"/>
              <a:t>However, it does work in its own charming way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https://powershellstation.com/2012/02/08/importing-modules-using-ascustomobject/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7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F393-2DBE-47FA-B330-50253DC5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r>
              <a:rPr lang="en-US" dirty="0"/>
              <a:t>Module Parameters and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79A2-6672-44FF-9B44-7E894529F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079"/>
            <a:ext cx="10303855" cy="49183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POSH_ADO Example:</a:t>
            </a:r>
          </a:p>
          <a:p>
            <a:endParaRPr lang="en-US" dirty="0"/>
          </a:p>
          <a:p>
            <a:r>
              <a:rPr lang="en-US" dirty="0"/>
              <a:t>At the top of the posh_ado.psm1 file</a:t>
            </a:r>
          </a:p>
          <a:p>
            <a:pPr marL="0" indent="0">
              <a:buNone/>
            </a:pPr>
            <a:r>
              <a:rPr lang="en-US" dirty="0"/>
              <a:t>param([parameter(Mandatory=$true,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HelpMessage</a:t>
            </a:r>
            <a:r>
              <a:rPr lang="en-US" dirty="0"/>
              <a:t>="The name of the ADO.NET provider to import the module for.")]</a:t>
            </a:r>
          </a:p>
          <a:p>
            <a:pPr marL="0" indent="0">
              <a:buNone/>
            </a:pPr>
            <a:r>
              <a:rPr lang="en-US" dirty="0"/>
              <a:t>                 $</a:t>
            </a:r>
            <a:r>
              <a:rPr lang="en-US" dirty="0" err="1"/>
              <a:t>ADONETProvider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Load the named ADO.NET provider</a:t>
            </a:r>
          </a:p>
          <a:p>
            <a:pPr marL="0" indent="0">
              <a:buNone/>
            </a:pPr>
            <a:r>
              <a:rPr lang="en-US" dirty="0"/>
              <a:t>$provider=[</a:t>
            </a:r>
            <a:r>
              <a:rPr lang="en-US" dirty="0" err="1"/>
              <a:t>System.Data.Common.DbProviderFactories</a:t>
            </a:r>
            <a:r>
              <a:rPr lang="en-US" dirty="0"/>
              <a:t>]::</a:t>
            </a:r>
            <a:r>
              <a:rPr lang="en-US" dirty="0" err="1"/>
              <a:t>GetFactory</a:t>
            </a:r>
            <a:r>
              <a:rPr lang="en-US" dirty="0"/>
              <a:t>($</a:t>
            </a:r>
            <a:r>
              <a:rPr lang="en-US" dirty="0" err="1"/>
              <a:t>ADONETProvider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Then, in </a:t>
            </a:r>
            <a:r>
              <a:rPr lang="en-US" dirty="0" err="1"/>
              <a:t>Posh_Ado_SQLServer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import-module </a:t>
            </a:r>
            <a:r>
              <a:rPr lang="en-US" dirty="0" err="1"/>
              <a:t>POSH_Ado</a:t>
            </a:r>
            <a:r>
              <a:rPr lang="en-US" dirty="0"/>
              <a:t> -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 err="1"/>
              <a:t>System.Data.SqlClient</a:t>
            </a:r>
            <a:r>
              <a:rPr lang="en-US" dirty="0"/>
              <a:t> -Prefix </a:t>
            </a:r>
            <a:r>
              <a:rPr lang="en-US" dirty="0" err="1"/>
              <a:t>SQLServer</a:t>
            </a:r>
            <a:r>
              <a:rPr lang="en-US" dirty="0"/>
              <a:t> –force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Imports the “base” module, passing a parameter and prefixing the </a:t>
            </a:r>
            <a:r>
              <a:rPr lang="en-US"/>
              <a:t>imported function nouns </a:t>
            </a:r>
            <a:r>
              <a:rPr lang="en-US" dirty="0"/>
              <a:t>with </a:t>
            </a:r>
            <a:r>
              <a:rPr lang="en-US" dirty="0" err="1"/>
              <a:t>SQLServer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5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4842-DD1A-4298-ACF3-487B025D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versions of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FD71-A46F-47FD-B3AB-D1201E76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2160589"/>
            <a:ext cx="10108733" cy="3880773"/>
          </a:xfrm>
        </p:spPr>
        <p:txBody>
          <a:bodyPr/>
          <a:lstStyle/>
          <a:p>
            <a:r>
              <a:rPr lang="en-US" dirty="0"/>
              <a:t>You can add a version directory to your module folder if you want to have multiple versions of the same module</a:t>
            </a:r>
          </a:p>
          <a:p>
            <a:r>
              <a:rPr lang="en-US" dirty="0"/>
              <a:t>You must use a module manifest (and match the version in the manifest to the directory)</a:t>
            </a:r>
          </a:p>
        </p:txBody>
      </p:sp>
    </p:spTree>
    <p:extLst>
      <p:ext uri="{BB962C8B-B14F-4D97-AF65-F5344CB8AC3E}">
        <p14:creationId xmlns:p14="http://schemas.microsoft.com/office/powerpoint/2010/main" val="314566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882C-003A-445D-920D-2C87F768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import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DA8B-A8DD-4055-8BB8-499852E5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#Requires –Modules &lt;</a:t>
            </a:r>
            <a:r>
              <a:rPr lang="en-US" dirty="0" err="1"/>
              <a:t>modulename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Prevents a script from running unless the module is available and able to be imported</a:t>
            </a:r>
          </a:p>
          <a:p>
            <a:pPr lvl="1"/>
            <a:r>
              <a:rPr lang="en-US" dirty="0"/>
              <a:t>Can use a </a:t>
            </a:r>
            <a:r>
              <a:rPr lang="en-US" dirty="0" err="1"/>
              <a:t>hashtable</a:t>
            </a:r>
            <a:r>
              <a:rPr lang="en-US" dirty="0"/>
              <a:t> with </a:t>
            </a:r>
            <a:r>
              <a:rPr lang="en-US" dirty="0" err="1"/>
              <a:t>ModuleName</a:t>
            </a:r>
            <a:r>
              <a:rPr lang="en-US" dirty="0"/>
              <a:t> and </a:t>
            </a:r>
            <a:r>
              <a:rPr lang="en-US" dirty="0" err="1"/>
              <a:t>ModuleVersion</a:t>
            </a:r>
            <a:r>
              <a:rPr lang="en-US" dirty="0"/>
              <a:t> (optional GUID)</a:t>
            </a:r>
          </a:p>
          <a:p>
            <a:r>
              <a:rPr lang="en-US" dirty="0"/>
              <a:t>Using module &lt;</a:t>
            </a:r>
            <a:r>
              <a:rPr lang="en-US" dirty="0" err="1"/>
              <a:t>modulename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you want to expose PowerShell classes (and </a:t>
            </a:r>
            <a:r>
              <a:rPr lang="en-US" dirty="0" err="1"/>
              <a:t>enums</a:t>
            </a:r>
            <a:r>
              <a:rPr lang="en-US" dirty="0"/>
              <a:t>?) that are in a module, you </a:t>
            </a:r>
            <a:r>
              <a:rPr lang="en-US" u="sng" dirty="0"/>
              <a:t>must</a:t>
            </a:r>
            <a:r>
              <a:rPr lang="en-US" dirty="0"/>
              <a:t> use the using statement to import the module.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9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3A76-1198-471A-BFE7-84D78361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“Tooling”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F03C-D751-4960-99E8-8B3D9628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Psake</a:t>
            </a:r>
            <a:endParaRPr lang="en-US" dirty="0"/>
          </a:p>
          <a:p>
            <a:r>
              <a:rPr lang="en-US" dirty="0" err="1"/>
              <a:t>Platyps</a:t>
            </a:r>
            <a:endParaRPr lang="en-US" dirty="0"/>
          </a:p>
          <a:p>
            <a:r>
              <a:rPr lang="en-US" dirty="0"/>
              <a:t>Plaster</a:t>
            </a:r>
          </a:p>
          <a:p>
            <a:r>
              <a:rPr lang="en-US" dirty="0"/>
              <a:t>Pester</a:t>
            </a:r>
          </a:p>
          <a:p>
            <a:r>
              <a:rPr lang="en-US" dirty="0" err="1"/>
              <a:t>BuildHelpers</a:t>
            </a:r>
            <a:endParaRPr lang="en-US" dirty="0"/>
          </a:p>
          <a:p>
            <a:r>
              <a:rPr lang="en-US" dirty="0" err="1"/>
              <a:t>PSDeploy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4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03AD-D8F1-446A-8095-43656375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1752-0B43-4A5B-8D9D-56509EFD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PowerShell-based build engine</a:t>
            </a:r>
          </a:p>
          <a:p>
            <a:r>
              <a:rPr lang="en-US" dirty="0"/>
              <a:t>Uses a DSL</a:t>
            </a:r>
          </a:p>
          <a:p>
            <a:pPr marL="0" indent="0">
              <a:buNone/>
            </a:pPr>
            <a:r>
              <a:rPr lang="en-US" dirty="0"/>
              <a:t>Task A –Depends B {</a:t>
            </a:r>
          </a:p>
          <a:p>
            <a:pPr marL="0" indent="0">
              <a:buNone/>
            </a:pPr>
            <a:r>
              <a:rPr lang="en-US" dirty="0"/>
              <a:t>    #do A stuff, but </a:t>
            </a:r>
            <a:r>
              <a:rPr lang="en-US" dirty="0" err="1"/>
              <a:t>Psake</a:t>
            </a:r>
            <a:r>
              <a:rPr lang="en-US" dirty="0"/>
              <a:t> will make sure B stuff is done first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specifically build/deploy related, but usually used that way.</a:t>
            </a:r>
          </a:p>
          <a:p>
            <a:endParaRPr lang="en-US" dirty="0"/>
          </a:p>
          <a:p>
            <a:r>
              <a:rPr lang="en-US" dirty="0"/>
              <a:t>https://github.com/psake/psake</a:t>
            </a:r>
          </a:p>
        </p:txBody>
      </p:sp>
    </p:spTree>
    <p:extLst>
      <p:ext uri="{BB962C8B-B14F-4D97-AF65-F5344CB8AC3E}">
        <p14:creationId xmlns:p14="http://schemas.microsoft.com/office/powerpoint/2010/main" val="86638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F24F-C53F-41AC-AAEB-9B43ED63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0C02-7E25-4971-A07C-092B3C1E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markdown files for functions in a module</a:t>
            </a:r>
          </a:p>
          <a:p>
            <a:r>
              <a:rPr lang="en-US" dirty="0"/>
              <a:t>Also, creates external help files for a module</a:t>
            </a:r>
          </a:p>
          <a:p>
            <a:endParaRPr lang="en-US" dirty="0"/>
          </a:p>
          <a:p>
            <a:r>
              <a:rPr lang="en-US" dirty="0"/>
              <a:t>https://github.com/PowerShell/platyPS</a:t>
            </a:r>
          </a:p>
        </p:txBody>
      </p:sp>
    </p:spTree>
    <p:extLst>
      <p:ext uri="{BB962C8B-B14F-4D97-AF65-F5344CB8AC3E}">
        <p14:creationId xmlns:p14="http://schemas.microsoft.com/office/powerpoint/2010/main" val="72426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AD3E-A8E6-4689-99A7-092DB068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US" dirty="0"/>
              <a:t>Plaster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5D7C-79FB-4985-A8FE-0DBD0E67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/>
          <a:lstStyle/>
          <a:p>
            <a:r>
              <a:rPr lang="en-US" dirty="0"/>
              <a:t>Templating tool</a:t>
            </a:r>
          </a:p>
          <a:p>
            <a:r>
              <a:rPr lang="en-US" dirty="0"/>
              <a:t>Useful for generating “blank” modules</a:t>
            </a:r>
          </a:p>
          <a:p>
            <a:r>
              <a:rPr lang="en-US" dirty="0"/>
              <a:t>Uses xml template with parameters</a:t>
            </a:r>
          </a:p>
          <a:p>
            <a:r>
              <a:rPr lang="en-US" dirty="0"/>
              <a:t>Templates run in constrained language mode (only certain cmdlets allowed)</a:t>
            </a:r>
          </a:p>
          <a:p>
            <a:endParaRPr lang="en-US" dirty="0"/>
          </a:p>
          <a:p>
            <a:r>
              <a:rPr lang="en-US" dirty="0"/>
              <a:t>https://github.com/PowerShell/Plaster</a:t>
            </a:r>
          </a:p>
        </p:txBody>
      </p:sp>
    </p:spTree>
    <p:extLst>
      <p:ext uri="{BB962C8B-B14F-4D97-AF65-F5344CB8AC3E}">
        <p14:creationId xmlns:p14="http://schemas.microsoft.com/office/powerpoint/2010/main" val="339480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A3E3-F988-4946-99FD-DAD4B57C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C274-84E0-47C1-AD36-75231BBC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testing…we’ve done this</a:t>
            </a:r>
          </a:p>
          <a:p>
            <a:r>
              <a:rPr lang="en-US" dirty="0"/>
              <a:t>https://github.com/pester/Pester</a:t>
            </a:r>
          </a:p>
        </p:txBody>
      </p:sp>
    </p:spTree>
    <p:extLst>
      <p:ext uri="{BB962C8B-B14F-4D97-AF65-F5344CB8AC3E}">
        <p14:creationId xmlns:p14="http://schemas.microsoft.com/office/powerpoint/2010/main" val="178076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7F7C-78A1-48E7-8F66-B341498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4308"/>
          </a:xfrm>
        </p:spPr>
        <p:txBody>
          <a:bodyPr/>
          <a:lstStyle/>
          <a:p>
            <a:r>
              <a:rPr lang="en-US" dirty="0"/>
              <a:t>What Are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FD17-EBF0-4804-9C7B-A2217314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D899-9A8C-4664-A535-B0FC6E44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BuildHelpers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D724-EB9A-4F90-9B9F-2F723E1F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1"/>
            <a:ext cx="8596668" cy="4556511"/>
          </a:xfrm>
        </p:spPr>
        <p:txBody>
          <a:bodyPr/>
          <a:lstStyle/>
          <a:p>
            <a:r>
              <a:rPr lang="en-US" dirty="0"/>
              <a:t>Miscellaneous functions that assist with builds</a:t>
            </a:r>
          </a:p>
          <a:p>
            <a:r>
              <a:rPr lang="en-US" dirty="0"/>
              <a:t>I’m using Set-</a:t>
            </a:r>
            <a:r>
              <a:rPr lang="en-US" dirty="0" err="1"/>
              <a:t>BuildEnvironment</a:t>
            </a:r>
            <a:endParaRPr lang="en-US" dirty="0"/>
          </a:p>
          <a:p>
            <a:pPr lvl="1"/>
            <a:r>
              <a:rPr lang="en-US" dirty="0"/>
              <a:t>Creates “normalized” environment variables</a:t>
            </a:r>
          </a:p>
          <a:p>
            <a:r>
              <a:rPr lang="en-US" dirty="0"/>
              <a:t>I’m also using Set-</a:t>
            </a:r>
            <a:r>
              <a:rPr lang="en-US" dirty="0" err="1"/>
              <a:t>ModuleFunctions</a:t>
            </a:r>
            <a:endParaRPr lang="en-US" dirty="0"/>
          </a:p>
          <a:p>
            <a:pPr lvl="1"/>
            <a:r>
              <a:rPr lang="en-US" dirty="0"/>
              <a:t>Sets the “</a:t>
            </a:r>
            <a:r>
              <a:rPr lang="en-US" dirty="0" err="1"/>
              <a:t>FunctionsToExport</a:t>
            </a:r>
            <a:r>
              <a:rPr lang="en-US" dirty="0"/>
              <a:t>” in the module manifest to all of the items exported by the .psm1 file</a:t>
            </a:r>
          </a:p>
          <a:p>
            <a:r>
              <a:rPr lang="en-US" dirty="0"/>
              <a:t>Get-</a:t>
            </a:r>
            <a:r>
              <a:rPr lang="en-US" dirty="0" err="1"/>
              <a:t>NextPSGalleryVersion</a:t>
            </a:r>
            <a:endParaRPr lang="en-US" dirty="0"/>
          </a:p>
          <a:p>
            <a:r>
              <a:rPr lang="en-US" dirty="0"/>
              <a:t>Update-Metadata (to update the module version)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https://github.com/RamblingCookieMonster/BuildHelpers</a:t>
            </a:r>
          </a:p>
        </p:txBody>
      </p:sp>
    </p:spTree>
    <p:extLst>
      <p:ext uri="{BB962C8B-B14F-4D97-AF65-F5344CB8AC3E}">
        <p14:creationId xmlns:p14="http://schemas.microsoft.com/office/powerpoint/2010/main" val="424806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53D7-9D4A-4E3E-B143-108FB2A4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/>
          <a:lstStyle/>
          <a:p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3182-752A-4446-9BDB-2EAD1F73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know a lot about this</a:t>
            </a:r>
          </a:p>
          <a:p>
            <a:r>
              <a:rPr lang="en-US" dirty="0"/>
              <a:t>I’m using it to publish my module to PowerShell Gallery</a:t>
            </a:r>
          </a:p>
          <a:p>
            <a:r>
              <a:rPr lang="en-US" dirty="0"/>
              <a:t>Looks like an interesting deployment tool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8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227C-E982-4D7C-96FB-E44B1853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EDA5-E95A-4CD3-A0FB-29E29CE4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58" y="2210923"/>
            <a:ext cx="8596668" cy="3880773"/>
          </a:xfrm>
        </p:spPr>
        <p:txBody>
          <a:bodyPr/>
          <a:lstStyle/>
          <a:p>
            <a:r>
              <a:rPr lang="en-US" dirty="0"/>
              <a:t>Dot-Sourcing</a:t>
            </a:r>
          </a:p>
          <a:p>
            <a:r>
              <a:rPr lang="en-US" dirty="0"/>
              <a:t>. SomeFile.PS1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D1AEA1-5738-4DB5-9192-C2D9C5C49892}"/>
              </a:ext>
            </a:extLst>
          </p:cNvPr>
          <p:cNvCxnSpPr>
            <a:cxnSpLocks/>
          </p:cNvCxnSpPr>
          <p:nvPr/>
        </p:nvCxnSpPr>
        <p:spPr>
          <a:xfrm flipV="1">
            <a:off x="922789" y="2961314"/>
            <a:ext cx="310393" cy="385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B1E4C5-2D6A-483A-B483-A5178176A465}"/>
              </a:ext>
            </a:extLst>
          </p:cNvPr>
          <p:cNvSpPr txBox="1"/>
          <p:nvPr/>
        </p:nvSpPr>
        <p:spPr>
          <a:xfrm>
            <a:off x="494950" y="3358934"/>
            <a:ext cx="151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a dot there!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52EE6-5EE9-49E8-885D-1B73557E1F0E}"/>
              </a:ext>
            </a:extLst>
          </p:cNvPr>
          <p:cNvSpPr/>
          <p:nvPr/>
        </p:nvSpPr>
        <p:spPr>
          <a:xfrm>
            <a:off x="677334" y="4151309"/>
            <a:ext cx="4934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Dot-Sourcing has “issues”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to know where the file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“imports” everything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isn’t idempotent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0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E4A-4302-4EE5-A172-ECFEFAE2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Basic Module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C5A5-A010-4AD9-A3F0-8AB9D163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Get-Prompt{</a:t>
            </a:r>
          </a:p>
          <a:p>
            <a:pPr marL="0" indent="0">
              <a:buNone/>
            </a:pPr>
            <a:r>
              <a:rPr lang="en-US" dirty="0"/>
              <a:t>   prompt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it in a .psm1 file (PowerShell Module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“get” this function,</a:t>
            </a:r>
          </a:p>
          <a:p>
            <a:pPr marL="0" indent="0">
              <a:buNone/>
            </a:pPr>
            <a:r>
              <a:rPr lang="en-US" dirty="0"/>
              <a:t>Import-module &lt;path to psm1 file&gt;</a:t>
            </a:r>
          </a:p>
          <a:p>
            <a:pPr marL="0" indent="0">
              <a:buNone/>
            </a:pPr>
            <a:r>
              <a:rPr lang="en-US" dirty="0"/>
              <a:t>To force it to import again</a:t>
            </a:r>
          </a:p>
          <a:p>
            <a:pPr marL="0" indent="0">
              <a:buNone/>
            </a:pPr>
            <a:r>
              <a:rPr lang="en-US" dirty="0"/>
              <a:t>Import-Module &lt;path to psm1 file&gt; -Force</a:t>
            </a:r>
          </a:p>
        </p:txBody>
      </p:sp>
    </p:spTree>
    <p:extLst>
      <p:ext uri="{BB962C8B-B14F-4D97-AF65-F5344CB8AC3E}">
        <p14:creationId xmlns:p14="http://schemas.microsoft.com/office/powerpoint/2010/main" val="396986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E3EF-97AB-4AEF-A179-E54AB542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PSModulePath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44BC-7BD8-469E-8162-A00BD107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it to a correctly named folder in the </a:t>
            </a:r>
            <a:r>
              <a:rPr lang="en-US" dirty="0" err="1"/>
              <a:t>PSModulePath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A115-FC42-4C33-B773-2A959521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77EE-384B-44D9-B914-B9AD75B5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.psd1 file</a:t>
            </a:r>
          </a:p>
          <a:p>
            <a:r>
              <a:rPr lang="en-US" dirty="0"/>
              <a:t>New-</a:t>
            </a:r>
            <a:r>
              <a:rPr lang="en-US" dirty="0" err="1"/>
              <a:t>ModuleManifest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0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EBEA-96E8-460F-AE05-6944A0C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8F1-A301-4E5B-A357-FECBCC59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Dlls</a:t>
            </a:r>
            <a:r>
              <a:rPr lang="en-US" dirty="0"/>
              <a:t> that contain public classes inheriting from Cmdlet or </a:t>
            </a:r>
            <a:r>
              <a:rPr lang="en-US" dirty="0" err="1"/>
              <a:t>PSCmdlet</a:t>
            </a:r>
            <a:r>
              <a:rPr lang="en-US" dirty="0"/>
              <a:t> can be imported (either directly or as nested modules)</a:t>
            </a:r>
          </a:p>
          <a:p>
            <a:r>
              <a:rPr lang="en-US" dirty="0"/>
              <a:t>Public classes and variables are exported from the </a:t>
            </a:r>
            <a:r>
              <a:rPr lang="en-US" dirty="0" err="1"/>
              <a:t>dll</a:t>
            </a:r>
            <a:r>
              <a:rPr lang="en-US" dirty="0"/>
              <a:t> (unless overridden in manifest or import-module statement)</a:t>
            </a:r>
          </a:p>
          <a:p>
            <a:r>
              <a:rPr lang="en-US" dirty="0"/>
              <a:t>Allows you to use C# stuff in PowerShell</a:t>
            </a:r>
          </a:p>
          <a:p>
            <a:pPr lvl="1"/>
            <a:r>
              <a:rPr lang="en-US" dirty="0"/>
              <a:t>Not as easy as writing straight PowerShell, but not hard, either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EBEA-96E8-460F-AE05-6944A0C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Module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8F1-A301-4E5B-A357-FECBCC59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683"/>
            <a:ext cx="8596668" cy="4732679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add-type -</a:t>
            </a:r>
            <a:r>
              <a:rPr lang="en-US" dirty="0" err="1"/>
              <a:t>TypeDefinition</a:t>
            </a:r>
            <a:r>
              <a:rPr lang="en-US" dirty="0"/>
              <a:t> @'</a:t>
            </a:r>
          </a:p>
          <a:p>
            <a:pPr marL="457200" lvl="1" indent="0">
              <a:buNone/>
            </a:pPr>
            <a:r>
              <a:rPr lang="en-US" dirty="0"/>
              <a:t>using </a:t>
            </a:r>
            <a:r>
              <a:rPr lang="en-US" dirty="0" err="1"/>
              <a:t>System.Management.Automation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[Cmdlet("Add","</a:t>
            </a:r>
            <a:r>
              <a:rPr lang="en-US" dirty="0" err="1"/>
              <a:t>CSharpStuff</a:t>
            </a:r>
            <a:r>
              <a:rPr lang="en-US" dirty="0"/>
              <a:t>")]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MyAddCharpStuffCmdlet</a:t>
            </a:r>
            <a:r>
              <a:rPr lang="en-US" dirty="0"/>
              <a:t> : Cmdlet{</a:t>
            </a:r>
          </a:p>
          <a:p>
            <a:pPr marL="457200" lvl="1" indent="0">
              <a:buNone/>
            </a:pPr>
            <a:r>
              <a:rPr lang="en-US" dirty="0"/>
              <a:t>    [Parameter]</a:t>
            </a:r>
          </a:p>
          <a:p>
            <a:pPr marL="457200" lvl="1" indent="0">
              <a:buNone/>
            </a:pPr>
            <a:r>
              <a:rPr lang="en-US" dirty="0"/>
              <a:t>    public string A;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[Parameter]</a:t>
            </a:r>
          </a:p>
          <a:p>
            <a:pPr marL="457200" lvl="1" indent="0">
              <a:buNone/>
            </a:pPr>
            <a:r>
              <a:rPr lang="en-US" dirty="0"/>
              <a:t>    public string B;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protected override void </a:t>
            </a:r>
            <a:r>
              <a:rPr lang="en-US" dirty="0" err="1"/>
              <a:t>EndProcessing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WriteObject</a:t>
            </a:r>
            <a:r>
              <a:rPr lang="en-US" dirty="0"/>
              <a:t>(A+B);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'@ -</a:t>
            </a:r>
            <a:r>
              <a:rPr lang="en-US" dirty="0" err="1"/>
              <a:t>outputAssembly</a:t>
            </a:r>
            <a:r>
              <a:rPr lang="en-US" dirty="0"/>
              <a:t> c:\temp\AddCSharpStuff.dll</a:t>
            </a:r>
          </a:p>
        </p:txBody>
      </p:sp>
    </p:spTree>
    <p:extLst>
      <p:ext uri="{BB962C8B-B14F-4D97-AF65-F5344CB8AC3E}">
        <p14:creationId xmlns:p14="http://schemas.microsoft.com/office/powerpoint/2010/main" val="375469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F8C-492F-437A-83B7-E584D4A0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/>
          <a:lstStyle/>
          <a:p>
            <a:r>
              <a:rPr lang="en-US" dirty="0"/>
              <a:t>CIM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FC8F-F5F1-477B-8360-43D13C97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based on CIM Classes (and cmdlets)</a:t>
            </a:r>
          </a:p>
          <a:p>
            <a:r>
              <a:rPr lang="en-US" dirty="0"/>
              <a:t>Cmdlet definitions are actually just XML mapping parameters (mostly) to CIM Class properties</a:t>
            </a:r>
          </a:p>
          <a:p>
            <a:r>
              <a:rPr lang="en-US" dirty="0"/>
              <a:t>Example: </a:t>
            </a:r>
            <a:r>
              <a:rPr lang="en-US" dirty="0" err="1"/>
              <a:t>SMBShare</a:t>
            </a:r>
            <a:endParaRPr lang="en-US" dirty="0"/>
          </a:p>
          <a:p>
            <a:r>
              <a:rPr lang="en-US" dirty="0"/>
              <a:t>C:\Windows\system32\WindowsPowerShell\v1.0\Modules\SmbShare</a:t>
            </a:r>
          </a:p>
          <a:p>
            <a:r>
              <a:rPr lang="en-US" dirty="0"/>
              <a:t>Interestingly, it’s actually a manifest module, but all it does in include nested </a:t>
            </a:r>
            <a:r>
              <a:rPr lang="en-US" dirty="0" err="1"/>
              <a:t>cdxml</a:t>
            </a:r>
            <a:r>
              <a:rPr lang="en-US" dirty="0"/>
              <a:t> modules (CIM Modules)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28238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1519</TotalTime>
  <Words>934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</vt:lpstr>
      <vt:lpstr>PowerShell Modules (take two)</vt:lpstr>
      <vt:lpstr>What Are Modules</vt:lpstr>
      <vt:lpstr>What else could we use?</vt:lpstr>
      <vt:lpstr>Most Basic Module Possible</vt:lpstr>
      <vt:lpstr>PSModulePath</vt:lpstr>
      <vt:lpstr>Add a Manifest file</vt:lpstr>
      <vt:lpstr>Binary Modules</vt:lpstr>
      <vt:lpstr>Binary Module Example</vt:lpstr>
      <vt:lpstr>CIM Modules</vt:lpstr>
      <vt:lpstr>Controlling Exports</vt:lpstr>
      <vt:lpstr>Then it gets weird</vt:lpstr>
      <vt:lpstr>Module Parameters and Prefixes</vt:lpstr>
      <vt:lpstr>Multiple versions of a module</vt:lpstr>
      <vt:lpstr>Other ways to import modules </vt:lpstr>
      <vt:lpstr>Module “Tooling”</vt:lpstr>
      <vt:lpstr>PSake</vt:lpstr>
      <vt:lpstr>Platyps</vt:lpstr>
      <vt:lpstr>Plaster</vt:lpstr>
      <vt:lpstr>Pester</vt:lpstr>
      <vt:lpstr>BuildHelpers</vt:lpstr>
      <vt:lpstr>PSDeploy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Modules</dc:title>
  <dc:creator>Mike Shepard</dc:creator>
  <cp:lastModifiedBy>Mike Shepard</cp:lastModifiedBy>
  <cp:revision>15</cp:revision>
  <dcterms:created xsi:type="dcterms:W3CDTF">2018-05-01T01:43:13Z</dcterms:created>
  <dcterms:modified xsi:type="dcterms:W3CDTF">2018-07-10T04:52:14Z</dcterms:modified>
</cp:coreProperties>
</file>