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9" r:id="rId18"/>
    <p:sldId id="272" r:id="rId19"/>
    <p:sldId id="273" r:id="rId20"/>
    <p:sldId id="275" r:id="rId21"/>
    <p:sldId id="276" r:id="rId22"/>
    <p:sldId id="277" r:id="rId23"/>
    <p:sldId id="27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marquette.github.io/2017-03-17-Powershell-Gherkin-specification-validation/" TargetMode="External"/><Relationship Id="rId7" Type="http://schemas.openxmlformats.org/officeDocument/2006/relationships/hyperlink" Target="https://github.com/devblackops/pshealthz" TargetMode="External"/><Relationship Id="rId2" Type="http://schemas.openxmlformats.org/officeDocument/2006/relationships/hyperlink" Target="https://github.com/pe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blackops/watchmen" TargetMode="External"/><Relationship Id="rId5" Type="http://schemas.openxmlformats.org/officeDocument/2006/relationships/hyperlink" Target="https://github.com/Ticketmaster/poshspec" TargetMode="External"/><Relationship Id="rId4" Type="http://schemas.openxmlformats.org/officeDocument/2006/relationships/hyperlink" Target="https://kevinmarquette.github.io/2017-04-30-Powershell-Gherkin-advanced-featur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9C46-EDD0-4A80-B99F-7D353273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testing </a:t>
            </a:r>
            <a:br>
              <a:rPr lang="en-US" dirty="0"/>
            </a:br>
            <a:r>
              <a:rPr lang="en-US" dirty="0"/>
              <a:t>with Pester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0902-69E4-4F66-BE90-DC59C8B4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just unit testing!</a:t>
            </a:r>
          </a:p>
        </p:txBody>
      </p:sp>
    </p:spTree>
    <p:extLst>
      <p:ext uri="{BB962C8B-B14F-4D97-AF65-F5344CB8AC3E}">
        <p14:creationId xmlns:p14="http://schemas.microsoft.com/office/powerpoint/2010/main" val="405371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1A1C-16B4-4D75-9033-BA91BB6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TestDrive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B2FE-7BEA-4F89-B3E9-50FFE748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583"/>
            <a:ext cx="8596668" cy="388077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defined by Pester to isolate the filesystem</a:t>
            </a:r>
          </a:p>
          <a:p>
            <a:r>
              <a:rPr lang="en-US" dirty="0"/>
              <a:t>Random folder name inside $</a:t>
            </a:r>
            <a:r>
              <a:rPr lang="en-US" dirty="0" err="1"/>
              <a:t>env:Temp</a:t>
            </a:r>
            <a:endParaRPr lang="en-US" dirty="0"/>
          </a:p>
          <a:p>
            <a:r>
              <a:rPr lang="en-US" dirty="0" err="1"/>
              <a:t>Testdrive</a:t>
            </a:r>
            <a:r>
              <a:rPr lang="en-US" dirty="0"/>
              <a:t>:\SomeFile.txt</a:t>
            </a:r>
          </a:p>
          <a:p>
            <a:r>
              <a:rPr lang="en-US" dirty="0"/>
              <a:t>$</a:t>
            </a:r>
            <a:r>
              <a:rPr lang="en-US" dirty="0" err="1"/>
              <a:t>testDrive</a:t>
            </a:r>
            <a:r>
              <a:rPr lang="en-US" dirty="0"/>
              <a:t> is the full path</a:t>
            </a:r>
          </a:p>
          <a:p>
            <a:pPr lvl="1"/>
            <a:r>
              <a:rPr lang="en-US" dirty="0"/>
              <a:t>in case you have to compare paths or use .NET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1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09F3-B79F-43A2-93DF-415DBCA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/>
          <a:lstStyle/>
          <a:p>
            <a:r>
              <a:rPr lang="en-US" dirty="0"/>
              <a:t>Mocking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516-41FC-4163-A994-F770DC80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/>
          <a:lstStyle/>
          <a:p>
            <a:r>
              <a:rPr lang="en-US" dirty="0"/>
              <a:t>Mocking is the act of creating a substitute function in place of an existing function in order to remove an external dependency.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consider testing this function:</a:t>
            </a:r>
          </a:p>
          <a:p>
            <a:pPr marL="0" indent="0">
              <a:buNone/>
            </a:pPr>
            <a:r>
              <a:rPr lang="en-US" dirty="0"/>
              <a:t>Function Get-</a:t>
            </a:r>
            <a:r>
              <a:rPr lang="en-US" dirty="0" err="1"/>
              <a:t>CurrentDayOfWeek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(get-date).</a:t>
            </a:r>
            <a:r>
              <a:rPr lang="en-US" dirty="0" err="1"/>
              <a:t>DayOfWeek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you don’t know what day you’re going to test it on, you need to “mock” the get-date (or, provide a mock for get-date…I’ve heard it both ways).</a:t>
            </a:r>
          </a:p>
        </p:txBody>
      </p:sp>
    </p:spTree>
    <p:extLst>
      <p:ext uri="{BB962C8B-B14F-4D97-AF65-F5344CB8AC3E}">
        <p14:creationId xmlns:p14="http://schemas.microsoft.com/office/powerpoint/2010/main" val="309420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147D-ADD8-49FE-A0F7-6A6DFB2F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US" dirty="0"/>
              <a:t>Mocking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0CFC-160C-463F-BDDD-96CF5707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 Describe ‘My </a:t>
            </a:r>
            <a:r>
              <a:rPr lang="en-US" sz="1400" dirty="0" err="1"/>
              <a:t>dayofweek</a:t>
            </a:r>
            <a:r>
              <a:rPr lang="en-US" sz="1400" dirty="0"/>
              <a:t> function’{</a:t>
            </a:r>
          </a:p>
          <a:p>
            <a:pPr marL="0" indent="0">
              <a:buNone/>
            </a:pPr>
            <a:r>
              <a:rPr lang="en-US" sz="1400" dirty="0"/>
              <a:t>   context ‘On Tuesday, 8/1/2017’ {</a:t>
            </a:r>
          </a:p>
          <a:p>
            <a:pPr marL="0" indent="0">
              <a:buNone/>
            </a:pPr>
            <a:r>
              <a:rPr lang="en-US" sz="1400" dirty="0"/>
              <a:t>      Mock Get-date {return [datetime]’8/1/2017’}</a:t>
            </a:r>
          </a:p>
          <a:p>
            <a:pPr marL="0" indent="0">
              <a:buNone/>
            </a:pPr>
            <a:r>
              <a:rPr lang="en-US" sz="1400" dirty="0"/>
              <a:t>      it ‘Outputs Tuesday on 8/1/2017’{</a:t>
            </a:r>
          </a:p>
          <a:p>
            <a:pPr marL="0" indent="0">
              <a:buNone/>
            </a:pPr>
            <a:r>
              <a:rPr lang="en-US" sz="1400" dirty="0"/>
              <a:t>          get-</a:t>
            </a:r>
            <a:r>
              <a:rPr lang="en-US" sz="1400" dirty="0" err="1"/>
              <a:t>currentdayofweek</a:t>
            </a:r>
            <a:r>
              <a:rPr lang="en-US" sz="1400" dirty="0"/>
              <a:t> | should be Tuesday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context 'On Wednesday 8/2/2017' {</a:t>
            </a:r>
          </a:p>
          <a:p>
            <a:pPr marL="0" indent="0">
              <a:buNone/>
            </a:pPr>
            <a:r>
              <a:rPr lang="en-US" sz="1400" dirty="0"/>
              <a:t>      Mock Get-date {return [datetime]’8/2/2017’}</a:t>
            </a:r>
          </a:p>
          <a:p>
            <a:pPr marL="0" indent="0">
              <a:buNone/>
            </a:pPr>
            <a:r>
              <a:rPr lang="en-US" sz="1400" dirty="0"/>
              <a:t>      it ‘Outputs Wednesday on 8/2/2017’{</a:t>
            </a:r>
          </a:p>
          <a:p>
            <a:pPr marL="0" indent="0">
              <a:buNone/>
            </a:pPr>
            <a:r>
              <a:rPr lang="en-US" sz="1400" dirty="0"/>
              <a:t>          get-</a:t>
            </a:r>
            <a:r>
              <a:rPr lang="en-US" sz="1400" dirty="0" err="1"/>
              <a:t>currentdayofweek</a:t>
            </a:r>
            <a:r>
              <a:rPr lang="en-US" sz="1400" dirty="0"/>
              <a:t> | should be Wednesday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14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D805-BA7D-405A-ABFB-5FC676B3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US" dirty="0"/>
              <a:t>Mocking continued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6D82-6020-4E9D-BC4D-53E454CA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963"/>
            <a:ext cx="8596668" cy="4489399"/>
          </a:xfrm>
        </p:spPr>
        <p:txBody>
          <a:bodyPr/>
          <a:lstStyle/>
          <a:p>
            <a:r>
              <a:rPr lang="en-US" dirty="0"/>
              <a:t>You can have multiple mocks of the same function using </a:t>
            </a:r>
            <a:r>
              <a:rPr lang="en-US" dirty="0" err="1"/>
              <a:t>ParameterFilters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Mock Get-</a:t>
            </a:r>
            <a:r>
              <a:rPr lang="en-US" sz="1400" dirty="0" err="1"/>
              <a:t>ChildItem</a:t>
            </a:r>
            <a:r>
              <a:rPr lang="en-US" sz="1400" dirty="0"/>
              <a:t> { return @{</a:t>
            </a:r>
            <a:r>
              <a:rPr lang="en-US" sz="1400" dirty="0" err="1"/>
              <a:t>FullName</a:t>
            </a:r>
            <a:r>
              <a:rPr lang="en-US" sz="1400" dirty="0"/>
              <a:t> = "B_File.TXT"} } -</a:t>
            </a:r>
            <a:r>
              <a:rPr lang="en-US" sz="1400" dirty="0" err="1"/>
              <a:t>ParameterFilter</a:t>
            </a:r>
            <a:r>
              <a:rPr lang="en-US" sz="1400" dirty="0"/>
              <a:t> { $Path -</a:t>
            </a:r>
            <a:r>
              <a:rPr lang="en-US" sz="1400" dirty="0" err="1"/>
              <a:t>eq</a:t>
            </a:r>
            <a:r>
              <a:rPr lang="en-US" sz="1400" dirty="0"/>
              <a:t> "$</a:t>
            </a:r>
            <a:r>
              <a:rPr lang="en-US" sz="1400" dirty="0" err="1"/>
              <a:t>env:temp</a:t>
            </a:r>
            <a:r>
              <a:rPr lang="en-US" sz="1400" dirty="0"/>
              <a:t>\me" }</a:t>
            </a:r>
          </a:p>
          <a:p>
            <a:pPr marL="0" indent="0">
              <a:buNone/>
            </a:pPr>
            <a:r>
              <a:rPr lang="en-US" sz="1400" dirty="0"/>
              <a:t>Mock Get-</a:t>
            </a:r>
            <a:r>
              <a:rPr lang="en-US" sz="1400" dirty="0" err="1"/>
              <a:t>ChildItem</a:t>
            </a:r>
            <a:r>
              <a:rPr lang="en-US" sz="1400" dirty="0"/>
              <a:t> { return @{</a:t>
            </a:r>
            <a:r>
              <a:rPr lang="en-US" sz="1400" dirty="0" err="1"/>
              <a:t>FullName</a:t>
            </a:r>
            <a:r>
              <a:rPr lang="en-US" sz="1400" dirty="0"/>
              <a:t> = "A_File.TXT"}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If none of the parameter filters match the passed parameters, the original function is used</a:t>
            </a:r>
          </a:p>
        </p:txBody>
      </p:sp>
    </p:spTree>
    <p:extLst>
      <p:ext uri="{BB962C8B-B14F-4D97-AF65-F5344CB8AC3E}">
        <p14:creationId xmlns:p14="http://schemas.microsoft.com/office/powerpoint/2010/main" val="139866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ED2D-49CD-4B66-8979-6C1E099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24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else could you mock?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A50F-3E1D-43BE-B9A0-D6CA5FAE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 file (cert, registry key)?</a:t>
            </a:r>
          </a:p>
          <a:p>
            <a:r>
              <a:rPr lang="en-US" dirty="0"/>
              <a:t>Getting a directory listing?</a:t>
            </a:r>
          </a:p>
          <a:p>
            <a:r>
              <a:rPr lang="en-US" dirty="0"/>
              <a:t>Results from a database</a:t>
            </a:r>
          </a:p>
          <a:p>
            <a:r>
              <a:rPr lang="en-US" dirty="0"/>
              <a:t>Website contents</a:t>
            </a:r>
          </a:p>
          <a:p>
            <a:r>
              <a:rPr lang="en-US" dirty="0"/>
              <a:t>Restarting a computer</a:t>
            </a:r>
          </a:p>
          <a:p>
            <a:r>
              <a:rPr lang="en-US" dirty="0"/>
              <a:t>Joining a domain (or unjoining)</a:t>
            </a:r>
          </a:p>
        </p:txBody>
      </p:sp>
    </p:spTree>
    <p:extLst>
      <p:ext uri="{BB962C8B-B14F-4D97-AF65-F5344CB8AC3E}">
        <p14:creationId xmlns:p14="http://schemas.microsoft.com/office/powerpoint/2010/main" val="371444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972E-E145-469B-9F1D-BBB16D60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US" dirty="0"/>
              <a:t>Checking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4735-200F-4502-836F-1A20431C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243"/>
            <a:ext cx="8596668" cy="4397120"/>
          </a:xfrm>
        </p:spPr>
        <p:txBody>
          <a:bodyPr/>
          <a:lstStyle/>
          <a:p>
            <a:r>
              <a:rPr lang="en-US" dirty="0"/>
              <a:t>Sometimes, you want to make sure that your mocks are called.  To do that, you need “Assert-</a:t>
            </a:r>
            <a:r>
              <a:rPr lang="en-US" dirty="0" err="1"/>
              <a:t>MockCalled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Assert-</a:t>
            </a:r>
            <a:r>
              <a:rPr lang="en-US" dirty="0" err="1"/>
              <a:t>MockCalled</a:t>
            </a:r>
            <a:r>
              <a:rPr lang="en-US" dirty="0"/>
              <a:t> Get-Date </a:t>
            </a:r>
          </a:p>
          <a:p>
            <a:endParaRPr lang="en-US" dirty="0"/>
          </a:p>
          <a:p>
            <a:r>
              <a:rPr lang="en-US" dirty="0"/>
              <a:t>There are options to say </a:t>
            </a:r>
          </a:p>
          <a:p>
            <a:pPr lvl="1"/>
            <a:r>
              <a:rPr lang="en-US" dirty="0"/>
              <a:t>how many times (exactly or at least)</a:t>
            </a:r>
          </a:p>
          <a:p>
            <a:pPr lvl="1"/>
            <a:r>
              <a:rPr lang="en-US" dirty="0"/>
              <a:t>what scope (It, Describe, or Context)</a:t>
            </a:r>
          </a:p>
          <a:p>
            <a:pPr lvl="1"/>
            <a:r>
              <a:rPr lang="en-US" dirty="0"/>
              <a:t>What parameters (</a:t>
            </a:r>
            <a:r>
              <a:rPr lang="en-US" dirty="0" err="1"/>
              <a:t>parameterfilter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732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690-B272-4786-AB4A-72BBED2E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Verifiable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0ADF-8A98-4C41-99E6-2B4E89CC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can be specified with the –Verifiable switch.</a:t>
            </a:r>
          </a:p>
          <a:p>
            <a:endParaRPr lang="en-US" dirty="0"/>
          </a:p>
          <a:p>
            <a:r>
              <a:rPr lang="en-US" dirty="0"/>
              <a:t>The Assert-</a:t>
            </a:r>
            <a:r>
              <a:rPr lang="en-US" dirty="0" err="1"/>
              <a:t>VerifiableMocks</a:t>
            </a:r>
            <a:r>
              <a:rPr lang="en-US" dirty="0"/>
              <a:t> checks to see if every mock with the –Verifiable switch specified has been called.</a:t>
            </a:r>
          </a:p>
          <a:p>
            <a:r>
              <a:rPr lang="en-US" dirty="0"/>
              <a:t>If not, it throws an exception (which Pester catches)</a:t>
            </a:r>
          </a:p>
        </p:txBody>
      </p:sp>
    </p:spTree>
    <p:extLst>
      <p:ext uri="{BB962C8B-B14F-4D97-AF65-F5344CB8AC3E}">
        <p14:creationId xmlns:p14="http://schemas.microsoft.com/office/powerpoint/2010/main" val="109605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917"/>
            <a:ext cx="8596668" cy="4549446"/>
          </a:xfrm>
        </p:spPr>
        <p:txBody>
          <a:bodyPr/>
          <a:lstStyle/>
          <a:p>
            <a:r>
              <a:rPr lang="en-US" dirty="0"/>
              <a:t>With the –</a:t>
            </a:r>
            <a:r>
              <a:rPr lang="en-US" dirty="0" err="1"/>
              <a:t>CodeCoverage</a:t>
            </a:r>
            <a:r>
              <a:rPr lang="en-US" dirty="0"/>
              <a:t> parameter, you can have Pester generate code coverage statistics for your tests.</a:t>
            </a:r>
          </a:p>
          <a:p>
            <a:endParaRPr lang="en-US" dirty="0"/>
          </a:p>
          <a:p>
            <a:r>
              <a:rPr lang="en-US" dirty="0"/>
              <a:t>You can…</a:t>
            </a:r>
          </a:p>
          <a:p>
            <a:pPr lvl="1"/>
            <a:r>
              <a:rPr lang="en-US" dirty="0"/>
              <a:t>pass a filename which is analyzed</a:t>
            </a:r>
          </a:p>
          <a:p>
            <a:pPr lvl="1"/>
            <a:r>
              <a:rPr lang="en-US" dirty="0"/>
              <a:t>Pass a filename and a function name</a:t>
            </a:r>
          </a:p>
          <a:p>
            <a:pPr lvl="1"/>
            <a:r>
              <a:rPr lang="en-US" dirty="0"/>
              <a:t>Pass start/end line numbers</a:t>
            </a:r>
          </a:p>
          <a:p>
            <a:pPr lvl="1"/>
            <a:endParaRPr lang="en-US" dirty="0"/>
          </a:p>
          <a:p>
            <a:r>
              <a:rPr lang="en-US" dirty="0"/>
              <a:t>Note: coverage is based on the structure of the AST, and only includes places in the script where you can create breakpoints.</a:t>
            </a:r>
          </a:p>
        </p:txBody>
      </p:sp>
    </p:spTree>
    <p:extLst>
      <p:ext uri="{BB962C8B-B14F-4D97-AF65-F5344CB8AC3E}">
        <p14:creationId xmlns:p14="http://schemas.microsoft.com/office/powerpoint/2010/main" val="183409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555B-9D88-460E-8258-DB22F15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r>
              <a:rPr lang="en-US" dirty="0"/>
              <a:t>Coming in Pester 4.0  - Gherkin!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05B-A984-4299-B307-8F626B84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different looking</a:t>
            </a:r>
          </a:p>
          <a:p>
            <a:r>
              <a:rPr lang="en-US" dirty="0"/>
              <a:t>Splits tests into specifications (*.feature) and steps (*.steps.ps1)</a:t>
            </a:r>
          </a:p>
          <a:p>
            <a:r>
              <a:rPr lang="en-US" dirty="0"/>
              <a:t>Feature files are something like English (stolen from Kevin </a:t>
            </a:r>
            <a:r>
              <a:rPr lang="en-US" dirty="0" err="1"/>
              <a:t>Marqette</a:t>
            </a:r>
            <a:r>
              <a:rPr lang="en-US"/>
              <a:t>):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83CB2-BBC7-4391-897F-FF68A188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2" y="3350662"/>
            <a:ext cx="6467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B7FF-6932-49E0-9076-E965BC90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706"/>
            <a:ext cx="8596668" cy="665527"/>
          </a:xfrm>
        </p:spPr>
        <p:txBody>
          <a:bodyPr/>
          <a:lstStyle/>
          <a:p>
            <a:r>
              <a:rPr lang="en-US" dirty="0"/>
              <a:t>Gherkin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221E-9D14-4ED7-BAF2-C76D1013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037"/>
            <a:ext cx="8596668" cy="5024325"/>
          </a:xfrm>
        </p:spPr>
        <p:txBody>
          <a:bodyPr/>
          <a:lstStyle/>
          <a:p>
            <a:r>
              <a:rPr lang="en-US" dirty="0"/>
              <a:t>Step file – DSL in PowerShell for actual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A7DC2-3699-469C-8084-C97CB711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76" y="1315845"/>
            <a:ext cx="6354617" cy="5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CBAD-1E6C-4246-95C4-7B2D7EB9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/>
          <a:lstStyle/>
          <a:p>
            <a:r>
              <a:rPr lang="en-US" dirty="0"/>
              <a:t>Here’s me testing before 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083B-CF30-4D93-9399-C36B5EDC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function Expect($value, $expected, $description){</a:t>
            </a:r>
          </a:p>
          <a:p>
            <a:pPr marL="0" indent="0">
              <a:buNone/>
            </a:pPr>
            <a:r>
              <a:rPr lang="en-US" dirty="0"/>
              <a:t>   if ($value -</a:t>
            </a:r>
            <a:r>
              <a:rPr lang="en-US" dirty="0" err="1"/>
              <a:t>eq</a:t>
            </a:r>
            <a:r>
              <a:rPr lang="en-US" dirty="0"/>
              <a:t> $expected){</a:t>
            </a:r>
          </a:p>
          <a:p>
            <a:pPr marL="0" indent="0">
              <a:buNone/>
            </a:pPr>
            <a:r>
              <a:rPr lang="en-US" dirty="0"/>
              <a:t>      #we're ok</a:t>
            </a:r>
          </a:p>
          <a:p>
            <a:pPr marL="0" indent="0">
              <a:buNone/>
            </a:pPr>
            <a:r>
              <a:rPr lang="en-US" dirty="0"/>
              <a:t>      write-host "$description - PASSED" -</a:t>
            </a:r>
            <a:r>
              <a:rPr lang="en-US" dirty="0" err="1"/>
              <a:t>BackgroundColor</a:t>
            </a:r>
            <a:r>
              <a:rPr lang="en-US" dirty="0"/>
              <a:t> </a:t>
            </a:r>
            <a:r>
              <a:rPr lang="en-US" dirty="0" err="1"/>
              <a:t>DarkGreen</a:t>
            </a:r>
            <a:r>
              <a:rPr lang="en-US" dirty="0"/>
              <a:t> -</a:t>
            </a:r>
            <a:r>
              <a:rPr lang="en-US" dirty="0" err="1"/>
              <a:t>ForegroundColor</a:t>
            </a:r>
            <a:r>
              <a:rPr lang="en-US" dirty="0"/>
              <a:t> white</a:t>
            </a:r>
          </a:p>
          <a:p>
            <a:pPr marL="0" indent="0">
              <a:buNone/>
            </a:pPr>
            <a:r>
              <a:rPr lang="en-US" dirty="0"/>
              <a:t>   } else {</a:t>
            </a:r>
          </a:p>
          <a:p>
            <a:pPr marL="0" indent="0">
              <a:buNone/>
            </a:pPr>
            <a:r>
              <a:rPr lang="en-US" dirty="0"/>
              <a:t>     write-host "$description - FAILED (Expected: $expected, Actual: $value)" -</a:t>
            </a:r>
            <a:r>
              <a:rPr lang="en-US" dirty="0" err="1"/>
              <a:t>BackgroundColor</a:t>
            </a:r>
            <a:r>
              <a:rPr lang="en-US" dirty="0"/>
              <a:t> red -fore White</a:t>
            </a:r>
          </a:p>
          <a:p>
            <a:pPr marL="0" indent="0">
              <a:buNone/>
            </a:pPr>
            <a:r>
              <a:rPr lang="en-US" dirty="0"/>
              <a:t>  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OVF – Operation Validation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Ships with Server 2016, PowerShell 5 (5.1?)</a:t>
            </a:r>
          </a:p>
          <a:p>
            <a:r>
              <a:rPr lang="en-US" dirty="0"/>
              <a:t>Framework wrapping Pester</a:t>
            </a:r>
          </a:p>
          <a:p>
            <a:r>
              <a:rPr lang="en-US" dirty="0"/>
              <a:t>Module-based</a:t>
            </a:r>
          </a:p>
          <a:p>
            <a:r>
              <a:rPr lang="en-US" dirty="0"/>
              <a:t>In module path, Diagnostics/Simple and Diagnostics/Comprehensive folders</a:t>
            </a:r>
          </a:p>
          <a:p>
            <a:r>
              <a:rPr lang="en-US" dirty="0"/>
              <a:t>In those folders, Pester tests (of the module)</a:t>
            </a:r>
          </a:p>
          <a:p>
            <a:r>
              <a:rPr lang="en-US" dirty="0"/>
              <a:t>Invoke-</a:t>
            </a:r>
            <a:r>
              <a:rPr lang="en-US" dirty="0" err="1"/>
              <a:t>OperationValidation</a:t>
            </a:r>
            <a:r>
              <a:rPr lang="en-US" dirty="0"/>
              <a:t> –</a:t>
            </a:r>
            <a:r>
              <a:rPr lang="en-US" dirty="0" err="1"/>
              <a:t>ModuleName</a:t>
            </a:r>
            <a:r>
              <a:rPr lang="en-US" dirty="0"/>
              <a:t> &lt;module&gt; -</a:t>
            </a:r>
            <a:r>
              <a:rPr lang="en-US" dirty="0" err="1"/>
              <a:t>TestType</a:t>
            </a:r>
            <a:r>
              <a:rPr lang="en-US" dirty="0"/>
              <a:t> &lt;</a:t>
            </a:r>
            <a:r>
              <a:rPr lang="en-US" dirty="0" err="1"/>
              <a:t>simple|comprehensive</a:t>
            </a:r>
            <a:r>
              <a:rPr lang="en-US" dirty="0"/>
              <a:t>&gt;</a:t>
            </a:r>
          </a:p>
          <a:p>
            <a:r>
              <a:rPr lang="en-US" dirty="0"/>
              <a:t>Runs the appropriate Pester tests.</a:t>
            </a:r>
          </a:p>
          <a:p>
            <a:endParaRPr lang="en-US" dirty="0"/>
          </a:p>
          <a:p>
            <a:r>
              <a:rPr lang="en-US" i="1" dirty="0"/>
              <a:t>I’m excited about OVF -</a:t>
            </a:r>
          </a:p>
        </p:txBody>
      </p:sp>
    </p:spTree>
    <p:extLst>
      <p:ext uri="{BB962C8B-B14F-4D97-AF65-F5344CB8AC3E}">
        <p14:creationId xmlns:p14="http://schemas.microsoft.com/office/powerpoint/2010/main" val="420216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284"/>
          </a:xfrm>
        </p:spPr>
        <p:txBody>
          <a:bodyPr/>
          <a:lstStyle/>
          <a:p>
            <a:r>
              <a:rPr lang="en-US" dirty="0"/>
              <a:t>Watchmen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884"/>
            <a:ext cx="8596668" cy="3880773"/>
          </a:xfrm>
        </p:spPr>
        <p:txBody>
          <a:bodyPr/>
          <a:lstStyle/>
          <a:p>
            <a:r>
              <a:rPr lang="en-US" dirty="0"/>
              <a:t>“Wraps” OVF tests</a:t>
            </a:r>
          </a:p>
          <a:p>
            <a:r>
              <a:rPr lang="en-US" dirty="0"/>
              <a:t>Provides notifications, actions, etc. for failed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9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76" y="176463"/>
            <a:ext cx="8596668" cy="810126"/>
          </a:xfrm>
        </p:spPr>
        <p:txBody>
          <a:bodyPr/>
          <a:lstStyle/>
          <a:p>
            <a:r>
              <a:rPr lang="en-US" dirty="0" err="1"/>
              <a:t>PoshSpec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9" y="770021"/>
            <a:ext cx="10611852" cy="5281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DSL for infrastructure testing</a:t>
            </a:r>
          </a:p>
          <a:p>
            <a:r>
              <a:rPr lang="en-US" dirty="0"/>
              <a:t>Based in Pester, but the pattern is slightly different  (notice, no It {}</a:t>
            </a:r>
          </a:p>
          <a:p>
            <a:r>
              <a:rPr lang="en-US" dirty="0"/>
              <a:t>Lots of infrastructure-specific test types.</a:t>
            </a:r>
          </a:p>
          <a:p>
            <a:r>
              <a:rPr lang="en-US" dirty="0"/>
              <a:t>Example, from the wiki:</a:t>
            </a:r>
          </a:p>
          <a:p>
            <a:pPr marL="0" indent="0">
              <a:buNone/>
            </a:pPr>
            <a:r>
              <a:rPr lang="en-US" dirty="0"/>
              <a:t>Describe 'Services' {    </a:t>
            </a:r>
          </a:p>
          <a:p>
            <a:pPr marL="0" indent="0">
              <a:buNone/>
            </a:pPr>
            <a:r>
              <a:rPr lang="en-US" dirty="0"/>
              <a:t>    Service w32time Status { Should Be Running }</a:t>
            </a:r>
          </a:p>
          <a:p>
            <a:pPr marL="0" indent="0">
              <a:buNone/>
            </a:pPr>
            <a:r>
              <a:rPr lang="en-US" dirty="0"/>
              <a:t>    Service bits Status { Should Be Stopped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Describe 'Files' {</a:t>
            </a:r>
          </a:p>
          <a:p>
            <a:pPr marL="0" indent="0">
              <a:buNone/>
            </a:pPr>
            <a:r>
              <a:rPr lang="en-US" dirty="0"/>
              <a:t>    File C:\inetpub\wwwroot\iisstart.htm { Should Exist }</a:t>
            </a:r>
          </a:p>
          <a:p>
            <a:pPr marL="0" indent="0">
              <a:buNone/>
            </a:pPr>
            <a:r>
              <a:rPr lang="en-US" dirty="0"/>
              <a:t>    File C:\inetpub\wwwroot\iisstart.htm { Should Contain '</a:t>
            </a:r>
            <a:r>
              <a:rPr lang="en-US" dirty="0" err="1"/>
              <a:t>text-align:center</a:t>
            </a:r>
            <a:r>
              <a:rPr lang="en-US" dirty="0"/>
              <a:t>'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Describe 'Registry' {</a:t>
            </a:r>
          </a:p>
          <a:p>
            <a:pPr marL="0" indent="0">
              <a:buNone/>
            </a:pPr>
            <a:r>
              <a:rPr lang="en-US" dirty="0"/>
              <a:t>    Registry HKLM:\SOFTWARE\Microsoft\</a:t>
            </a:r>
            <a:r>
              <a:rPr lang="en-US" dirty="0" err="1"/>
              <a:t>Rpc</a:t>
            </a:r>
            <a:r>
              <a:rPr lang="en-US" dirty="0"/>
              <a:t>\</a:t>
            </a:r>
            <a:r>
              <a:rPr lang="en-US" dirty="0" err="1"/>
              <a:t>ClientProtocols</a:t>
            </a:r>
            <a:r>
              <a:rPr lang="en-US" dirty="0"/>
              <a:t> { Should Exist }</a:t>
            </a:r>
          </a:p>
          <a:p>
            <a:pPr marL="0" indent="0">
              <a:buNone/>
            </a:pPr>
            <a:r>
              <a:rPr lang="en-US" dirty="0"/>
              <a:t>    Registry HKLM:\SYSTEM\</a:t>
            </a:r>
            <a:r>
              <a:rPr lang="en-US" dirty="0" err="1"/>
              <a:t>CurrentControlSet</a:t>
            </a:r>
            <a:r>
              <a:rPr lang="en-US" dirty="0"/>
              <a:t>\Services\</a:t>
            </a:r>
            <a:r>
              <a:rPr lang="en-US" dirty="0" err="1"/>
              <a:t>Tcpip</a:t>
            </a:r>
            <a:r>
              <a:rPr lang="en-US" dirty="0"/>
              <a:t>\Parameters\ "</a:t>
            </a:r>
            <a:r>
              <a:rPr lang="en-US" dirty="0" err="1"/>
              <a:t>SyncDomainWithMembership</a:t>
            </a:r>
            <a:r>
              <a:rPr lang="en-US" dirty="0"/>
              <a:t>" { Should Be 1  }</a:t>
            </a:r>
          </a:p>
          <a:p>
            <a:pPr marL="0" indent="0">
              <a:buNone/>
            </a:pPr>
            <a:r>
              <a:rPr lang="en-US" dirty="0"/>
              <a:t>    Registry 'HKLM:\SOFTWARE\Callahan Auto\' { Should Not Exist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6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Other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263"/>
            <a:ext cx="8596668" cy="4417099"/>
          </a:xfrm>
        </p:spPr>
        <p:txBody>
          <a:bodyPr/>
          <a:lstStyle/>
          <a:p>
            <a:r>
              <a:rPr lang="en-US" dirty="0"/>
              <a:t>Remotely – run pester tests remotely</a:t>
            </a:r>
          </a:p>
          <a:p>
            <a:r>
              <a:rPr lang="en-US" dirty="0"/>
              <a:t>Format-Pester – output to </a:t>
            </a:r>
            <a:r>
              <a:rPr lang="en-US" dirty="0" err="1"/>
              <a:t>Pscribo</a:t>
            </a:r>
            <a:endParaRPr lang="en-US" dirty="0"/>
          </a:p>
          <a:p>
            <a:r>
              <a:rPr lang="en-US" dirty="0" err="1"/>
              <a:t>PSHealthz</a:t>
            </a:r>
            <a:r>
              <a:rPr lang="en-US" dirty="0"/>
              <a:t> – Http listener which executes OVF Tests and returns results (REST)</a:t>
            </a:r>
          </a:p>
        </p:txBody>
      </p:sp>
    </p:spTree>
    <p:extLst>
      <p:ext uri="{BB962C8B-B14F-4D97-AF65-F5344CB8AC3E}">
        <p14:creationId xmlns:p14="http://schemas.microsoft.com/office/powerpoint/2010/main" val="139287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6BE-E604-4075-A787-BDD6575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708"/>
            <a:ext cx="8596668" cy="79136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3677-56E7-4777-BA1E-DB19C29E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075"/>
            <a:ext cx="8596668" cy="4489288"/>
          </a:xfrm>
        </p:spPr>
        <p:txBody>
          <a:bodyPr/>
          <a:lstStyle/>
          <a:p>
            <a:r>
              <a:rPr lang="en-US" dirty="0"/>
              <a:t>Pester on GitHub</a:t>
            </a:r>
          </a:p>
          <a:p>
            <a:pPr lvl="1"/>
            <a:r>
              <a:rPr lang="en-US" dirty="0">
                <a:hlinkClick r:id="rId2"/>
              </a:rPr>
              <a:t>https://github.com/pester</a:t>
            </a:r>
            <a:r>
              <a:rPr lang="en-US" dirty="0"/>
              <a:t>    (duh!)</a:t>
            </a:r>
          </a:p>
          <a:p>
            <a:r>
              <a:rPr lang="en-US" dirty="0"/>
              <a:t>Gherkin examples</a:t>
            </a:r>
          </a:p>
          <a:p>
            <a:pPr lvl="1"/>
            <a:r>
              <a:rPr lang="en-US" sz="1400" dirty="0">
                <a:hlinkClick r:id="rId3"/>
              </a:rPr>
              <a:t>https://kevinmarquette.github.io/2017-03-17-Powershell-Gherkin-specification-validation/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https://kevinmarquette.github.io/2017-04-30-Powershell-Gherkin-advanced-features/</a:t>
            </a:r>
            <a:endParaRPr lang="en-US" sz="1400" dirty="0"/>
          </a:p>
          <a:p>
            <a:r>
              <a:rPr lang="en-US" dirty="0" err="1"/>
              <a:t>PoshSpec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https://github.com/Ticketmaster/poshspec</a:t>
            </a:r>
            <a:endParaRPr lang="en-US" dirty="0"/>
          </a:p>
          <a:p>
            <a:r>
              <a:rPr lang="en-US" dirty="0"/>
              <a:t>Watchmen - </a:t>
            </a:r>
            <a:r>
              <a:rPr lang="en-US" dirty="0">
                <a:hlinkClick r:id="rId6"/>
              </a:rPr>
              <a:t>https://github.com/devblackops/watchmen</a:t>
            </a:r>
            <a:endParaRPr lang="en-US" dirty="0"/>
          </a:p>
          <a:p>
            <a:r>
              <a:rPr lang="en-US" dirty="0" err="1"/>
              <a:t>PSHealthz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https://github.com/devblackops/pshealthz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84BC-2DD3-4C27-9E9D-5BA74A1C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041-47C4-4B8C-B007-D6604735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System Testing </a:t>
            </a:r>
          </a:p>
          <a:p>
            <a:r>
              <a:rPr lang="en-US" dirty="0"/>
              <a:t>Infrastructure Testing</a:t>
            </a:r>
          </a:p>
        </p:txBody>
      </p:sp>
    </p:spTree>
    <p:extLst>
      <p:ext uri="{BB962C8B-B14F-4D97-AF65-F5344CB8AC3E}">
        <p14:creationId xmlns:p14="http://schemas.microsoft.com/office/powerpoint/2010/main" val="348871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68C4-8CB2-4B92-8B0F-1821F3C6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3C0B-8530-4802-A7AA-F2043683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860"/>
            <a:ext cx="8596668" cy="3880773"/>
          </a:xfrm>
        </p:spPr>
        <p:txBody>
          <a:bodyPr/>
          <a:lstStyle/>
          <a:p>
            <a:r>
              <a:rPr lang="en-US" dirty="0"/>
              <a:t>Testing framework (not just unit testing)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Works with 2.0 and above</a:t>
            </a:r>
          </a:p>
          <a:p>
            <a:r>
              <a:rPr lang="en-US" dirty="0"/>
              <a:t>Ships with 5.0!!!!</a:t>
            </a:r>
          </a:p>
          <a:p>
            <a:pPr lvl="1"/>
            <a:r>
              <a:rPr lang="en-US" dirty="0"/>
              <a:t>This was the first open source shipped as part of a Microsoft product</a:t>
            </a:r>
          </a:p>
          <a:p>
            <a:r>
              <a:rPr lang="en-US" dirty="0"/>
              <a:t>Currently on Version 3.x</a:t>
            </a:r>
          </a:p>
          <a:p>
            <a:pPr lvl="1"/>
            <a:r>
              <a:rPr lang="en-US" dirty="0"/>
              <a:t>4.x has some new stuff.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6E9A-52A4-431F-A763-214069C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Pester test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8A2D-4045-4D92-A541-9AC1E253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It’s just PowerShell script (a DSL for a test)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Describe ‘what am I testing’ {</a:t>
            </a:r>
          </a:p>
          <a:p>
            <a:pPr marL="0" indent="0">
              <a:buNone/>
            </a:pPr>
            <a:r>
              <a:rPr lang="en-US" dirty="0"/>
              <a:t>   Context ‘what is the setting’{</a:t>
            </a:r>
          </a:p>
          <a:p>
            <a:pPr marL="457200" lvl="1" indent="0">
              <a:buNone/>
            </a:pPr>
            <a:r>
              <a:rPr lang="en-US" dirty="0"/>
              <a:t>   it ‘does something’ {</a:t>
            </a:r>
          </a:p>
          <a:p>
            <a:pPr marL="914400" lvl="2" indent="0">
              <a:buNone/>
            </a:pPr>
            <a:r>
              <a:rPr lang="en-US" dirty="0"/>
              <a:t>$result=&lt;perform an operation&gt;</a:t>
            </a:r>
          </a:p>
          <a:p>
            <a:pPr marL="914400" lvl="2" indent="0">
              <a:buNone/>
            </a:pPr>
            <a:r>
              <a:rPr lang="en-US" dirty="0"/>
              <a:t>$result | Should Be Like ‘*result*’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</a:p>
          <a:p>
            <a:pPr marL="457200" lvl="1" indent="0">
              <a:buNone/>
            </a:pPr>
            <a:r>
              <a:rPr lang="en-US" dirty="0"/>
              <a:t>   it ‘blows up of you pass a zero’ {</a:t>
            </a:r>
          </a:p>
          <a:p>
            <a:pPr marL="457200" lvl="1" indent="0">
              <a:buNone/>
            </a:pPr>
            <a:r>
              <a:rPr lang="en-US" dirty="0"/>
              <a:t>        {&lt;perform an operation&gt; -</a:t>
            </a:r>
            <a:r>
              <a:rPr lang="en-US" dirty="0" err="1"/>
              <a:t>parm</a:t>
            </a:r>
            <a:r>
              <a:rPr lang="en-US" dirty="0"/>
              <a:t> 0} | should throw “an error”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4C6E-AAD1-4F6A-B0F1-BD0CC9F1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“assertions”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8AAF-A7B9-4A3B-A0D6-08163B95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Should / Should Not</a:t>
            </a:r>
          </a:p>
          <a:p>
            <a:pPr lvl="1"/>
            <a:r>
              <a:rPr lang="en-US" dirty="0"/>
              <a:t>Be</a:t>
            </a:r>
          </a:p>
          <a:p>
            <a:pPr lvl="1"/>
            <a:r>
              <a:rPr lang="en-US" dirty="0" err="1"/>
              <a:t>BeExactly</a:t>
            </a:r>
            <a:endParaRPr lang="en-US" dirty="0"/>
          </a:p>
          <a:p>
            <a:pPr lvl="1"/>
            <a:r>
              <a:rPr lang="en-US" dirty="0" err="1"/>
              <a:t>BeGreaterThan</a:t>
            </a:r>
            <a:r>
              <a:rPr lang="en-US" dirty="0"/>
              <a:t>/</a:t>
            </a:r>
            <a:r>
              <a:rPr lang="en-US" dirty="0" err="1"/>
              <a:t>BeLessThan</a:t>
            </a:r>
            <a:endParaRPr lang="en-US" dirty="0"/>
          </a:p>
          <a:p>
            <a:pPr lvl="1"/>
            <a:r>
              <a:rPr lang="en-US" dirty="0" err="1"/>
              <a:t>BeLike</a:t>
            </a:r>
            <a:r>
              <a:rPr lang="en-US" dirty="0"/>
              <a:t>/</a:t>
            </a:r>
            <a:r>
              <a:rPr lang="en-US" dirty="0" err="1"/>
              <a:t>BeLikeExactly</a:t>
            </a:r>
            <a:endParaRPr lang="en-US" dirty="0"/>
          </a:p>
          <a:p>
            <a:pPr lvl="1"/>
            <a:r>
              <a:rPr lang="en-US" dirty="0" err="1"/>
              <a:t>BeOfType</a:t>
            </a:r>
            <a:endParaRPr lang="en-US" dirty="0"/>
          </a:p>
          <a:p>
            <a:pPr lvl="1"/>
            <a:r>
              <a:rPr lang="en-US" dirty="0"/>
              <a:t>Exist    (filename on pipeline)</a:t>
            </a:r>
          </a:p>
          <a:p>
            <a:pPr lvl="1"/>
            <a:r>
              <a:rPr lang="en-US" dirty="0"/>
              <a:t>Contain/</a:t>
            </a:r>
            <a:r>
              <a:rPr lang="en-US" dirty="0" err="1"/>
              <a:t>ContainExactly</a:t>
            </a:r>
            <a:r>
              <a:rPr lang="en-US" dirty="0"/>
              <a:t>   (filename on pipeline)</a:t>
            </a:r>
          </a:p>
          <a:p>
            <a:pPr lvl="1"/>
            <a:r>
              <a:rPr lang="en-US" dirty="0"/>
              <a:t>Match/</a:t>
            </a:r>
            <a:r>
              <a:rPr lang="en-US" dirty="0" err="1"/>
              <a:t>MatchExactly</a:t>
            </a:r>
            <a:endParaRPr lang="en-US" dirty="0"/>
          </a:p>
          <a:p>
            <a:pPr lvl="1"/>
            <a:r>
              <a:rPr lang="en-US" dirty="0"/>
              <a:t>Throw</a:t>
            </a:r>
          </a:p>
          <a:p>
            <a:pPr lvl="1"/>
            <a:r>
              <a:rPr lang="en-US" dirty="0" err="1"/>
              <a:t>BeNullOrEmpty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A84F-0BF9-4ED0-9C0E-C76DC137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807"/>
          </a:xfrm>
        </p:spPr>
        <p:txBody>
          <a:bodyPr/>
          <a:lstStyle/>
          <a:p>
            <a:r>
              <a:rPr lang="en-US" dirty="0"/>
              <a:t>Getting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69E7-F2CA-4B32-AEFC-0320680E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3880773"/>
          </a:xfrm>
        </p:spPr>
        <p:txBody>
          <a:bodyPr/>
          <a:lstStyle/>
          <a:p>
            <a:r>
              <a:rPr lang="en-US" dirty="0"/>
              <a:t>Run the script!</a:t>
            </a:r>
          </a:p>
          <a:p>
            <a:r>
              <a:rPr lang="en-US" dirty="0"/>
              <a:t>Invoke-Pester –path &lt;script&gt;</a:t>
            </a:r>
          </a:p>
          <a:p>
            <a:endParaRPr lang="en-US" dirty="0"/>
          </a:p>
          <a:p>
            <a:r>
              <a:rPr lang="en-US" dirty="0"/>
              <a:t>Why two ways? 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passthru</a:t>
            </a:r>
            <a:r>
              <a:rPr lang="en-US" dirty="0"/>
              <a:t> on Invoke-Pester returns objects (duh!) describing the results.</a:t>
            </a:r>
          </a:p>
          <a:p>
            <a:r>
              <a:rPr lang="en-US" dirty="0"/>
              <a:t>Useful in build process/continuous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40788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FD62-5E54-437B-8FDE-6BF3A44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Seems pretty easy…what else is there?</a:t>
            </a:r>
            <a:br>
              <a:rPr lang="en-US" dirty="0"/>
            </a:br>
            <a:r>
              <a:rPr lang="en-US" dirty="0" err="1"/>
              <a:t>BeforeEach</a:t>
            </a:r>
            <a:r>
              <a:rPr lang="en-US" dirty="0"/>
              <a:t> and </a:t>
            </a:r>
            <a:r>
              <a:rPr lang="en-US" dirty="0" err="1"/>
              <a:t>AfterEach</a:t>
            </a:r>
            <a:r>
              <a:rPr lang="en-U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DAB1-06A9-4F0C-90F9-B1B5930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defined in Describe or Context blocks</a:t>
            </a:r>
          </a:p>
          <a:p>
            <a:pPr lvl="1"/>
            <a:r>
              <a:rPr lang="en-US" dirty="0"/>
              <a:t>Run before/after each “It” block</a:t>
            </a:r>
          </a:p>
          <a:p>
            <a:pPr lvl="1"/>
            <a:r>
              <a:rPr lang="en-US" dirty="0"/>
              <a:t>Before blocks in Describe are run before </a:t>
            </a:r>
            <a:r>
              <a:rPr lang="en-US" dirty="0" err="1"/>
              <a:t>Before</a:t>
            </a:r>
            <a:r>
              <a:rPr lang="en-US" dirty="0"/>
              <a:t> blocks in Context</a:t>
            </a:r>
          </a:p>
          <a:p>
            <a:pPr lvl="1"/>
            <a:r>
              <a:rPr lang="en-US" dirty="0"/>
              <a:t>After blocks in Describe are run after </a:t>
            </a:r>
            <a:r>
              <a:rPr lang="en-US" dirty="0" err="1"/>
              <a:t>After</a:t>
            </a:r>
            <a:r>
              <a:rPr lang="en-US" dirty="0"/>
              <a:t> blocks in Context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&lt;Describe-before&gt;</a:t>
            </a:r>
          </a:p>
          <a:p>
            <a:pPr marL="457200" lvl="1" indent="0">
              <a:buNone/>
            </a:pPr>
            <a:r>
              <a:rPr lang="en-US" dirty="0"/>
              <a:t>&lt;Context-before&gt;</a:t>
            </a:r>
          </a:p>
          <a:p>
            <a:pPr marL="457200" lvl="1" indent="0">
              <a:buNone/>
            </a:pPr>
            <a:r>
              <a:rPr lang="en-US" dirty="0"/>
              <a:t>It</a:t>
            </a:r>
          </a:p>
          <a:p>
            <a:pPr marL="457200" lvl="1" indent="0">
              <a:buNone/>
            </a:pPr>
            <a:r>
              <a:rPr lang="en-US" dirty="0"/>
              <a:t>&lt;Context-after&gt;</a:t>
            </a:r>
          </a:p>
          <a:p>
            <a:pPr marL="457200" lvl="1" indent="0">
              <a:buNone/>
            </a:pPr>
            <a:r>
              <a:rPr lang="en-US" dirty="0"/>
              <a:t>&lt;Describe-after&gt;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4D2-EBE2-44A8-8C30-1268B820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F93F-3438-4FBE-901A-DA05E2DC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test internals of module (i.e. things that aren’t exported)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Import-Module </a:t>
            </a:r>
            <a:r>
              <a:rPr lang="en-US" dirty="0" err="1"/>
              <a:t>AModule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InModuleScope</a:t>
            </a:r>
            <a:r>
              <a:rPr lang="en-US" dirty="0"/>
              <a:t> </a:t>
            </a:r>
            <a:r>
              <a:rPr lang="en-US" dirty="0" err="1"/>
              <a:t>Amodule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Describe ‘Something internal’ {</a:t>
            </a:r>
          </a:p>
          <a:p>
            <a:pPr marL="0" indent="0">
              <a:buNone/>
            </a:pPr>
            <a:r>
              <a:rPr lang="en-US" dirty="0"/>
              <a:t>        it ‘has a module-level variable’{</a:t>
            </a:r>
          </a:p>
          <a:p>
            <a:pPr marL="0" indent="0">
              <a:buNone/>
            </a:pPr>
            <a:r>
              <a:rPr lang="en-US" dirty="0"/>
              <a:t>            $</a:t>
            </a:r>
            <a:r>
              <a:rPr lang="en-US" dirty="0" err="1"/>
              <a:t>hiddenVariable</a:t>
            </a:r>
            <a:r>
              <a:rPr lang="en-US" dirty="0"/>
              <a:t> | Should Not </a:t>
            </a:r>
            <a:r>
              <a:rPr lang="en-US" dirty="0" err="1"/>
              <a:t>BeNullOrEmpty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321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1102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PowerShell testing  with Pester</vt:lpstr>
      <vt:lpstr>Here’s me testing before Pester</vt:lpstr>
      <vt:lpstr>Test what?</vt:lpstr>
      <vt:lpstr>What is Pester</vt:lpstr>
      <vt:lpstr>What does a Pester test look like</vt:lpstr>
      <vt:lpstr>Pester “assertions”</vt:lpstr>
      <vt:lpstr>Getting results</vt:lpstr>
      <vt:lpstr>Seems pretty easy…what else is there? BeforeEach and AfterEach blocks</vt:lpstr>
      <vt:lpstr>InModuleScope!</vt:lpstr>
      <vt:lpstr>The TestDrive!</vt:lpstr>
      <vt:lpstr>Mocking intro</vt:lpstr>
      <vt:lpstr>Mocking continued</vt:lpstr>
      <vt:lpstr>Mocking continued again</vt:lpstr>
      <vt:lpstr>What else could you mock?</vt:lpstr>
      <vt:lpstr>Checking Mocks</vt:lpstr>
      <vt:lpstr>Verifiable Mocks</vt:lpstr>
      <vt:lpstr>Code Coverage</vt:lpstr>
      <vt:lpstr>Coming in Pester 4.0  - Gherkin!</vt:lpstr>
      <vt:lpstr>Gherkin – Part 2</vt:lpstr>
      <vt:lpstr>OVF – Operation Validation Framework</vt:lpstr>
      <vt:lpstr>Watchmen</vt:lpstr>
      <vt:lpstr>PoshSpec</vt:lpstr>
      <vt:lpstr>Other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testing  with Pester</dc:title>
  <dc:creator>Mike Shepard</dc:creator>
  <cp:lastModifiedBy>Mike Shepard</cp:lastModifiedBy>
  <cp:revision>21</cp:revision>
  <dcterms:created xsi:type="dcterms:W3CDTF">2017-08-01T00:46:39Z</dcterms:created>
  <dcterms:modified xsi:type="dcterms:W3CDTF">2017-08-02T01:00:09Z</dcterms:modified>
</cp:coreProperties>
</file>