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9" r:id="rId10"/>
    <p:sldId id="263" r:id="rId11"/>
    <p:sldId id="264" r:id="rId12"/>
    <p:sldId id="265" r:id="rId13"/>
    <p:sldId id="268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shepard7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owershellstation.com/2012/02/08/importing-modules-using-ascustomobject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8A69-486F-4A15-8895-A95683922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ECADF-6430-40D9-A12E-27249C270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466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Little bundles of goodness!</a:t>
            </a:r>
          </a:p>
          <a:p>
            <a:endParaRPr lang="en-US" dirty="0"/>
          </a:p>
          <a:p>
            <a:r>
              <a:rPr lang="en-US" dirty="0"/>
              <a:t>Mike Shepard</a:t>
            </a:r>
          </a:p>
          <a:p>
            <a:r>
              <a:rPr lang="en-US" dirty="0">
                <a:hlinkClick r:id="rId2"/>
              </a:rPr>
              <a:t>mshepard70@gmail.com</a:t>
            </a:r>
            <a:endParaRPr lang="en-US" dirty="0"/>
          </a:p>
          <a:p>
            <a:r>
              <a:rPr lang="en-US" dirty="0"/>
              <a:t>@MikeShepard70</a:t>
            </a:r>
          </a:p>
        </p:txBody>
      </p:sp>
    </p:spTree>
    <p:extLst>
      <p:ext uri="{BB962C8B-B14F-4D97-AF65-F5344CB8AC3E}">
        <p14:creationId xmlns:p14="http://schemas.microsoft.com/office/powerpoint/2010/main" val="2515703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25F8C-492F-437A-83B7-E584D4A0E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028"/>
          </a:xfrm>
        </p:spPr>
        <p:txBody>
          <a:bodyPr/>
          <a:lstStyle/>
          <a:p>
            <a:r>
              <a:rPr lang="en-US" dirty="0"/>
              <a:t>CIM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4FC8F-F5F1-477B-8360-43D13C97F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based on CIM Classes (and cmdlets)</a:t>
            </a:r>
          </a:p>
          <a:p>
            <a:r>
              <a:rPr lang="en-US" dirty="0"/>
              <a:t>Cmdlet definitions are actually just XML mapping parameters (mostly) to CIM Class properties</a:t>
            </a:r>
          </a:p>
          <a:p>
            <a:r>
              <a:rPr lang="en-US" dirty="0"/>
              <a:t>Example: </a:t>
            </a:r>
            <a:r>
              <a:rPr lang="en-US" dirty="0" err="1"/>
              <a:t>SMBShare</a:t>
            </a:r>
            <a:endParaRPr lang="en-US" dirty="0"/>
          </a:p>
          <a:p>
            <a:r>
              <a:rPr lang="en-US" dirty="0"/>
              <a:t>C:\Windows\system32\WindowsPowerShell\v1.0\Modules\SmbShare</a:t>
            </a:r>
          </a:p>
          <a:p>
            <a:r>
              <a:rPr lang="en-US" dirty="0"/>
              <a:t>Interestingly, it’s actually a manifest module, but all it does in include nested </a:t>
            </a:r>
            <a:r>
              <a:rPr lang="en-US" dirty="0" err="1"/>
              <a:t>cdxml</a:t>
            </a:r>
            <a:r>
              <a:rPr lang="en-US" dirty="0"/>
              <a:t> modules (CIM Modules)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28238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3AA1-16B6-4826-84B0-A03B65E79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Exports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0039F-9618-4803-957C-A369E99B1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Dot-sourcing</a:t>
            </a:r>
          </a:p>
          <a:p>
            <a:pPr lvl="1"/>
            <a:r>
              <a:rPr lang="en-US" dirty="0"/>
              <a:t>Exports all cmdlets, functions, aliases, variables</a:t>
            </a:r>
          </a:p>
          <a:p>
            <a:r>
              <a:rPr lang="en-US" dirty="0"/>
              <a:t>By default, importing a module</a:t>
            </a:r>
          </a:p>
          <a:p>
            <a:pPr lvl="1"/>
            <a:r>
              <a:rPr lang="en-US" dirty="0"/>
              <a:t>Exports all functions (only!)</a:t>
            </a:r>
          </a:p>
          <a:p>
            <a:pPr lvl="1"/>
            <a:r>
              <a:rPr lang="en-US" dirty="0"/>
              <a:t>This gives the opportunity for information hiding (and obscuring implementation)</a:t>
            </a:r>
          </a:p>
          <a:p>
            <a:r>
              <a:rPr lang="en-US" dirty="0"/>
              <a:t>To override the default behavior, you can use the Export-</a:t>
            </a:r>
            <a:r>
              <a:rPr lang="en-US" dirty="0" err="1"/>
              <a:t>ModuleMember</a:t>
            </a:r>
            <a:r>
              <a:rPr lang="en-US" dirty="0"/>
              <a:t> cmdlet</a:t>
            </a:r>
          </a:p>
          <a:p>
            <a:r>
              <a:rPr lang="en-US" dirty="0"/>
              <a:t>It has –Function, -Variable, and –Alias parameters which allow lists and wildcards.</a:t>
            </a:r>
          </a:p>
          <a:p>
            <a:r>
              <a:rPr lang="en-US" dirty="0"/>
              <a:t>I recommend using –Function *-* or *-Noun</a:t>
            </a:r>
          </a:p>
        </p:txBody>
      </p:sp>
    </p:spTree>
    <p:extLst>
      <p:ext uri="{BB962C8B-B14F-4D97-AF65-F5344CB8AC3E}">
        <p14:creationId xmlns:p14="http://schemas.microsoft.com/office/powerpoint/2010/main" val="2862722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09858-4295-464E-8BC2-1872739B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it gets weird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6B830-C60D-4944-A756-D6BDDCCA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224" y="1556581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-</a:t>
            </a:r>
            <a:r>
              <a:rPr lang="en-US" dirty="0" err="1"/>
              <a:t>AsCustomObject</a:t>
            </a:r>
            <a:endParaRPr lang="en-US" dirty="0"/>
          </a:p>
          <a:p>
            <a:endParaRPr lang="en-US" dirty="0"/>
          </a:p>
          <a:p>
            <a:r>
              <a:rPr lang="en-US" dirty="0"/>
              <a:t>Instead of importing variables and functions into the scope, it creates an object with properties and methods</a:t>
            </a:r>
          </a:p>
          <a:p>
            <a:r>
              <a:rPr lang="en-US" dirty="0"/>
              <a:t>Mapping PowerShell parameters onto method parameters is not a good prize</a:t>
            </a:r>
          </a:p>
          <a:p>
            <a:r>
              <a:rPr lang="en-US" dirty="0"/>
              <a:t>And </a:t>
            </a:r>
            <a:r>
              <a:rPr lang="en-US" dirty="0" err="1"/>
              <a:t>parametersets</a:t>
            </a:r>
            <a:r>
              <a:rPr lang="en-US" dirty="0"/>
              <a:t> don’t work.</a:t>
            </a:r>
          </a:p>
          <a:p>
            <a:r>
              <a:rPr lang="en-US" dirty="0"/>
              <a:t>Also, method names and dashes are not a good fit.</a:t>
            </a:r>
          </a:p>
          <a:p>
            <a:r>
              <a:rPr lang="en-US" dirty="0"/>
              <a:t>And…aliases are broken.</a:t>
            </a:r>
          </a:p>
          <a:p>
            <a:r>
              <a:rPr lang="en-US" dirty="0"/>
              <a:t>However, it does work in its own charming way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https://powershellstation.com/2012/02/08/importing-modules-using-ascustomobject/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278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6F393-2DBE-47FA-B330-50253DC56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1695"/>
          </a:xfrm>
        </p:spPr>
        <p:txBody>
          <a:bodyPr/>
          <a:lstStyle/>
          <a:p>
            <a:r>
              <a:rPr lang="en-US" dirty="0"/>
              <a:t>Module Parameters and Prefixes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779A2-6672-44FF-9B44-7E894529F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0079"/>
            <a:ext cx="10303855" cy="491832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POSH_ADO Example:</a:t>
            </a:r>
          </a:p>
          <a:p>
            <a:endParaRPr lang="en-US" dirty="0"/>
          </a:p>
          <a:p>
            <a:r>
              <a:rPr lang="en-US" dirty="0"/>
              <a:t>At the top of the posh_ado.psm1 file</a:t>
            </a:r>
          </a:p>
          <a:p>
            <a:pPr marL="0" indent="0">
              <a:buNone/>
            </a:pPr>
            <a:r>
              <a:rPr lang="en-US" dirty="0"/>
              <a:t>param([parameter(Mandatory=$true,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  <a:r>
              <a:rPr lang="en-US" dirty="0" err="1"/>
              <a:t>HelpMessage</a:t>
            </a:r>
            <a:r>
              <a:rPr lang="en-US" dirty="0"/>
              <a:t>="The name of the ADO.NET provider to import the module for.")]</a:t>
            </a:r>
          </a:p>
          <a:p>
            <a:pPr marL="0" indent="0">
              <a:buNone/>
            </a:pPr>
            <a:r>
              <a:rPr lang="en-US" dirty="0"/>
              <a:t>                 $</a:t>
            </a:r>
            <a:r>
              <a:rPr lang="en-US" dirty="0" err="1"/>
              <a:t>ADONETProvider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Load the named ADO.NET provider</a:t>
            </a:r>
          </a:p>
          <a:p>
            <a:pPr marL="0" indent="0">
              <a:buNone/>
            </a:pPr>
            <a:r>
              <a:rPr lang="en-US" dirty="0"/>
              <a:t>$provider=[</a:t>
            </a:r>
            <a:r>
              <a:rPr lang="en-US" dirty="0" err="1"/>
              <a:t>System.Data.Common.DbProviderFactories</a:t>
            </a:r>
            <a:r>
              <a:rPr lang="en-US" dirty="0"/>
              <a:t>]::</a:t>
            </a:r>
            <a:r>
              <a:rPr lang="en-US" dirty="0" err="1"/>
              <a:t>GetFactory</a:t>
            </a:r>
            <a:r>
              <a:rPr lang="en-US" dirty="0"/>
              <a:t>($</a:t>
            </a:r>
            <a:r>
              <a:rPr lang="en-US" dirty="0" err="1"/>
              <a:t>ADONETProvider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/>
              <a:t>Then, in </a:t>
            </a:r>
            <a:r>
              <a:rPr lang="en-US" dirty="0" err="1"/>
              <a:t>Posh_Ado_SQLServer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import-module </a:t>
            </a:r>
            <a:r>
              <a:rPr lang="en-US" dirty="0" err="1"/>
              <a:t>POSH_Ado</a:t>
            </a:r>
            <a:r>
              <a:rPr lang="en-US" dirty="0"/>
              <a:t> -</a:t>
            </a:r>
            <a:r>
              <a:rPr lang="en-US" dirty="0" err="1"/>
              <a:t>args</a:t>
            </a:r>
            <a:r>
              <a:rPr lang="en-US" dirty="0"/>
              <a:t> </a:t>
            </a:r>
            <a:r>
              <a:rPr lang="en-US" dirty="0" err="1"/>
              <a:t>System.Data.SqlClient</a:t>
            </a:r>
            <a:r>
              <a:rPr lang="en-US" dirty="0"/>
              <a:t> -Prefix </a:t>
            </a:r>
            <a:r>
              <a:rPr lang="en-US" dirty="0" err="1"/>
              <a:t>SQLServer</a:t>
            </a:r>
            <a:r>
              <a:rPr lang="en-US" dirty="0"/>
              <a:t> –force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Imports the “base” module, passing a parameter and prefixing the </a:t>
            </a:r>
            <a:r>
              <a:rPr lang="en-US"/>
              <a:t>imported function nouns </a:t>
            </a:r>
            <a:r>
              <a:rPr lang="en-US" dirty="0"/>
              <a:t>with </a:t>
            </a:r>
            <a:r>
              <a:rPr lang="en-US" dirty="0" err="1"/>
              <a:t>SQLServer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654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F4842-DD1A-4298-ACF3-487B025D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versions of a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2FD71-A46F-47FD-B3AB-D1201E76C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281" y="2160589"/>
            <a:ext cx="10108733" cy="3880773"/>
          </a:xfrm>
        </p:spPr>
        <p:txBody>
          <a:bodyPr/>
          <a:lstStyle/>
          <a:p>
            <a:r>
              <a:rPr lang="en-US" dirty="0"/>
              <a:t>You can add a version directory to your module folder if you want to have multiple versions of the same module</a:t>
            </a:r>
          </a:p>
          <a:p>
            <a:r>
              <a:rPr lang="en-US" dirty="0"/>
              <a:t>You must use a module manifest (and match the version in the manifest to the directory)</a:t>
            </a:r>
          </a:p>
        </p:txBody>
      </p:sp>
    </p:spTree>
    <p:extLst>
      <p:ext uri="{BB962C8B-B14F-4D97-AF65-F5344CB8AC3E}">
        <p14:creationId xmlns:p14="http://schemas.microsoft.com/office/powerpoint/2010/main" val="3145664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2882C-003A-445D-920D-2C87F768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ways to import modules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6DA8B-A8DD-4055-8BB8-499852E55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#Requires –Modules &lt;</a:t>
            </a:r>
            <a:r>
              <a:rPr lang="en-US" dirty="0" err="1"/>
              <a:t>modulename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Prevents a script from running unless the module is available and able to be imported</a:t>
            </a:r>
          </a:p>
          <a:p>
            <a:pPr lvl="1"/>
            <a:r>
              <a:rPr lang="en-US" dirty="0"/>
              <a:t>Can use a </a:t>
            </a:r>
            <a:r>
              <a:rPr lang="en-US" dirty="0" err="1"/>
              <a:t>hashtable</a:t>
            </a:r>
            <a:r>
              <a:rPr lang="en-US" dirty="0"/>
              <a:t> with </a:t>
            </a:r>
            <a:r>
              <a:rPr lang="en-US" dirty="0" err="1"/>
              <a:t>ModuleName</a:t>
            </a:r>
            <a:r>
              <a:rPr lang="en-US" dirty="0"/>
              <a:t> and </a:t>
            </a:r>
            <a:r>
              <a:rPr lang="en-US" dirty="0" err="1"/>
              <a:t>ModuleVersion</a:t>
            </a:r>
            <a:r>
              <a:rPr lang="en-US" dirty="0"/>
              <a:t> (optional GUID)</a:t>
            </a:r>
          </a:p>
          <a:p>
            <a:r>
              <a:rPr lang="en-US" dirty="0"/>
              <a:t>Using module &lt;</a:t>
            </a:r>
            <a:r>
              <a:rPr lang="en-US" dirty="0" err="1"/>
              <a:t>modulename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If you want to expose PowerShell classes (and </a:t>
            </a:r>
            <a:r>
              <a:rPr lang="en-US" dirty="0" err="1"/>
              <a:t>enums</a:t>
            </a:r>
            <a:r>
              <a:rPr lang="en-US" dirty="0"/>
              <a:t>?) that are in a module, you </a:t>
            </a:r>
            <a:r>
              <a:rPr lang="en-US" u="sng" dirty="0"/>
              <a:t>must</a:t>
            </a:r>
            <a:r>
              <a:rPr lang="en-US" dirty="0"/>
              <a:t> use the using statement to import the module.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99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7F7C-78A1-48E7-8F66-B341498E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4308"/>
          </a:xfrm>
        </p:spPr>
        <p:txBody>
          <a:bodyPr/>
          <a:lstStyle/>
          <a:p>
            <a:r>
              <a:rPr lang="en-US" dirty="0"/>
              <a:t>What Are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6FD17-EBF0-4804-9C7B-A22173142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1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227C-E982-4D7C-96FB-E44B1853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could we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AEDA5-E95A-4CD3-A0FB-29E29CE4B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58" y="2210923"/>
            <a:ext cx="8596668" cy="3880773"/>
          </a:xfrm>
        </p:spPr>
        <p:txBody>
          <a:bodyPr/>
          <a:lstStyle/>
          <a:p>
            <a:r>
              <a:rPr lang="en-US" dirty="0"/>
              <a:t>Dot-Sourcing</a:t>
            </a:r>
          </a:p>
          <a:p>
            <a:r>
              <a:rPr lang="en-US" dirty="0"/>
              <a:t>. SomeFile.PS1</a:t>
            </a: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D1AEA1-5738-4DB5-9192-C2D9C5C49892}"/>
              </a:ext>
            </a:extLst>
          </p:cNvPr>
          <p:cNvCxnSpPr>
            <a:cxnSpLocks/>
          </p:cNvCxnSpPr>
          <p:nvPr/>
        </p:nvCxnSpPr>
        <p:spPr>
          <a:xfrm flipV="1">
            <a:off x="922789" y="2961314"/>
            <a:ext cx="310393" cy="3858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0B1E4C5-2D6A-483A-B483-A5178176A465}"/>
              </a:ext>
            </a:extLst>
          </p:cNvPr>
          <p:cNvSpPr txBox="1"/>
          <p:nvPr/>
        </p:nvSpPr>
        <p:spPr>
          <a:xfrm>
            <a:off x="494950" y="3358934"/>
            <a:ext cx="151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There’s a dot there!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B52EE6-5EE9-49E8-885D-1B73557E1F0E}"/>
              </a:ext>
            </a:extLst>
          </p:cNvPr>
          <p:cNvSpPr/>
          <p:nvPr/>
        </p:nvSpPr>
        <p:spPr>
          <a:xfrm>
            <a:off x="677334" y="4151309"/>
            <a:ext cx="49349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Dot-Sourcing has “issues”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have to know where the file 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“imports” everything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isn’t idempotent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0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9E4A-4302-4EE5-A172-ECFEFAE2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Basic Module Possible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2C5A5-A010-4AD9-A3F0-8AB9D1634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Function Get-Prompt{</a:t>
            </a:r>
          </a:p>
          <a:p>
            <a:pPr marL="0" indent="0">
              <a:buNone/>
            </a:pPr>
            <a:r>
              <a:rPr lang="en-US" dirty="0"/>
              <a:t>   prompt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Save it in a .psm1 file (PowerShell Module file)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“get” this function,</a:t>
            </a:r>
          </a:p>
          <a:p>
            <a:pPr marL="0" indent="0">
              <a:buNone/>
            </a:pPr>
            <a:r>
              <a:rPr lang="en-US" dirty="0"/>
              <a:t>Import-module &lt;path to psm1 file&gt;</a:t>
            </a:r>
          </a:p>
          <a:p>
            <a:pPr marL="0" indent="0">
              <a:buNone/>
            </a:pPr>
            <a:r>
              <a:rPr lang="en-US" dirty="0"/>
              <a:t>To force it to import again</a:t>
            </a:r>
          </a:p>
          <a:p>
            <a:pPr marL="0" indent="0">
              <a:buNone/>
            </a:pPr>
            <a:r>
              <a:rPr lang="en-US" dirty="0"/>
              <a:t>Import-Module &lt;path to psm1 file&gt; -Force</a:t>
            </a:r>
          </a:p>
        </p:txBody>
      </p:sp>
    </p:spTree>
    <p:extLst>
      <p:ext uri="{BB962C8B-B14F-4D97-AF65-F5344CB8AC3E}">
        <p14:creationId xmlns:p14="http://schemas.microsoft.com/office/powerpoint/2010/main" val="396986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78C97-845A-40CC-9B1E-AE6E9D79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8253"/>
          </a:xfrm>
        </p:spPr>
        <p:txBody>
          <a:bodyPr/>
          <a:lstStyle/>
          <a:p>
            <a:r>
              <a:rPr lang="en-US" dirty="0"/>
              <a:t>Basic Module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7C364-EE48-4C90-9778-CBE6A29B7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92937"/>
            <a:ext cx="8596668" cy="3880773"/>
          </a:xfrm>
        </p:spPr>
        <p:txBody>
          <a:bodyPr/>
          <a:lstStyle/>
          <a:p>
            <a:r>
              <a:rPr lang="en-US" dirty="0"/>
              <a:t>What Modules are on the system?</a:t>
            </a:r>
          </a:p>
          <a:p>
            <a:r>
              <a:rPr lang="en-US" dirty="0"/>
              <a:t>What functions are in a module?</a:t>
            </a:r>
          </a:p>
          <a:p>
            <a:r>
              <a:rPr lang="en-US" dirty="0"/>
              <a:t>Module Autoloading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669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E3EF-97AB-4AEF-A179-E54AB5424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PSModulePath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044BC-7BD8-469E-8162-A00BD1079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it to a correctly named folder in the </a:t>
            </a:r>
            <a:r>
              <a:rPr lang="en-US" dirty="0" err="1"/>
              <a:t>PSModulePath</a:t>
            </a:r>
            <a:endParaRPr lang="en-US" dirty="0"/>
          </a:p>
          <a:p>
            <a:r>
              <a:rPr lang="en-US" dirty="0"/>
              <a:t>Now, you don’t need to know the path, just the </a:t>
            </a:r>
            <a:r>
              <a:rPr lang="en-US"/>
              <a:t>module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80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A115-FC42-4C33-B773-2A9595211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Manifest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677EE-384B-44D9-B914-B9AD75B5B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.psd1 file</a:t>
            </a:r>
          </a:p>
          <a:p>
            <a:r>
              <a:rPr lang="en-US" dirty="0"/>
              <a:t>New-</a:t>
            </a:r>
            <a:r>
              <a:rPr lang="en-US" dirty="0" err="1"/>
              <a:t>ModuleManifest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701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EBEA-96E8-460F-AE05-6944A0CA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198F1-A301-4E5B-A357-FECBCC59E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Dlls</a:t>
            </a:r>
            <a:r>
              <a:rPr lang="en-US" dirty="0"/>
              <a:t> that contain public classes inheriting from Cmdlet or </a:t>
            </a:r>
            <a:r>
              <a:rPr lang="en-US" dirty="0" err="1"/>
              <a:t>PSCmdlet</a:t>
            </a:r>
            <a:r>
              <a:rPr lang="en-US" dirty="0"/>
              <a:t> can be imported (either directly or as nested modules)</a:t>
            </a:r>
          </a:p>
          <a:p>
            <a:r>
              <a:rPr lang="en-US" dirty="0"/>
              <a:t>Public classes and variables are exported from the </a:t>
            </a:r>
            <a:r>
              <a:rPr lang="en-US" dirty="0" err="1"/>
              <a:t>dll</a:t>
            </a:r>
            <a:r>
              <a:rPr lang="en-US" dirty="0"/>
              <a:t> (unless overridden in manifest or import-module statement)</a:t>
            </a:r>
          </a:p>
          <a:p>
            <a:r>
              <a:rPr lang="en-US" dirty="0"/>
              <a:t>Allows you to use C# stuff in PowerShell</a:t>
            </a:r>
          </a:p>
          <a:p>
            <a:pPr lvl="1"/>
            <a:r>
              <a:rPr lang="en-US" dirty="0"/>
              <a:t>Not as easy as writing straight PowerShell, but not hard, either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22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EBEA-96E8-460F-AE05-6944A0CA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Module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198F1-A301-4E5B-A357-FECBCC59E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8683"/>
            <a:ext cx="8596668" cy="4732679"/>
          </a:xfrm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add-type -</a:t>
            </a:r>
            <a:r>
              <a:rPr lang="en-US" dirty="0" err="1"/>
              <a:t>TypeDefinition</a:t>
            </a:r>
            <a:r>
              <a:rPr lang="en-US" dirty="0"/>
              <a:t> @'</a:t>
            </a:r>
          </a:p>
          <a:p>
            <a:pPr marL="457200" lvl="1" indent="0">
              <a:buNone/>
            </a:pPr>
            <a:r>
              <a:rPr lang="en-US" dirty="0"/>
              <a:t>using </a:t>
            </a:r>
            <a:r>
              <a:rPr lang="en-US" dirty="0" err="1"/>
              <a:t>System.Management.Automation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[Cmdlet("Add","</a:t>
            </a:r>
            <a:r>
              <a:rPr lang="en-US" dirty="0" err="1"/>
              <a:t>CSharpStuff</a:t>
            </a:r>
            <a:r>
              <a:rPr lang="en-US" dirty="0"/>
              <a:t>")]</a:t>
            </a:r>
          </a:p>
          <a:p>
            <a:pPr marL="457200" lvl="1" indent="0">
              <a:buNone/>
            </a:pPr>
            <a:r>
              <a:rPr lang="en-US" dirty="0"/>
              <a:t>public class </a:t>
            </a:r>
            <a:r>
              <a:rPr lang="en-US" dirty="0" err="1"/>
              <a:t>MyAddCharpStuffCmdlet</a:t>
            </a:r>
            <a:r>
              <a:rPr lang="en-US" dirty="0"/>
              <a:t> : Cmdlet{</a:t>
            </a:r>
          </a:p>
          <a:p>
            <a:pPr marL="457200" lvl="1" indent="0">
              <a:buNone/>
            </a:pPr>
            <a:r>
              <a:rPr lang="en-US" dirty="0"/>
              <a:t>    [Parameter]</a:t>
            </a:r>
          </a:p>
          <a:p>
            <a:pPr marL="457200" lvl="1" indent="0">
              <a:buNone/>
            </a:pPr>
            <a:r>
              <a:rPr lang="en-US" dirty="0"/>
              <a:t>    public string A;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   [Parameter]</a:t>
            </a:r>
          </a:p>
          <a:p>
            <a:pPr marL="457200" lvl="1" indent="0">
              <a:buNone/>
            </a:pPr>
            <a:r>
              <a:rPr lang="en-US" dirty="0"/>
              <a:t>    public string B;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   protected override void </a:t>
            </a:r>
            <a:r>
              <a:rPr lang="en-US" dirty="0" err="1"/>
              <a:t>EndProcessing</a:t>
            </a:r>
            <a:r>
              <a:rPr lang="en-US" dirty="0"/>
              <a:t>(){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WriteObject</a:t>
            </a:r>
            <a:r>
              <a:rPr lang="en-US" dirty="0"/>
              <a:t>(A+B);</a:t>
            </a:r>
          </a:p>
          <a:p>
            <a:pPr marL="457200" lvl="1" indent="0">
              <a:buNone/>
            </a:pPr>
            <a:r>
              <a:rPr lang="en-US" dirty="0"/>
              <a:t>    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/>
              <a:t>'@ -</a:t>
            </a:r>
            <a:r>
              <a:rPr lang="en-US" dirty="0" err="1"/>
              <a:t>outputAssembly</a:t>
            </a:r>
            <a:r>
              <a:rPr lang="en-US" dirty="0"/>
              <a:t> c:\temp\AddCSharpStuff.dll</a:t>
            </a:r>
          </a:p>
        </p:txBody>
      </p:sp>
    </p:spTree>
    <p:extLst>
      <p:ext uri="{BB962C8B-B14F-4D97-AF65-F5344CB8AC3E}">
        <p14:creationId xmlns:p14="http://schemas.microsoft.com/office/powerpoint/2010/main" val="37546943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</TotalTime>
  <Words>740</Words>
  <Application>Microsoft Office PowerPoint</Application>
  <PresentationFormat>Widescreen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PowerShell Modules</vt:lpstr>
      <vt:lpstr>What Are Modules</vt:lpstr>
      <vt:lpstr>What else could we use?</vt:lpstr>
      <vt:lpstr>Most Basic Module Possible</vt:lpstr>
      <vt:lpstr>Basic Module Operations</vt:lpstr>
      <vt:lpstr>PSModulePath</vt:lpstr>
      <vt:lpstr>Add a Manifest file</vt:lpstr>
      <vt:lpstr>Binary Modules</vt:lpstr>
      <vt:lpstr>Binary Module Example</vt:lpstr>
      <vt:lpstr>CIM Modules</vt:lpstr>
      <vt:lpstr>Controlling Exports</vt:lpstr>
      <vt:lpstr>Then it gets weird</vt:lpstr>
      <vt:lpstr>Module Parameters and Prefixes</vt:lpstr>
      <vt:lpstr>Multiple versions of a module</vt:lpstr>
      <vt:lpstr>Other ways to import modules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Modules</dc:title>
  <dc:creator>Mike Shepard</dc:creator>
  <cp:lastModifiedBy>Mike Shepard</cp:lastModifiedBy>
  <cp:revision>11</cp:revision>
  <dcterms:created xsi:type="dcterms:W3CDTF">2018-05-01T01:43:13Z</dcterms:created>
  <dcterms:modified xsi:type="dcterms:W3CDTF">2018-05-01T19:01:08Z</dcterms:modified>
</cp:coreProperties>
</file>