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4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46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8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B74B-51CA-44BF-B290-836C297EF93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7E00AE-A4EE-46A7-9B7F-7240F25B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Shepard" TargetMode="External"/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02AF-6422-469D-9FAA-40E97514D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Idiomatic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2257-E1CA-4794-A3A1-95A08FEF2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Mike Shepard	</a:t>
            </a:r>
          </a:p>
          <a:p>
            <a:r>
              <a:rPr lang="en-US" dirty="0"/>
              <a:t>@MikeShepard70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https://github.com/MikeShepard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9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2D97-935B-47EF-B00E-360DF4C7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US" dirty="0"/>
              <a:t>And the idiomatic “phrase”?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D92B-0B3E-4B48-B81D-2707B6FE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851"/>
            <a:ext cx="8596668" cy="4707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Dir c:\temp | where Length –</a:t>
            </a:r>
            <a:r>
              <a:rPr lang="en-US" dirty="0" err="1"/>
              <a:t>gt</a:t>
            </a:r>
            <a:r>
              <a:rPr lang="en-US" dirty="0"/>
              <a:t> 1gb | Sort Length –Descending</a:t>
            </a:r>
          </a:p>
          <a:p>
            <a:r>
              <a:rPr lang="en-US" dirty="0"/>
              <a:t>Let me point out a few things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 used aliases assuming this was a command-line (not in a script)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There are no variables at all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 loops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Only one line of code</a:t>
            </a:r>
          </a:p>
          <a:p>
            <a:r>
              <a:rPr lang="en-US" dirty="0"/>
              <a:t>PowerShell made the coding easier, and less “friction”</a:t>
            </a:r>
          </a:p>
          <a:p>
            <a:r>
              <a:rPr lang="en-US" dirty="0"/>
              <a:t>But…the other code still solved the problem so that’s ok, too.</a:t>
            </a:r>
          </a:p>
          <a:p>
            <a:endParaRPr lang="en-US" dirty="0"/>
          </a:p>
          <a:p>
            <a:r>
              <a:rPr lang="en-US" dirty="0"/>
              <a:t>There’s nothing wrong with non-idiomatic code, but suggesting modifications is a kindness.  You’re helping the coder to code more smoothly.</a:t>
            </a:r>
          </a:p>
          <a:p>
            <a:pPr lvl="1"/>
            <a:r>
              <a:rPr lang="en-US" dirty="0"/>
              <a:t>Demanding changes so code is idiomatic is probably not quite so much.</a:t>
            </a:r>
          </a:p>
        </p:txBody>
      </p:sp>
    </p:spTree>
    <p:extLst>
      <p:ext uri="{BB962C8B-B14F-4D97-AF65-F5344CB8AC3E}">
        <p14:creationId xmlns:p14="http://schemas.microsoft.com/office/powerpoint/2010/main" val="404532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A58-E1CB-46AF-AFB9-E22CECC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other Idioms in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0E7-314E-44F3-8708-42A53C7B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r>
              <a:rPr lang="en-US" dirty="0"/>
              <a:t>Using multiple outputs in a function</a:t>
            </a:r>
          </a:p>
          <a:p>
            <a:pPr marL="0" indent="0">
              <a:buNone/>
            </a:pPr>
            <a:r>
              <a:rPr lang="en-US" dirty="0"/>
              <a:t>Function Test-Thing{</a:t>
            </a:r>
          </a:p>
          <a:p>
            <a:pPr marL="400050" lvl="1" indent="0">
              <a:buNone/>
            </a:pPr>
            <a:r>
              <a:rPr lang="en-US" dirty="0"/>
              <a:t>#get local files</a:t>
            </a:r>
          </a:p>
          <a:p>
            <a:pPr marL="400050" lvl="1" indent="0">
              <a:buNone/>
            </a:pPr>
            <a:r>
              <a:rPr lang="en-US" dirty="0"/>
              <a:t>Import-CSV c:\temp\values.csv</a:t>
            </a:r>
          </a:p>
          <a:p>
            <a:pPr marL="400050" lvl="1" indent="0">
              <a:buNone/>
            </a:pPr>
            <a:r>
              <a:rPr lang="en-US" dirty="0"/>
              <a:t>#Get remote files from 5 servers</a:t>
            </a:r>
          </a:p>
          <a:p>
            <a:pPr marL="400050" lvl="1" indent="0">
              <a:buNone/>
            </a:pPr>
            <a:r>
              <a:rPr lang="en-US" dirty="0"/>
              <a:t>Foreach($</a:t>
            </a:r>
            <a:r>
              <a:rPr lang="en-US" dirty="0" err="1"/>
              <a:t>serverNbr</a:t>
            </a:r>
            <a:r>
              <a:rPr lang="en-US" dirty="0"/>
              <a:t> in 1..5){</a:t>
            </a:r>
          </a:p>
          <a:p>
            <a:pPr marL="400050" lvl="1" indent="0">
              <a:buNone/>
            </a:pPr>
            <a:r>
              <a:rPr lang="en-US" dirty="0"/>
              <a:t>   Import-CSV “\\</a:t>
            </a:r>
            <a:r>
              <a:rPr lang="en-US" dirty="0" err="1"/>
              <a:t>server$servernbr</a:t>
            </a:r>
            <a:r>
              <a:rPr lang="en-US" dirty="0"/>
              <a:t>\c$\temp\values.csv”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This has 6 different places that it produces output</a:t>
            </a:r>
          </a:p>
        </p:txBody>
      </p:sp>
    </p:spTree>
    <p:extLst>
      <p:ext uri="{BB962C8B-B14F-4D97-AF65-F5344CB8AC3E}">
        <p14:creationId xmlns:p14="http://schemas.microsoft.com/office/powerpoint/2010/main" val="419114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2B59-0FFF-4CDA-8A8A-247A925F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n-US" dirty="0"/>
              <a:t>Expanding on the last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AE64-7208-4481-B5FC-9A16CF54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Test-Thing{</a:t>
            </a:r>
          </a:p>
          <a:p>
            <a:pPr marL="400050" lvl="1" indent="0">
              <a:buNone/>
            </a:pPr>
            <a:r>
              <a:rPr lang="en-US" dirty="0"/>
              <a:t>#get local files</a:t>
            </a:r>
          </a:p>
          <a:p>
            <a:pPr marL="400050" lvl="1" indent="0">
              <a:buNone/>
            </a:pPr>
            <a:r>
              <a:rPr lang="en-US" dirty="0"/>
              <a:t>Import-CSV c:\temp\values.csv</a:t>
            </a:r>
          </a:p>
          <a:p>
            <a:pPr marL="400050" lvl="1" indent="0">
              <a:buNone/>
            </a:pPr>
            <a:r>
              <a:rPr lang="en-US" dirty="0"/>
              <a:t>#Get remote files from 5 servers</a:t>
            </a:r>
          </a:p>
          <a:p>
            <a:pPr marL="400050" lvl="1" indent="0">
              <a:buNone/>
            </a:pPr>
            <a:r>
              <a:rPr lang="en-US" dirty="0"/>
              <a:t>Foreach($</a:t>
            </a:r>
            <a:r>
              <a:rPr lang="en-US" dirty="0" err="1"/>
              <a:t>serverNbr</a:t>
            </a:r>
            <a:r>
              <a:rPr lang="en-US" dirty="0"/>
              <a:t> in 1..5){</a:t>
            </a:r>
          </a:p>
          <a:p>
            <a:pPr marL="400050" lvl="1" indent="0">
              <a:buNone/>
            </a:pPr>
            <a:r>
              <a:rPr lang="en-US" dirty="0"/>
              <a:t>   Import-CSV “\\</a:t>
            </a:r>
            <a:r>
              <a:rPr lang="en-US" dirty="0" err="1"/>
              <a:t>server$servernbr</a:t>
            </a:r>
            <a:r>
              <a:rPr lang="en-US" dirty="0"/>
              <a:t>\c$\temp\values.csv”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It doesn’t “collect up” the output and output that collection.</a:t>
            </a:r>
          </a:p>
          <a:p>
            <a:pPr marL="0" indent="0">
              <a:buNone/>
            </a:pPr>
            <a:r>
              <a:rPr lang="en-US" dirty="0"/>
              <a:t>If you want a collection, put it in one.</a:t>
            </a:r>
          </a:p>
        </p:txBody>
      </p:sp>
    </p:spTree>
    <p:extLst>
      <p:ext uri="{BB962C8B-B14F-4D97-AF65-F5344CB8AC3E}">
        <p14:creationId xmlns:p14="http://schemas.microsoft.com/office/powerpoint/2010/main" val="109916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576B-5D63-432F-A7EA-41977615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864"/>
            <a:ext cx="8596668" cy="640360"/>
          </a:xfrm>
        </p:spPr>
        <p:txBody>
          <a:bodyPr/>
          <a:lstStyle/>
          <a:p>
            <a:r>
              <a:rPr lang="en-US" dirty="0"/>
              <a:t>Output from statements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7C83-98B7-4747-A33C-0111D78C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6224"/>
            <a:ext cx="8596668" cy="5352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this:</a:t>
            </a:r>
          </a:p>
          <a:p>
            <a:pPr marL="0" indent="0">
              <a:buNone/>
            </a:pPr>
            <a:r>
              <a:rPr lang="en-US" dirty="0"/>
              <a:t>$x=@()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($path in ($</a:t>
            </a:r>
            <a:r>
              <a:rPr lang="en-US" dirty="0" err="1"/>
              <a:t>env:Path</a:t>
            </a:r>
            <a:r>
              <a:rPr lang="en-US" dirty="0"/>
              <a:t> –split ‘;’)){</a:t>
            </a:r>
          </a:p>
          <a:p>
            <a:pPr marL="0" indent="0">
              <a:buNone/>
            </a:pPr>
            <a:r>
              <a:rPr lang="en-US" dirty="0"/>
              <a:t>    $x+=</a:t>
            </a:r>
            <a:r>
              <a:rPr lang="en-US" dirty="0" err="1"/>
              <a:t>dir</a:t>
            </a:r>
            <a:r>
              <a:rPr lang="en-US" dirty="0"/>
              <a:t> $path | Sort Length –descending | select –first 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do this:</a:t>
            </a:r>
          </a:p>
          <a:p>
            <a:pPr marL="0" indent="0">
              <a:buNone/>
            </a:pPr>
            <a:r>
              <a:rPr lang="en-US" dirty="0"/>
              <a:t>$x=</a:t>
            </a:r>
            <a:r>
              <a:rPr lang="en-US" dirty="0" err="1"/>
              <a:t>ForEach</a:t>
            </a:r>
            <a:r>
              <a:rPr lang="en-US" dirty="0"/>
              <a:t>($path in ($</a:t>
            </a:r>
            <a:r>
              <a:rPr lang="en-US" dirty="0" err="1"/>
              <a:t>env:Path</a:t>
            </a:r>
            <a:r>
              <a:rPr lang="en-US" dirty="0"/>
              <a:t> –split ‘;’)){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dir</a:t>
            </a:r>
            <a:r>
              <a:rPr lang="en-US" dirty="0"/>
              <a:t> $path | Sort Length –descending | select –first 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why?</a:t>
            </a:r>
          </a:p>
          <a:p>
            <a:pPr lvl="1"/>
            <a:r>
              <a:rPr lang="en-US" dirty="0"/>
              <a:t>Less code (for one thing)</a:t>
            </a:r>
          </a:p>
          <a:p>
            <a:pPr lvl="1"/>
            <a:r>
              <a:rPr lang="en-US" dirty="0"/>
              <a:t>No need to initialize (or forget to…)</a:t>
            </a:r>
          </a:p>
          <a:p>
            <a:pPr lvl="1"/>
            <a:r>
              <a:rPr lang="en-US" dirty="0"/>
              <a:t>Second doesn’t re-allocate the array 23 times like the first does.</a:t>
            </a:r>
          </a:p>
        </p:txBody>
      </p:sp>
    </p:spTree>
    <p:extLst>
      <p:ext uri="{BB962C8B-B14F-4D97-AF65-F5344CB8AC3E}">
        <p14:creationId xmlns:p14="http://schemas.microsoft.com/office/powerpoint/2010/main" val="342470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4789-BAB8-4A59-84C8-66F6B9BD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29396" cy="1320800"/>
          </a:xfrm>
        </p:spPr>
        <p:txBody>
          <a:bodyPr/>
          <a:lstStyle/>
          <a:p>
            <a:r>
              <a:rPr lang="en-US" dirty="0"/>
              <a:t>Another variation of capturing loop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A10D-EDF9-4956-9985-5BE3CB8C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4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have more than one line of code that needs to be included for some reason, you can use $()</a:t>
            </a:r>
          </a:p>
          <a:p>
            <a:pPr marL="0" indent="0">
              <a:buNone/>
            </a:pPr>
            <a:r>
              <a:rPr lang="en-US" dirty="0"/>
              <a:t>$x=$(</a:t>
            </a:r>
          </a:p>
          <a:p>
            <a:pPr marL="0" indent="0">
              <a:buNone/>
            </a:pPr>
            <a:r>
              <a:rPr lang="en-US" dirty="0"/>
              <a:t>	  $d=(Get-Date).Day</a:t>
            </a:r>
          </a:p>
          <a:p>
            <a:pPr marL="0" indent="0">
              <a:buNone/>
            </a:pPr>
            <a:r>
              <a:rPr lang="en-US" dirty="0"/>
              <a:t>	  if($d –</a:t>
            </a:r>
            <a:r>
              <a:rPr lang="en-US" dirty="0" err="1"/>
              <a:t>gt</a:t>
            </a:r>
            <a:r>
              <a:rPr lang="en-US" dirty="0"/>
              <a:t> 15){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dir</a:t>
            </a:r>
            <a:r>
              <a:rPr lang="en-US" dirty="0"/>
              <a:t> c:\temp\ | where </a:t>
            </a:r>
            <a:r>
              <a:rPr lang="en-US" dirty="0" err="1"/>
              <a:t>LastWriteTime</a:t>
            </a:r>
            <a:r>
              <a:rPr lang="en-US" dirty="0"/>
              <a:t> –</a:t>
            </a:r>
            <a:r>
              <a:rPr lang="en-US" dirty="0" err="1"/>
              <a:t>gt</a:t>
            </a:r>
            <a:r>
              <a:rPr lang="en-US" dirty="0"/>
              <a:t> ((get-date).</a:t>
            </a:r>
            <a:r>
              <a:rPr lang="en-US" dirty="0" err="1"/>
              <a:t>AddDays</a:t>
            </a:r>
            <a:r>
              <a:rPr lang="en-US" dirty="0"/>
              <a:t>(-$d)</a:t>
            </a:r>
          </a:p>
          <a:p>
            <a:pPr marL="0" indent="0">
              <a:buNone/>
            </a:pPr>
            <a:r>
              <a:rPr lang="en-US" dirty="0"/>
              <a:t>	  } else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dir</a:t>
            </a:r>
            <a:r>
              <a:rPr lang="en-US" dirty="0"/>
              <a:t> c:\temp\ | where Length –eq 0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22336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6AA0-BAA4-43C4-B416-26FBE3C6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4642"/>
          </a:xfrm>
        </p:spPr>
        <p:txBody>
          <a:bodyPr/>
          <a:lstStyle/>
          <a:p>
            <a:r>
              <a:rPr lang="en-US" dirty="0"/>
              <a:t>What does idiomatic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E94E-38A2-490F-AEAB-42BBDDF4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689"/>
            <a:ext cx="8596668" cy="4279674"/>
          </a:xfrm>
        </p:spPr>
        <p:txBody>
          <a:bodyPr/>
          <a:lstStyle/>
          <a:p>
            <a:r>
              <a:rPr lang="en-US" dirty="0"/>
              <a:t>In spoken languages, an idiom is a phrase whose meaning is not directly related to the meaning of the words it contains.</a:t>
            </a:r>
          </a:p>
          <a:p>
            <a:endParaRPr lang="en-US" dirty="0"/>
          </a:p>
          <a:p>
            <a:r>
              <a:rPr lang="en-US" dirty="0"/>
              <a:t>For instance, in English the phrase “raining cats and dogs” doesn’t have anything to do with cats and dogs.  </a:t>
            </a:r>
          </a:p>
          <a:p>
            <a:pPr lvl="1"/>
            <a:r>
              <a:rPr lang="en-US" dirty="0"/>
              <a:t>It also probably wouldn’t make sense if translated directly into other languages</a:t>
            </a:r>
          </a:p>
          <a:p>
            <a:pPr lvl="1"/>
            <a:endParaRPr lang="en-US" dirty="0"/>
          </a:p>
          <a:p>
            <a:r>
              <a:rPr lang="en-US" dirty="0"/>
              <a:t>In Spanish, “</a:t>
            </a:r>
            <a:r>
              <a:rPr lang="es-ES" dirty="0"/>
              <a:t>No tengo pelos en la lengua</a:t>
            </a:r>
            <a:r>
              <a:rPr lang="en-US" b="1" dirty="0"/>
              <a:t>” </a:t>
            </a:r>
            <a:r>
              <a:rPr lang="en-US" dirty="0"/>
              <a:t>means that I’m being straightforward.  The literal translation is “I don’t have hairs on my tongue”.</a:t>
            </a:r>
            <a:endParaRPr lang="en-U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01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B2DA-3B77-4648-9B7D-D3FDFB05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/>
              <a:t>Ok…what does idiomatic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8FE9-5908-4DCC-B57A-A62F14C8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sz="1800"/>
              <a:t>Again, in spoken languages, it means speaking the language like a native speaker would.</a:t>
            </a:r>
          </a:p>
          <a:p>
            <a:r>
              <a:rPr lang="en-US" sz="1800"/>
              <a:t>It involves word choices as well as using idioms appropriately.</a:t>
            </a:r>
          </a:p>
          <a:p>
            <a:r>
              <a:rPr lang="en-US" sz="1800"/>
              <a:t>Non-native speakers might be able to communicate well, but unless they are fluent, their speech would not be considered idiomatic.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79BC44AE-D302-48CF-9D39-2B5F9E38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830431"/>
            <a:ext cx="4602747" cy="26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3280-C376-4E46-A654-7667E7DC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692"/>
          </a:xfrm>
        </p:spPr>
        <p:txBody>
          <a:bodyPr>
            <a:normAutofit fontScale="90000"/>
          </a:bodyPr>
          <a:lstStyle/>
          <a:p>
            <a:r>
              <a:rPr lang="en-US" dirty="0"/>
              <a:t>Enough about spoken languages, what about Idiomatic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2CB-E001-4C32-B64A-65F4610C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college professor once who said “You can write FORTRAN in any language.”</a:t>
            </a:r>
          </a:p>
          <a:p>
            <a:r>
              <a:rPr lang="en-US" dirty="0"/>
              <a:t>He meant, that you could write code using FORTRAN conventions, structures, etc. in a language without taking advantage of the new language’s features ( (or idioms).</a:t>
            </a:r>
          </a:p>
          <a:p>
            <a:r>
              <a:rPr lang="en-US" dirty="0"/>
              <a:t>Idiomatic Programming means using a language “like a native speaker”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24B8-8DBB-4244-AD15-0A844A86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dirty="0"/>
              <a:t>Wait…what?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C94B-DF4F-46F8-A3F8-DC480063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Who is a native speaker of a computer language?</a:t>
            </a:r>
          </a:p>
          <a:p>
            <a:r>
              <a:rPr lang="en-US" dirty="0"/>
              <a:t>Well…that’s a good and complicated question</a:t>
            </a:r>
          </a:p>
          <a:p>
            <a:r>
              <a:rPr lang="en-US" dirty="0"/>
              <a:t>Possible answers might be</a:t>
            </a:r>
          </a:p>
          <a:p>
            <a:pPr lvl="1"/>
            <a:r>
              <a:rPr lang="en-US" dirty="0"/>
              <a:t>The designer of the language (if there is one and they publish code)</a:t>
            </a:r>
          </a:p>
          <a:p>
            <a:pPr lvl="1"/>
            <a:r>
              <a:rPr lang="en-US" dirty="0"/>
              <a:t>The official documentation (if there are code samples that are interesting)</a:t>
            </a:r>
          </a:p>
          <a:p>
            <a:pPr lvl="1"/>
            <a:r>
              <a:rPr lang="en-US" dirty="0"/>
              <a:t>Influential community members (which ones?)</a:t>
            </a:r>
          </a:p>
          <a:p>
            <a:pPr lvl="1"/>
            <a:r>
              <a:rPr lang="en-US" dirty="0"/>
              <a:t>Consensus (if there is any)</a:t>
            </a:r>
          </a:p>
          <a:p>
            <a:pPr lvl="1"/>
            <a:r>
              <a:rPr lang="en-US" dirty="0"/>
              <a:t>Some guy you know who codes really well…</a:t>
            </a:r>
          </a:p>
        </p:txBody>
      </p:sp>
    </p:spTree>
    <p:extLst>
      <p:ext uri="{BB962C8B-B14F-4D97-AF65-F5344CB8AC3E}">
        <p14:creationId xmlns:p14="http://schemas.microsoft.com/office/powerpoint/2010/main" val="23778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967F-D66E-48FE-9366-804FB597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084"/>
          </a:xfrm>
        </p:spPr>
        <p:txBody>
          <a:bodyPr/>
          <a:lstStyle/>
          <a:p>
            <a:r>
              <a:rPr lang="en-US" dirty="0"/>
              <a:t>Also, who cares how you use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B7B7-9A5E-4CCD-9A17-872788CF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75"/>
            <a:ext cx="8596668" cy="4422287"/>
          </a:xfrm>
        </p:spPr>
        <p:txBody>
          <a:bodyPr/>
          <a:lstStyle/>
          <a:p>
            <a:r>
              <a:rPr lang="en-US" dirty="0"/>
              <a:t>This is actually a solid question.</a:t>
            </a:r>
          </a:p>
          <a:p>
            <a:r>
              <a:rPr lang="en-US" dirty="0"/>
              <a:t>Writing FORTRAN in C# might not look very nice, but if the program successfully completes the task at hand, does it matter how it looks?</a:t>
            </a:r>
          </a:p>
          <a:p>
            <a:r>
              <a:rPr lang="en-US" dirty="0"/>
              <a:t>I’m not (usually) referring to “religious war” kinds of features</a:t>
            </a:r>
          </a:p>
          <a:p>
            <a:pPr lvl="1"/>
            <a:r>
              <a:rPr lang="en-US" dirty="0"/>
              <a:t>Where you put open and closing braces</a:t>
            </a:r>
          </a:p>
          <a:p>
            <a:pPr lvl="1"/>
            <a:r>
              <a:rPr lang="en-US" dirty="0"/>
              <a:t>How many spaces you indent (unless you’re in a whitespace-sensitive language)</a:t>
            </a:r>
          </a:p>
          <a:p>
            <a:pPr lvl="1"/>
            <a:r>
              <a:rPr lang="en-US" dirty="0"/>
              <a:t>Camel-case or Pascal-case</a:t>
            </a:r>
          </a:p>
          <a:p>
            <a:pPr lvl="1"/>
            <a:r>
              <a:rPr lang="en-US" dirty="0"/>
              <a:t>Underscores in identifiers</a:t>
            </a:r>
          </a:p>
          <a:p>
            <a:r>
              <a:rPr lang="en-US" dirty="0"/>
              <a:t>The truth is, we write programs to solve problems</a:t>
            </a:r>
          </a:p>
          <a:p>
            <a:r>
              <a:rPr lang="en-US" dirty="0"/>
              <a:t>However, we use languages to make it easier to write programs.</a:t>
            </a:r>
          </a:p>
        </p:txBody>
      </p:sp>
    </p:spTree>
    <p:extLst>
      <p:ext uri="{BB962C8B-B14F-4D97-AF65-F5344CB8AC3E}">
        <p14:creationId xmlns:p14="http://schemas.microsoft.com/office/powerpoint/2010/main" val="42373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F2FD-9CAE-4454-A104-7BB0D17B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n-US" dirty="0"/>
              <a:t>And that’s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5926-EF1D-4861-AC03-DDA1F389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4615234"/>
          </a:xfrm>
        </p:spPr>
        <p:txBody>
          <a:bodyPr>
            <a:normAutofit/>
          </a:bodyPr>
          <a:lstStyle/>
          <a:p>
            <a:r>
              <a:rPr lang="en-US" dirty="0"/>
              <a:t>Although languages allow you to code in lots of different ways, they try to make it easier to use certain forms</a:t>
            </a:r>
          </a:p>
          <a:p>
            <a:pPr lvl="1"/>
            <a:r>
              <a:rPr lang="en-US" dirty="0"/>
              <a:t>Less syntax</a:t>
            </a:r>
          </a:p>
          <a:p>
            <a:pPr lvl="1"/>
            <a:r>
              <a:rPr lang="en-US" dirty="0"/>
              <a:t>More consistent format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example, in PowerShell, here are 2 ways to create a new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New-Object </a:t>
            </a:r>
            <a:r>
              <a:rPr lang="en-US" dirty="0" err="1"/>
              <a:t>System.Collections.ArrayList</a:t>
            </a:r>
            <a:endParaRPr lang="en-US" dirty="0"/>
          </a:p>
          <a:p>
            <a:pPr lvl="2"/>
            <a:r>
              <a:rPr lang="en-US" dirty="0"/>
              <a:t>[</a:t>
            </a:r>
            <a:r>
              <a:rPr lang="en-US" dirty="0" err="1"/>
              <a:t>System.Collections.ArrayList</a:t>
            </a:r>
            <a:r>
              <a:rPr lang="en-US" dirty="0"/>
              <a:t>]::New()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Although the first has 2 more characters, it’s much easier to read (and type)</a:t>
            </a:r>
          </a:p>
          <a:p>
            <a:pPr lvl="1"/>
            <a:r>
              <a:rPr lang="en-US" dirty="0"/>
              <a:t>Interestingly enough, you have almost the same in C# (but a bit less “syntax”</a:t>
            </a:r>
          </a:p>
          <a:p>
            <a:pPr lvl="2"/>
            <a:r>
              <a:rPr lang="en-US" dirty="0"/>
              <a:t>var x=new </a:t>
            </a:r>
            <a:r>
              <a:rPr lang="en-US" dirty="0" err="1"/>
              <a:t>System.Collections.ArrayList</a:t>
            </a:r>
            <a:endParaRPr lang="en-US" dirty="0"/>
          </a:p>
          <a:p>
            <a:pPr lvl="2"/>
            <a:r>
              <a:rPr lang="en-US" dirty="0"/>
              <a:t>var x=</a:t>
            </a:r>
            <a:r>
              <a:rPr lang="en-US" dirty="0" err="1"/>
              <a:t>System.Collections.ArrayList.New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869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3317-043B-4549-85BD-F369BC9D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US" dirty="0"/>
              <a:t>Ok…what about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BA08-2EE8-4DF0-AD78-7CC11620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3"/>
            <a:ext cx="8596668" cy="4648790"/>
          </a:xfrm>
        </p:spPr>
        <p:txBody>
          <a:bodyPr/>
          <a:lstStyle/>
          <a:p>
            <a:r>
              <a:rPr lang="en-US" dirty="0"/>
              <a:t>Here’s the fun.</a:t>
            </a:r>
          </a:p>
          <a:p>
            <a:r>
              <a:rPr lang="en-US" dirty="0"/>
              <a:t>There are 2 main groups of PowerShell users</a:t>
            </a:r>
          </a:p>
          <a:p>
            <a:pPr lvl="1"/>
            <a:r>
              <a:rPr lang="en-US" dirty="0" err="1"/>
              <a:t>SysAdmins</a:t>
            </a:r>
            <a:endParaRPr lang="en-US" dirty="0"/>
          </a:p>
          <a:p>
            <a:pPr lvl="1"/>
            <a:r>
              <a:rPr lang="en-US" dirty="0"/>
              <a:t>Developers   (or </a:t>
            </a:r>
            <a:r>
              <a:rPr lang="en-US" dirty="0" err="1"/>
              <a:t>SysAdmins</a:t>
            </a:r>
            <a:r>
              <a:rPr lang="en-US" dirty="0"/>
              <a:t> who also write code…probably in C#)</a:t>
            </a:r>
          </a:p>
          <a:p>
            <a:r>
              <a:rPr lang="en-US" dirty="0"/>
              <a:t>People who know C# are more likely to use C# idioms in PowerShell </a:t>
            </a:r>
          </a:p>
          <a:p>
            <a:pPr lvl="1"/>
            <a:r>
              <a:rPr lang="en-US" dirty="0"/>
              <a:t>This includes using .NET classes </a:t>
            </a:r>
          </a:p>
          <a:p>
            <a:pPr lvl="2"/>
            <a:r>
              <a:rPr lang="en-US" dirty="0"/>
              <a:t>Especially static methods</a:t>
            </a:r>
          </a:p>
          <a:p>
            <a:r>
              <a:rPr lang="en-US" dirty="0"/>
              <a:t>People who don’t know C# are much more likely to lean on PowerShell cmdlets</a:t>
            </a:r>
          </a:p>
          <a:p>
            <a:r>
              <a:rPr lang="en-US" dirty="0"/>
              <a:t>Is using .NET classes non-idiomatic in PowerShell?</a:t>
            </a:r>
          </a:p>
          <a:p>
            <a:pPr lvl="1"/>
            <a:r>
              <a:rPr lang="en-US" dirty="0"/>
              <a:t>Not really, but sometimes yes.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1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C56D-C8A8-41D9-B8D7-BF10376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01" y="626378"/>
            <a:ext cx="8051438" cy="682305"/>
          </a:xfrm>
        </p:spPr>
        <p:txBody>
          <a:bodyPr>
            <a:normAutofit/>
          </a:bodyPr>
          <a:lstStyle/>
          <a:p>
            <a:r>
              <a:rPr lang="en-US" sz="2800" dirty="0"/>
              <a:t>What’s an example of non-idiomatic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04FE-F52D-4380-BD2A-872E25CC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01" y="130868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Here’s an easy one:</a:t>
            </a:r>
          </a:p>
          <a:p>
            <a:pPr marL="0" indent="0">
              <a:buNone/>
            </a:pPr>
            <a:r>
              <a:rPr lang="en-US" dirty="0"/>
              <a:t>$files=Get-</a:t>
            </a:r>
            <a:r>
              <a:rPr lang="en-US" dirty="0" err="1"/>
              <a:t>ChildItem</a:t>
            </a:r>
            <a:r>
              <a:rPr lang="en-US" dirty="0"/>
              <a:t> C:\temp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BigFiles</a:t>
            </a:r>
            <a:r>
              <a:rPr lang="en-US" dirty="0"/>
              <a:t>=@()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($File in $files){</a:t>
            </a:r>
          </a:p>
          <a:p>
            <a:pPr marL="0" indent="0">
              <a:buNone/>
            </a:pPr>
            <a:r>
              <a:rPr lang="en-US" dirty="0"/>
              <a:t>	if($</a:t>
            </a:r>
            <a:r>
              <a:rPr lang="en-US" dirty="0" err="1"/>
              <a:t>File.Length</a:t>
            </a:r>
            <a:r>
              <a:rPr lang="en-US" dirty="0"/>
              <a:t> –</a:t>
            </a:r>
            <a:r>
              <a:rPr lang="en-US" dirty="0" err="1"/>
              <a:t>gt</a:t>
            </a:r>
            <a:r>
              <a:rPr lang="en-US" dirty="0"/>
              <a:t> 1024*1024*1024){</a:t>
            </a:r>
          </a:p>
          <a:p>
            <a:pPr marL="0" indent="0">
              <a:buNone/>
            </a:pPr>
            <a:r>
              <a:rPr lang="en-US" dirty="0"/>
              <a:t>		$</a:t>
            </a:r>
            <a:r>
              <a:rPr lang="en-US" dirty="0" err="1"/>
              <a:t>BigFiles</a:t>
            </a:r>
            <a:r>
              <a:rPr lang="en-US" dirty="0"/>
              <a:t>+=$File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SortedBigFiles</a:t>
            </a:r>
            <a:r>
              <a:rPr lang="en-US" dirty="0"/>
              <a:t>=Sort-Object –</a:t>
            </a:r>
            <a:r>
              <a:rPr lang="en-US" dirty="0" err="1"/>
              <a:t>InputObject</a:t>
            </a:r>
            <a:r>
              <a:rPr lang="en-US" dirty="0"/>
              <a:t> $</a:t>
            </a:r>
            <a:r>
              <a:rPr lang="en-US" dirty="0" err="1"/>
              <a:t>BigFiles</a:t>
            </a:r>
            <a:r>
              <a:rPr lang="en-US" dirty="0"/>
              <a:t> –Property Length –Descending</a:t>
            </a:r>
          </a:p>
          <a:p>
            <a:pPr marL="0" indent="0">
              <a:buNone/>
            </a:pPr>
            <a:r>
              <a:rPr lang="en-US" dirty="0"/>
              <a:t>Write-Output $</a:t>
            </a:r>
            <a:r>
              <a:rPr lang="en-US" dirty="0" err="1"/>
              <a:t>SortedBigFiles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2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1002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Idiomatic PowerShell</vt:lpstr>
      <vt:lpstr>What does idiomatic mean?</vt:lpstr>
      <vt:lpstr>Ok…what does idiomatic mean?</vt:lpstr>
      <vt:lpstr>Enough about spoken languages, what about Idiomatic Programming?</vt:lpstr>
      <vt:lpstr>Wait…what?</vt:lpstr>
      <vt:lpstr>Also, who cares how you use a language?</vt:lpstr>
      <vt:lpstr>And that’s the key</vt:lpstr>
      <vt:lpstr>Ok…what about PowerShell</vt:lpstr>
      <vt:lpstr>What’s an example of non-idiomatic PowerShell?</vt:lpstr>
      <vt:lpstr>And the idiomatic “phrase”?</vt:lpstr>
      <vt:lpstr>What are some other Idioms in PowerShell?</vt:lpstr>
      <vt:lpstr>Expanding on the last example</vt:lpstr>
      <vt:lpstr>Output from statements in a loop</vt:lpstr>
      <vt:lpstr>Another variation of capturing loop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Idiomatic PowerShell</dc:title>
  <dc:creator>michael shepard</dc:creator>
  <cp:lastModifiedBy>michael shepard</cp:lastModifiedBy>
  <cp:revision>7</cp:revision>
  <dcterms:created xsi:type="dcterms:W3CDTF">2019-11-05T01:05:47Z</dcterms:created>
  <dcterms:modified xsi:type="dcterms:W3CDTF">2019-11-05T02:09:16Z</dcterms:modified>
</cp:coreProperties>
</file>