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72" r:id="rId11"/>
    <p:sldId id="273" r:id="rId12"/>
    <p:sldId id="274" r:id="rId13"/>
    <p:sldId id="275" r:id="rId14"/>
    <p:sldId id="276" r:id="rId15"/>
    <p:sldId id="277" r:id="rId16"/>
    <p:sldId id="270" r:id="rId17"/>
    <p:sldId id="287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845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4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99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0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4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7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marquette.github.io/2017-01-21-powershell-module-continious-delivery-pipeline/" TargetMode="External"/><Relationship Id="rId2" Type="http://schemas.openxmlformats.org/officeDocument/2006/relationships/hyperlink" Target="https://docs.microsoft.com/en-us/powershell/dsc/whitepapers#the-release-pipeline-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zywinadmin.github.io/2016/05/using-pester-to-test-your-comment-based.html" TargetMode="External"/><Relationship Id="rId4" Type="http://schemas.openxmlformats.org/officeDocument/2006/relationships/hyperlink" Target="https://xainey.github.io/2017/powershell-module-pipelin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C766-F146-4E2E-ACBF-9E5B55615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Release Pipeline</a:t>
            </a:r>
            <a:br>
              <a:rPr lang="en-US" dirty="0"/>
            </a:br>
            <a:r>
              <a:rPr lang="en-US" dirty="0"/>
              <a:t>as it relates to PowerShell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0140E-EE26-4500-987B-F4FD4FB7A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03AD-D8F1-446A-8095-43656375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1752-0B43-4A5B-8D9D-56509EFD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579"/>
            <a:ext cx="8596668" cy="3880773"/>
          </a:xfrm>
        </p:spPr>
        <p:txBody>
          <a:bodyPr/>
          <a:lstStyle/>
          <a:p>
            <a:r>
              <a:rPr lang="en-US" dirty="0"/>
              <a:t>PowerShell-based build engine</a:t>
            </a:r>
          </a:p>
          <a:p>
            <a:r>
              <a:rPr lang="en-US" dirty="0"/>
              <a:t>Uses a DSL</a:t>
            </a:r>
          </a:p>
          <a:p>
            <a:pPr marL="0" indent="0">
              <a:buNone/>
            </a:pPr>
            <a:r>
              <a:rPr lang="en-US" dirty="0"/>
              <a:t>Task A –Depends B {</a:t>
            </a:r>
          </a:p>
          <a:p>
            <a:pPr marL="0" indent="0">
              <a:buNone/>
            </a:pPr>
            <a:r>
              <a:rPr lang="en-US" dirty="0"/>
              <a:t>    #do A stuff, but </a:t>
            </a:r>
            <a:r>
              <a:rPr lang="en-US" dirty="0" err="1"/>
              <a:t>Psake</a:t>
            </a:r>
            <a:r>
              <a:rPr lang="en-US" dirty="0"/>
              <a:t> will make sure B stuff is done first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specifically build/deploy related, but usually used that way.</a:t>
            </a:r>
          </a:p>
          <a:p>
            <a:endParaRPr lang="en-US" dirty="0"/>
          </a:p>
          <a:p>
            <a:r>
              <a:rPr lang="en-US" dirty="0"/>
              <a:t>https://github.com/psake/psake</a:t>
            </a:r>
          </a:p>
        </p:txBody>
      </p:sp>
    </p:spTree>
    <p:extLst>
      <p:ext uri="{BB962C8B-B14F-4D97-AF65-F5344CB8AC3E}">
        <p14:creationId xmlns:p14="http://schemas.microsoft.com/office/powerpoint/2010/main" val="86638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F24F-C53F-41AC-AAEB-9B43ED63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0C02-7E25-4971-A07C-092B3C1E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markdown files for functions in a module</a:t>
            </a:r>
          </a:p>
          <a:p>
            <a:r>
              <a:rPr lang="en-US" dirty="0"/>
              <a:t>Also, creates external help files for a module</a:t>
            </a:r>
          </a:p>
          <a:p>
            <a:endParaRPr lang="en-US" dirty="0"/>
          </a:p>
          <a:p>
            <a:r>
              <a:rPr lang="en-US" dirty="0"/>
              <a:t>https://github.com/PowerShell/platyPS</a:t>
            </a:r>
          </a:p>
        </p:txBody>
      </p:sp>
    </p:spTree>
    <p:extLst>
      <p:ext uri="{BB962C8B-B14F-4D97-AF65-F5344CB8AC3E}">
        <p14:creationId xmlns:p14="http://schemas.microsoft.com/office/powerpoint/2010/main" val="72426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F24F-C53F-41AC-AAEB-9B43ED63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0C02-7E25-4971-A07C-092B3C1E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markdown files for functions in a module</a:t>
            </a:r>
          </a:p>
          <a:p>
            <a:r>
              <a:rPr lang="en-US" dirty="0"/>
              <a:t>Also, creates external help files for a module</a:t>
            </a:r>
          </a:p>
          <a:p>
            <a:endParaRPr lang="en-US" dirty="0"/>
          </a:p>
          <a:p>
            <a:r>
              <a:rPr lang="en-US" dirty="0"/>
              <a:t>https://github.com/PowerShell/platyPS</a:t>
            </a:r>
          </a:p>
        </p:txBody>
      </p:sp>
    </p:spTree>
    <p:extLst>
      <p:ext uri="{BB962C8B-B14F-4D97-AF65-F5344CB8AC3E}">
        <p14:creationId xmlns:p14="http://schemas.microsoft.com/office/powerpoint/2010/main" val="255001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A3E3-F988-4946-99FD-DAD4B57C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C274-84E0-47C1-AD36-75231BBC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testing…we’ve done this</a:t>
            </a:r>
          </a:p>
          <a:p>
            <a:r>
              <a:rPr lang="en-US" dirty="0"/>
              <a:t>https://github.com/pester/Pester</a:t>
            </a:r>
          </a:p>
        </p:txBody>
      </p:sp>
    </p:spTree>
    <p:extLst>
      <p:ext uri="{BB962C8B-B14F-4D97-AF65-F5344CB8AC3E}">
        <p14:creationId xmlns:p14="http://schemas.microsoft.com/office/powerpoint/2010/main" val="178076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D899-9A8C-4664-A535-B0FC6E44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BuildHelpers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D724-EB9A-4F90-9B9F-2F723E1F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1"/>
            <a:ext cx="8596668" cy="4556511"/>
          </a:xfrm>
        </p:spPr>
        <p:txBody>
          <a:bodyPr/>
          <a:lstStyle/>
          <a:p>
            <a:r>
              <a:rPr lang="en-US" dirty="0"/>
              <a:t>Miscellaneous functions that assist with builds</a:t>
            </a:r>
          </a:p>
          <a:p>
            <a:r>
              <a:rPr lang="en-US" dirty="0"/>
              <a:t>I’m using Set-</a:t>
            </a:r>
            <a:r>
              <a:rPr lang="en-US" dirty="0" err="1"/>
              <a:t>BuildEnvironment</a:t>
            </a:r>
            <a:endParaRPr lang="en-US" dirty="0"/>
          </a:p>
          <a:p>
            <a:pPr lvl="1"/>
            <a:r>
              <a:rPr lang="en-US" dirty="0"/>
              <a:t>Creates “normalized” environment variables</a:t>
            </a:r>
          </a:p>
          <a:p>
            <a:r>
              <a:rPr lang="en-US" dirty="0"/>
              <a:t>I’m also using Set-</a:t>
            </a:r>
            <a:r>
              <a:rPr lang="en-US" dirty="0" err="1"/>
              <a:t>ModuleFunctions</a:t>
            </a:r>
            <a:endParaRPr lang="en-US" dirty="0"/>
          </a:p>
          <a:p>
            <a:pPr lvl="1"/>
            <a:r>
              <a:rPr lang="en-US" dirty="0"/>
              <a:t>Sets the “</a:t>
            </a:r>
            <a:r>
              <a:rPr lang="en-US" dirty="0" err="1"/>
              <a:t>FunctionsToExport</a:t>
            </a:r>
            <a:r>
              <a:rPr lang="en-US" dirty="0"/>
              <a:t>” in the module manifest to all of the items exported by the .psm1 file</a:t>
            </a:r>
          </a:p>
          <a:p>
            <a:r>
              <a:rPr lang="en-US" dirty="0"/>
              <a:t>Get-</a:t>
            </a:r>
            <a:r>
              <a:rPr lang="en-US" dirty="0" err="1"/>
              <a:t>NextPSGalleryVersion</a:t>
            </a:r>
            <a:endParaRPr lang="en-US" dirty="0"/>
          </a:p>
          <a:p>
            <a:r>
              <a:rPr lang="en-US" dirty="0"/>
              <a:t>Update-Metadata (to update the module version)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https://github.com/RamblingCookieMonster/BuildHelpers</a:t>
            </a:r>
          </a:p>
        </p:txBody>
      </p:sp>
    </p:spTree>
    <p:extLst>
      <p:ext uri="{BB962C8B-B14F-4D97-AF65-F5344CB8AC3E}">
        <p14:creationId xmlns:p14="http://schemas.microsoft.com/office/powerpoint/2010/main" val="424806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53D7-9D4A-4E3E-B143-108FB2A4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3182-752A-4446-9BDB-2EAD1F73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know a lot about this</a:t>
            </a:r>
          </a:p>
          <a:p>
            <a:r>
              <a:rPr lang="en-US" dirty="0"/>
              <a:t>I’m using it to publish my module to PowerShell Gallery</a:t>
            </a:r>
          </a:p>
          <a:p>
            <a:r>
              <a:rPr lang="en-US" dirty="0"/>
              <a:t>Looks like an interesting deployment tool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8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AD3E-A8E6-4689-99A7-092DB068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Plaster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5D7C-79FB-4985-A8FE-0DBD0E67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/>
          <a:lstStyle/>
          <a:p>
            <a:r>
              <a:rPr lang="en-US" dirty="0"/>
              <a:t>Templating tool</a:t>
            </a:r>
          </a:p>
          <a:p>
            <a:r>
              <a:rPr lang="en-US" dirty="0"/>
              <a:t>Useful for generating “blank” modules</a:t>
            </a:r>
          </a:p>
          <a:p>
            <a:r>
              <a:rPr lang="en-US" dirty="0"/>
              <a:t>Uses xml template with parameters</a:t>
            </a:r>
          </a:p>
          <a:p>
            <a:r>
              <a:rPr lang="en-US" dirty="0"/>
              <a:t>Templates run in constrained language mode (only certain cmdlets allowed)</a:t>
            </a:r>
          </a:p>
          <a:p>
            <a:endParaRPr lang="en-US" dirty="0"/>
          </a:p>
          <a:p>
            <a:r>
              <a:rPr lang="en-US" dirty="0"/>
              <a:t>https://github.com/PowerShell/Plaster</a:t>
            </a:r>
          </a:p>
        </p:txBody>
      </p:sp>
    </p:spTree>
    <p:extLst>
      <p:ext uri="{BB962C8B-B14F-4D97-AF65-F5344CB8AC3E}">
        <p14:creationId xmlns:p14="http://schemas.microsoft.com/office/powerpoint/2010/main" val="339480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EC10-ADF0-4088-8A90-0744F33E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82C2-4E1F-4638-82A1-33A4DAD9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465"/>
            <a:ext cx="8596668" cy="44138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https://docs.microsoft.com/en-us/powershell/dsc/whitepapers#the-release-pipeline-model</a:t>
            </a:r>
            <a:endParaRPr lang="en-US" dirty="0"/>
          </a:p>
          <a:p>
            <a:r>
              <a:rPr lang="en-US" dirty="0">
                <a:hlinkClick r:id="rId3"/>
              </a:rPr>
              <a:t>https://kevinmarquette.github.io/2017-01-21-powershell-module-continious-delivery-pipeline/</a:t>
            </a:r>
            <a:endParaRPr lang="en-US" dirty="0"/>
          </a:p>
          <a:p>
            <a:r>
              <a:rPr lang="en-US" dirty="0">
                <a:hlinkClick r:id="rId4"/>
              </a:rPr>
              <a:t>https://xainey.github.io/2017/powershell-module-pipeline/</a:t>
            </a:r>
            <a:endParaRPr lang="en-US" dirty="0"/>
          </a:p>
          <a:p>
            <a:r>
              <a:rPr lang="en-US" dirty="0">
                <a:hlinkClick r:id="rId5"/>
              </a:rPr>
              <a:t>https://lazywinadmin.github.io/2016/05/using-pester-to-test-your-comment-based.html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B899-6475-4728-BDCB-CD63092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and 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7332-29B2-4924-A2BE-8B0D5ED6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B638-BA00-495F-8966-45223D07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release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08F-C6CF-4591-83FB-C199C30F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5853"/>
            <a:ext cx="8596668" cy="4311941"/>
          </a:xfrm>
        </p:spPr>
        <p:txBody>
          <a:bodyPr/>
          <a:lstStyle/>
          <a:p>
            <a:r>
              <a:rPr lang="en-US" dirty="0"/>
              <a:t>A set of stages that software passes through as it is published as a final product</a:t>
            </a:r>
          </a:p>
          <a:p>
            <a:r>
              <a:rPr lang="en-US" dirty="0"/>
              <a:t>Stages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Release/Deploy</a:t>
            </a:r>
          </a:p>
        </p:txBody>
      </p:sp>
    </p:spTree>
    <p:extLst>
      <p:ext uri="{BB962C8B-B14F-4D97-AF65-F5344CB8AC3E}">
        <p14:creationId xmlns:p14="http://schemas.microsoft.com/office/powerpoint/2010/main" val="276676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A7F9-C19A-4CB4-9336-91CE6FFB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084"/>
          </a:xfrm>
        </p:spPr>
        <p:txBody>
          <a:bodyPr/>
          <a:lstStyle/>
          <a:p>
            <a:r>
              <a:rPr lang="en-US" dirty="0"/>
              <a:t>Source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B2EB-D9F4-4F8E-AA2D-A75863C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407"/>
            <a:ext cx="8596668" cy="4522955"/>
          </a:xfrm>
        </p:spPr>
        <p:txBody>
          <a:bodyPr/>
          <a:lstStyle/>
          <a:p>
            <a:r>
              <a:rPr lang="en-US" dirty="0"/>
              <a:t>The pipeline starts with the assumption that the software in question is stored using some sort of Source Control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GitLab</a:t>
            </a:r>
          </a:p>
          <a:p>
            <a:pPr lvl="1"/>
            <a:r>
              <a:rPr lang="en-US" dirty="0"/>
              <a:t>VSTS</a:t>
            </a:r>
          </a:p>
          <a:p>
            <a:pPr lvl="1"/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The pipeline is initiated when a change is merged into master (you aren’t committing directly to master, are you?)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1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11B5-E4E9-4778-BA7A-02E75FC1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9475"/>
          </a:xfrm>
        </p:spPr>
        <p:txBody>
          <a:bodyPr/>
          <a:lstStyle/>
          <a:p>
            <a:r>
              <a:rPr lang="en-US" dirty="0"/>
              <a:t>Sideline – My git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83F1-7B11-45C1-8577-27E9AF90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8"/>
            <a:ext cx="8596668" cy="4615235"/>
          </a:xfrm>
        </p:spPr>
        <p:txBody>
          <a:bodyPr/>
          <a:lstStyle/>
          <a:p>
            <a:r>
              <a:rPr lang="en-US" dirty="0"/>
              <a:t>I use </a:t>
            </a:r>
            <a:r>
              <a:rPr lang="en-US" dirty="0" err="1"/>
              <a:t>github</a:t>
            </a:r>
            <a:r>
              <a:rPr lang="en-US" dirty="0"/>
              <a:t> to house my code</a:t>
            </a:r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&gt;    #makes a local copy of a repo</a:t>
            </a:r>
          </a:p>
          <a:p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    #sets me up developing on a local branch</a:t>
            </a:r>
          </a:p>
          <a:p>
            <a:r>
              <a:rPr lang="en-US" dirty="0"/>
              <a:t>Git add –A   #stages all changed files for a commit</a:t>
            </a:r>
          </a:p>
          <a:p>
            <a:r>
              <a:rPr lang="en-US" dirty="0"/>
              <a:t>Git commit –m ‘&lt;commit message&gt;’  # commits all staged changes</a:t>
            </a:r>
          </a:p>
          <a:p>
            <a:r>
              <a:rPr lang="en-US" dirty="0"/>
              <a:t>Git push –u origin &lt;</a:t>
            </a:r>
            <a:r>
              <a:rPr lang="en-US" dirty="0" err="1"/>
              <a:t>branchname</a:t>
            </a:r>
            <a:r>
              <a:rPr lang="en-US" dirty="0"/>
              <a:t>&gt;  #pushes all committed changes to remote branch </a:t>
            </a:r>
          </a:p>
          <a:p>
            <a:r>
              <a:rPr lang="en-US" dirty="0"/>
              <a:t>------perform pull request on </a:t>
            </a:r>
            <a:r>
              <a:rPr lang="en-US" dirty="0" err="1"/>
              <a:t>github</a:t>
            </a:r>
            <a:r>
              <a:rPr lang="en-US" dirty="0"/>
              <a:t>…no command-line built in for that----</a:t>
            </a:r>
          </a:p>
          <a:p>
            <a:r>
              <a:rPr lang="en-US" dirty="0"/>
              <a:t>Git checkout master   #switches me back to local master branch</a:t>
            </a:r>
          </a:p>
          <a:p>
            <a:r>
              <a:rPr lang="en-US" dirty="0"/>
              <a:t>Git branch –d &lt;</a:t>
            </a:r>
            <a:r>
              <a:rPr lang="en-US" dirty="0" err="1"/>
              <a:t>branchname</a:t>
            </a:r>
            <a:r>
              <a:rPr lang="en-US" dirty="0"/>
              <a:t>&gt;   #deletes my local copy of the branch</a:t>
            </a:r>
          </a:p>
          <a:p>
            <a:r>
              <a:rPr lang="en-US" dirty="0"/>
              <a:t>Git checkout –b &lt;</a:t>
            </a:r>
            <a:r>
              <a:rPr lang="en-US" dirty="0" err="1"/>
              <a:t>newbranch</a:t>
            </a:r>
            <a:r>
              <a:rPr lang="en-US" dirty="0"/>
              <a:t>&gt;  #starts the process over</a:t>
            </a:r>
          </a:p>
        </p:txBody>
      </p:sp>
    </p:spTree>
    <p:extLst>
      <p:ext uri="{BB962C8B-B14F-4D97-AF65-F5344CB8AC3E}">
        <p14:creationId xmlns:p14="http://schemas.microsoft.com/office/powerpoint/2010/main" val="390704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293A-1AFC-404A-B6CD-D21E88F7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Back to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D792-9BC6-4640-971C-1930628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/>
          <a:lstStyle/>
          <a:p>
            <a:r>
              <a:rPr lang="en-US" dirty="0"/>
              <a:t>What does using source control gain you?</a:t>
            </a:r>
          </a:p>
          <a:p>
            <a:pPr lvl="1"/>
            <a:r>
              <a:rPr lang="en-US" dirty="0"/>
              <a:t>Safety net – you can always get back to an earlier state of any source component</a:t>
            </a:r>
          </a:p>
          <a:p>
            <a:pPr lvl="1"/>
            <a:r>
              <a:rPr lang="en-US" dirty="0"/>
              <a:t>Change tracking</a:t>
            </a:r>
          </a:p>
          <a:p>
            <a:pPr lvl="2"/>
            <a:r>
              <a:rPr lang="en-US" dirty="0"/>
              <a:t>Who changed something</a:t>
            </a:r>
          </a:p>
          <a:p>
            <a:pPr lvl="2"/>
            <a:r>
              <a:rPr lang="en-US" dirty="0"/>
              <a:t>When did they change it</a:t>
            </a:r>
          </a:p>
          <a:p>
            <a:pPr lvl="2"/>
            <a:r>
              <a:rPr lang="en-US" dirty="0"/>
              <a:t>What was the change</a:t>
            </a:r>
          </a:p>
          <a:p>
            <a:pPr lvl="1"/>
            <a:r>
              <a:rPr lang="en-US" dirty="0"/>
              <a:t>Branches can provide some parallel development on same code</a:t>
            </a:r>
          </a:p>
          <a:p>
            <a:pPr lvl="2"/>
            <a:r>
              <a:rPr lang="en-US" dirty="0"/>
              <a:t>Watch for merge conflicts (the platform should inform you)</a:t>
            </a:r>
          </a:p>
          <a:p>
            <a:pPr lvl="1"/>
            <a:r>
              <a:rPr lang="en-US" dirty="0"/>
              <a:t>Ties in with other components- trigger actions when changes happen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D52D-0D05-43A1-9547-A767EA90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4B9D-0C75-49D1-9754-30B63079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407"/>
            <a:ext cx="8596668" cy="4522955"/>
          </a:xfrm>
        </p:spPr>
        <p:txBody>
          <a:bodyPr/>
          <a:lstStyle/>
          <a:p>
            <a:r>
              <a:rPr lang="en-US" dirty="0"/>
              <a:t>This stage usually refers to assembling all of the pieces of source together and creating a combined output. </a:t>
            </a:r>
          </a:p>
          <a:p>
            <a:pPr lvl="1"/>
            <a:r>
              <a:rPr lang="en-US" dirty="0"/>
              <a:t>Sometimes this uses a compiler</a:t>
            </a:r>
          </a:p>
          <a:p>
            <a:pPr lvl="1"/>
            <a:r>
              <a:rPr lang="en-US" dirty="0"/>
              <a:t>It might be assembling pieces of a document</a:t>
            </a:r>
          </a:p>
          <a:p>
            <a:pPr lvl="1"/>
            <a:r>
              <a:rPr lang="en-US" dirty="0"/>
              <a:t>It might be extracting embedded docs from the source and formatting them</a:t>
            </a:r>
          </a:p>
          <a:p>
            <a:r>
              <a:rPr lang="en-US" dirty="0"/>
              <a:t>If the build is successful, we should have a “potentially working” piece of software</a:t>
            </a:r>
          </a:p>
          <a:p>
            <a:r>
              <a:rPr lang="en-US" dirty="0"/>
              <a:t>If not, there’s no point in continuing…the pipeline should report all of the issues that were discovered</a:t>
            </a:r>
          </a:p>
          <a:p>
            <a:pPr lvl="1"/>
            <a:r>
              <a:rPr lang="en-US" dirty="0"/>
              <a:t>It could even enter issues for them </a:t>
            </a:r>
          </a:p>
        </p:txBody>
      </p:sp>
    </p:spTree>
    <p:extLst>
      <p:ext uri="{BB962C8B-B14F-4D97-AF65-F5344CB8AC3E}">
        <p14:creationId xmlns:p14="http://schemas.microsoft.com/office/powerpoint/2010/main" val="33971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019E-66FB-4EE4-B4B2-5BEB8FDF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18C6-69BA-47DD-9C95-0E9D75CB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/>
          <a:lstStyle/>
          <a:p>
            <a:r>
              <a:rPr lang="en-US" dirty="0"/>
              <a:t>Now that we have assembled the “software”, we need to test it</a:t>
            </a:r>
          </a:p>
          <a:p>
            <a:r>
              <a:rPr lang="en-US" dirty="0"/>
              <a:t>Automated testing is essential for a release pipeline</a:t>
            </a:r>
          </a:p>
          <a:p>
            <a:r>
              <a:rPr lang="en-US" dirty="0"/>
              <a:t>Depending on the pipeline, you might either</a:t>
            </a:r>
          </a:p>
          <a:p>
            <a:pPr lvl="1"/>
            <a:r>
              <a:rPr lang="en-US" dirty="0"/>
              <a:t>Fail fast (quit as soon as something fails so you don’t waste a lot of resources testing)</a:t>
            </a:r>
          </a:p>
          <a:p>
            <a:pPr lvl="1"/>
            <a:r>
              <a:rPr lang="en-US" dirty="0"/>
              <a:t>Test fully (might as well see all of the things that are broken)</a:t>
            </a:r>
          </a:p>
          <a:p>
            <a:pPr lvl="1"/>
            <a:r>
              <a:rPr lang="en-US" dirty="0"/>
              <a:t>It really depends on how extensive your tests are.  If they take hours to run (tens of thousands of tests, for example) it might be worthwhile to get a report quickly</a:t>
            </a:r>
          </a:p>
          <a:p>
            <a:pPr lvl="1"/>
            <a:r>
              <a:rPr lang="en-US" dirty="0"/>
              <a:t>Some level of tests should be run by the developers, though, so I prefer to see all of the tests run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125328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DF2E-4DA0-4760-80CD-F66BDAC6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6AD4-034B-443C-9272-2CE910CB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73"/>
            <a:ext cx="8596668" cy="4648790"/>
          </a:xfrm>
        </p:spPr>
        <p:txBody>
          <a:bodyPr/>
          <a:lstStyle/>
          <a:p>
            <a:r>
              <a:rPr lang="en-US" dirty="0"/>
              <a:t>Assuming all of the tests pass, we release or deploy the software</a:t>
            </a:r>
          </a:p>
          <a:p>
            <a:r>
              <a:rPr lang="en-US" dirty="0"/>
              <a:t>This might mean pushing it out to a repository</a:t>
            </a:r>
          </a:p>
          <a:p>
            <a:r>
              <a:rPr lang="en-US" dirty="0"/>
              <a:t>It might mean installing it somewhere</a:t>
            </a:r>
          </a:p>
          <a:p>
            <a:r>
              <a:rPr lang="en-US" dirty="0"/>
              <a:t>There might need to be some sort of sign-off (manual?)</a:t>
            </a:r>
          </a:p>
        </p:txBody>
      </p:sp>
    </p:spTree>
    <p:extLst>
      <p:ext uri="{BB962C8B-B14F-4D97-AF65-F5344CB8AC3E}">
        <p14:creationId xmlns:p14="http://schemas.microsoft.com/office/powerpoint/2010/main" val="27322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1921-8310-4B9B-BC58-50EAA0B6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PowerShell Release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4C72-4F4B-416A-A232-DCEA2536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488613"/>
            <a:ext cx="8596668" cy="3880773"/>
          </a:xfrm>
        </p:spPr>
        <p:txBody>
          <a:bodyPr/>
          <a:lstStyle/>
          <a:p>
            <a:r>
              <a:rPr lang="en-US" dirty="0"/>
              <a:t>How does this change with PowerShell?</a:t>
            </a:r>
          </a:p>
          <a:p>
            <a:r>
              <a:rPr lang="en-US" dirty="0"/>
              <a:t>Main change is – we don’t have to compile anything in the “build” phase.</a:t>
            </a:r>
          </a:p>
          <a:p>
            <a:r>
              <a:rPr lang="en-US" dirty="0"/>
              <a:t>Source – I use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Source -&gt; Build – Appveyor.com integration into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Could also use Jenkins, </a:t>
            </a:r>
            <a:r>
              <a:rPr lang="en-US" dirty="0" err="1"/>
              <a:t>TravisCI</a:t>
            </a:r>
            <a:r>
              <a:rPr lang="en-US" dirty="0"/>
              <a:t>, </a:t>
            </a:r>
            <a:r>
              <a:rPr lang="en-US" dirty="0" err="1"/>
              <a:t>CircleCI</a:t>
            </a:r>
            <a:r>
              <a:rPr lang="en-US" dirty="0"/>
              <a:t>, VSTS</a:t>
            </a:r>
          </a:p>
          <a:p>
            <a:r>
              <a:rPr lang="en-US" dirty="0"/>
              <a:t>Build/Test/Release</a:t>
            </a:r>
          </a:p>
          <a:p>
            <a:pPr lvl="1"/>
            <a:r>
              <a:rPr lang="en-US" dirty="0" err="1"/>
              <a:t>Appveyor</a:t>
            </a:r>
            <a:r>
              <a:rPr lang="en-US" dirty="0"/>
              <a:t> kicks off a script which ensures modules are present and kicks off </a:t>
            </a:r>
            <a:r>
              <a:rPr lang="en-US" dirty="0" err="1"/>
              <a:t>psake</a:t>
            </a:r>
            <a:endParaRPr lang="en-US" dirty="0"/>
          </a:p>
          <a:p>
            <a:pPr lvl="1"/>
            <a:r>
              <a:rPr lang="en-US" dirty="0" err="1"/>
              <a:t>Psake</a:t>
            </a:r>
            <a:r>
              <a:rPr lang="en-US" dirty="0"/>
              <a:t> is a “PowerShell make” utility</a:t>
            </a:r>
          </a:p>
          <a:p>
            <a:pPr lvl="1"/>
            <a:r>
              <a:rPr lang="en-US" dirty="0"/>
              <a:t>You define tasks with dependencies</a:t>
            </a:r>
          </a:p>
        </p:txBody>
      </p:sp>
    </p:spTree>
    <p:extLst>
      <p:ext uri="{BB962C8B-B14F-4D97-AF65-F5344CB8AC3E}">
        <p14:creationId xmlns:p14="http://schemas.microsoft.com/office/powerpoint/2010/main" val="1857644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</TotalTime>
  <Words>922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Release Pipeline as it relates to PowerShell Modules</vt:lpstr>
      <vt:lpstr>What is a release pipeline?</vt:lpstr>
      <vt:lpstr>Source Stage</vt:lpstr>
      <vt:lpstr>Sideline – My git process</vt:lpstr>
      <vt:lpstr>Back to the pipeline</vt:lpstr>
      <vt:lpstr>Build</vt:lpstr>
      <vt:lpstr>Test</vt:lpstr>
      <vt:lpstr>Release</vt:lpstr>
      <vt:lpstr>PowerShell Release Pipeline</vt:lpstr>
      <vt:lpstr>PSake</vt:lpstr>
      <vt:lpstr>Platyps</vt:lpstr>
      <vt:lpstr>Platyps</vt:lpstr>
      <vt:lpstr>Pester</vt:lpstr>
      <vt:lpstr>BuildHelpers</vt:lpstr>
      <vt:lpstr>PSDeploy</vt:lpstr>
      <vt:lpstr>Plaster</vt:lpstr>
      <vt:lpstr>References</vt:lpstr>
      <vt:lpstr>Explore and 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Shepard</dc:creator>
  <cp:lastModifiedBy>Mike Shepard</cp:lastModifiedBy>
  <cp:revision>13</cp:revision>
  <dcterms:created xsi:type="dcterms:W3CDTF">2018-08-06T23:56:07Z</dcterms:created>
  <dcterms:modified xsi:type="dcterms:W3CDTF">2018-08-07T17:19:36Z</dcterms:modified>
</cp:coreProperties>
</file>