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613" r:id="rId2"/>
    <p:sldId id="624" r:id="rId3"/>
    <p:sldId id="646" r:id="rId4"/>
    <p:sldId id="648" r:id="rId5"/>
    <p:sldId id="667" r:id="rId6"/>
    <p:sldId id="625" r:id="rId7"/>
    <p:sldId id="668" r:id="rId8"/>
    <p:sldId id="669" r:id="rId9"/>
    <p:sldId id="670" r:id="rId10"/>
    <p:sldId id="636" r:id="rId11"/>
    <p:sldId id="671" r:id="rId12"/>
    <p:sldId id="672" r:id="rId13"/>
    <p:sldId id="673" r:id="rId14"/>
    <p:sldId id="674" r:id="rId15"/>
    <p:sldId id="675" r:id="rId16"/>
    <p:sldId id="676" r:id="rId17"/>
    <p:sldId id="677" r:id="rId18"/>
    <p:sldId id="678" r:id="rId19"/>
    <p:sldId id="679" r:id="rId20"/>
    <p:sldId id="680" r:id="rId21"/>
    <p:sldId id="681" r:id="rId22"/>
    <p:sldId id="682" r:id="rId23"/>
    <p:sldId id="683" r:id="rId24"/>
    <p:sldId id="684" r:id="rId25"/>
    <p:sldId id="685" r:id="rId26"/>
    <p:sldId id="686" r:id="rId27"/>
    <p:sldId id="687" r:id="rId28"/>
    <p:sldId id="688" r:id="rId29"/>
    <p:sldId id="689" r:id="rId30"/>
    <p:sldId id="690" r:id="rId31"/>
    <p:sldId id="691" r:id="rId32"/>
    <p:sldId id="692" r:id="rId33"/>
    <p:sldId id="693" r:id="rId34"/>
    <p:sldId id="694" r:id="rId35"/>
    <p:sldId id="695" r:id="rId36"/>
    <p:sldId id="696" r:id="rId37"/>
    <p:sldId id="697" r:id="rId38"/>
    <p:sldId id="63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3" d="100"/>
          <a:sy n="153" d="100"/>
        </p:scale>
        <p:origin x="372"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751E9F-A845-4914-A3CC-CC345012599B}" type="datetimeFigureOut">
              <a:rPr lang="en-US" smtClean="0"/>
              <a:t>10/15/2024</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EED8A1-9A08-4DDC-ACAE-443678235153}" type="slidenum">
              <a:rPr lang="en-US" smtClean="0"/>
              <a:t>‹#›</a:t>
            </a:fld>
            <a:endParaRPr lang="en-US"/>
          </a:p>
        </p:txBody>
      </p:sp>
    </p:spTree>
    <p:extLst>
      <p:ext uri="{BB962C8B-B14F-4D97-AF65-F5344CB8AC3E}">
        <p14:creationId xmlns:p14="http://schemas.microsoft.com/office/powerpoint/2010/main" val="1491734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ctr"/>
            <a:endParaRPr lang="en-HK" sz="2400" dirty="0">
              <a:solidFill>
                <a:schemeClr val="tx1">
                  <a:lumMod val="65000"/>
                  <a:lumOff val="35000"/>
                </a:schemeClr>
              </a:solidFill>
              <a:cs typeface="Helvetica" panose="020B0604020202020204" pitchFamily="34" charset="0"/>
            </a:endParaRPr>
          </a:p>
        </p:txBody>
      </p:sp>
    </p:spTree>
    <p:extLst>
      <p:ext uri="{BB962C8B-B14F-4D97-AF65-F5344CB8AC3E}">
        <p14:creationId xmlns:p14="http://schemas.microsoft.com/office/powerpoint/2010/main" val="162936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670232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DCDAC3-6992-224C-B9D7-024C1A2A9D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B69139-D21D-045B-B022-F105A79936D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3518092D-AAE8-E98E-CC20-6A94F32F25B2}"/>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478266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5C297B-9548-DDA2-8660-81FF621D35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369705-3450-B658-5765-3A910535705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C1A131BE-9166-CDDA-D609-C0280991F61A}"/>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4282310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9CAA5-4B39-B730-CC06-66100FE6F9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4DBFD6-87D9-FA1E-D3FF-A46335C2DE05}"/>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B5A331B-FD70-7AB5-1FEE-5A85D2DA3489}"/>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064753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0E09C4-8EBF-7DDA-0A88-4A3E97DEE8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FABDB1-627C-B485-9EB9-561B4C3086C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B00F9E6-26F9-8B4F-7696-7C21C4908933}"/>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454573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0CD8BE-8209-ECD8-3AE2-DB7571B4C3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EB5975-EB70-E65F-7912-89FD63E827B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EA4DA71-CFDD-B7C8-4104-092539C0A9A0}"/>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3306130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BF409A-69C9-3198-698F-2323C38BF1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0E9DBE-5B73-DB3F-C18A-AB313E68A292}"/>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70EBDE84-B350-2BEA-4839-1EC6EE924148}"/>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113462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A756F5-F424-D279-CA79-77ED6910FA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3E800C-8A23-3062-7F54-C5104EAD8715}"/>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9836DBC-C8D0-B07D-0D93-F953AEFF0183}"/>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13889924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47EABF-7B69-A26F-0C3C-3D337D71EA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6A08E7-9FFB-2B07-8031-2B881E74714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64A0AABF-A1F4-0D3A-0D49-216FD7FE7CD4}"/>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14716267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C7A3C9-0291-026C-6DB4-47F74C6EDF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979AC0-CAD8-E948-D5E6-0ABF6930D210}"/>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69D61E40-6AB3-4F6A-5E4F-3B288495CAF9}"/>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839763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1739463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543BE-3551-4259-BBBD-08C61296D5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90ECF3-BA91-514D-AB6A-CB2379D8934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5B5224B-4449-EDAC-2042-B83E88094B27}"/>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534892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A9AE3-0AEF-0B6B-5876-FF32299054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88DD7E-3DEC-6346-A81F-F3664FD30BF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A5C5A483-2702-B0B1-78C0-DE92E59C01BA}"/>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796532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5952D0-6515-A621-9869-B2369DC355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01BC2B-4CDF-08E7-88F0-245E25B6632C}"/>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505FD33-8BFE-7CBD-98D7-1EF827976DE3}"/>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7232712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CB099A-2516-B44C-8696-51CA698845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ADFA22-914C-6F15-6204-D8588847839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9DD3856A-6236-3446-C0F3-E0CCA7A37FB4}"/>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893997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BCD210-5ACC-A32E-FACB-F8B1B156A1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8281EA-5D1E-EBBE-6053-756AFEBF232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D5A9DB2-2183-E82D-05C2-5B59BF507CAA}"/>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42348093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3D912-9B81-8B94-B452-9975AD1700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07312A-905B-5DA7-823D-8E9942994A0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DF5BB840-43C1-F894-6DB8-D860EB745E02}"/>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19566296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C1EA7C-E543-29F4-5B93-189EA61AF6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5AABF2-6F42-5824-78F3-6DEF282A26D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06D234B8-C709-B5FD-137B-1D09F7761F8D}"/>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5765280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70F1B-516C-06F5-9E3D-2D7E93CEC0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CB2DC0-FA8C-5FDC-36A4-2B30175EF3C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AC90EE09-FAC3-0936-5E6D-A4AAB3BA639D}"/>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1235704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02FA4-DA98-037F-31A8-1B5B024F07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F06CC6-A6C6-6A8D-4A7F-91E05E6BCD71}"/>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6A2BB558-45C1-683C-7919-10DF45383A26}"/>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1884695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504A8D-6358-AFDA-A372-A5ACFD3E6D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40D8B5-0BDE-C6FA-40BE-901636DA90A6}"/>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966523E4-1FF1-2A44-24F1-7282E52C8211}"/>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188260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11965249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17CD21-2D56-85AB-F498-E53E725CDD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DEF812-E1F5-2E65-FF92-D7A9E8C9E06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FA82015-D957-BEDF-2D51-46EB10071A35}"/>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9945834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A9393F-BE2D-3E2F-13D5-1B6CAC302C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E91ABF-0CB4-D2AA-5E71-4C45A62FB047}"/>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8DB3AFC-2001-0870-6140-375ED1B79FD4}"/>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4434193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9EAF98-3A21-DC76-1081-51ED8318FB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67F8E0-AB00-29BB-1794-14CD47B1006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CD0097FD-A210-04AE-3D6E-88EF8B3E2E25}"/>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3689667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9FEA3-3054-BEA1-00D1-55ABBE1DB7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077130-85F7-5DE1-3710-B42CA5BDBD66}"/>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3BB4B09A-F42D-6B05-9A67-6E1C9871AC91}"/>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0472985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9C3355-638A-07A7-8BE8-5E1CDDBCF3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A210E6-8097-8175-F705-2573667EC137}"/>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5E94CE6D-2836-FFA0-F7E8-850D6F95BB5F}"/>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7140426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C6EC6C-7395-EF1F-829C-163DE34C35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FE017D-B8E7-C780-1812-1E2BF275047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7EFBCBE0-5CA1-3C56-A535-DB891B2B5EA8}"/>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19628993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3C487-B873-89D1-2B71-A6A25FC2D5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31183F-3B4A-9A9E-5DBA-2606E521FD1D}"/>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3CEC334-D718-1FB5-F754-269F07A41564}"/>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0186967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A2FD7F-B9E1-DD87-85D3-3DF0347443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FD8FF7-8C1A-286F-9D6B-C04ADEC0D1ED}"/>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36E8572-27D9-1D85-023F-D2D392686874}"/>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9988451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ctr"/>
            <a:endParaRPr lang="en-HK" sz="2400" dirty="0">
              <a:solidFill>
                <a:schemeClr val="tx1">
                  <a:lumMod val="65000"/>
                  <a:lumOff val="35000"/>
                </a:schemeClr>
              </a:solidFill>
              <a:cs typeface="Helvetica" panose="020B0604020202020204" pitchFamily="34" charset="0"/>
            </a:endParaRPr>
          </a:p>
        </p:txBody>
      </p:sp>
    </p:spTree>
    <p:extLst>
      <p:ext uri="{BB962C8B-B14F-4D97-AF65-F5344CB8AC3E}">
        <p14:creationId xmlns:p14="http://schemas.microsoft.com/office/powerpoint/2010/main" val="1146177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231475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AFAAC-7A9A-2C16-5780-3A3D14D3D9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9F5AD2-AAAE-375B-9BC8-C243726B754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A7B8019B-56BF-AF9D-1136-158E2CD06E31}"/>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143632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59420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1A103-6075-A92F-3429-ECBC8F51EB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061CEC-D72A-DA93-DA0B-5CFFE668FB91}"/>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D0DB810-16A2-A2A3-D2BF-4586B589EE7F}"/>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323141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EB472B-24E2-CF89-7730-3AB3A3C49D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D79F5B-867F-C35C-9C0A-3B47518346F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CD4A0F80-6699-9E91-C5DA-3AC2976443CC}"/>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833440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868457-B206-5E60-F7E8-11A3C19DF0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66F370-55D7-D5E5-D0CA-0946925BE3D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2C669A3-4CA3-DC2A-91FE-E799CBCEE4CF}"/>
              </a:ext>
            </a:extLst>
          </p:cNvPr>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627774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Title &amp; Subtitle">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51686ED8-374A-AFA5-27CC-BADD1D5E796E}"/>
              </a:ext>
            </a:extLst>
          </p:cNvPr>
          <p:cNvSpPr/>
          <p:nvPr userDrawn="1"/>
        </p:nvSpPr>
        <p:spPr>
          <a:xfrm>
            <a:off x="0" y="0"/>
            <a:ext cx="12192000" cy="6858000"/>
          </a:xfrm>
          <a:prstGeom prst="rect">
            <a:avLst/>
          </a:prstGeom>
          <a:gradFill flip="none" rotWithShape="1">
            <a:gsLst>
              <a:gs pos="0">
                <a:srgbClr val="800080"/>
              </a:gs>
              <a:gs pos="100000">
                <a:srgbClr val="EFA922"/>
              </a:gs>
            </a:gsLst>
            <a:lin ang="2700000" scaled="1"/>
            <a:tileRect/>
          </a:gradFill>
          <a:ln w="12700">
            <a:miter lim="400000"/>
          </a:ln>
        </p:spPr>
        <p:txBody>
          <a:bodyPr lIns="0" tIns="0" rIns="0" bIns="0" anchor="ctr"/>
          <a:lstStyle/>
          <a:p>
            <a:pPr defTabSz="412750">
              <a:defRPr sz="5000" b="1">
                <a:solidFill>
                  <a:srgbClr val="FFFFFF"/>
                </a:solidFill>
              </a:defRPr>
            </a:pPr>
            <a:endParaRPr sz="2500" dirty="0">
              <a:solidFill>
                <a:schemeClr val="bg1"/>
              </a:solidFill>
              <a:latin typeface="Gill Sans MT" panose="020B0502020104020203" pitchFamily="34" charset="0"/>
            </a:endParaRPr>
          </a:p>
        </p:txBody>
      </p:sp>
      <p:sp>
        <p:nvSpPr>
          <p:cNvPr id="12" name="Title Text"/>
          <p:cNvSpPr txBox="1">
            <a:spLocks noGrp="1"/>
          </p:cNvSpPr>
          <p:nvPr>
            <p:ph type="title"/>
          </p:nvPr>
        </p:nvSpPr>
        <p:spPr>
          <a:xfrm>
            <a:off x="889000" y="1149350"/>
            <a:ext cx="10414000" cy="2324100"/>
          </a:xfrm>
          <a:prstGeom prst="rect">
            <a:avLst/>
          </a:prstGeom>
        </p:spPr>
        <p:txBody>
          <a:bodyPr anchor="b"/>
          <a:lstStyle>
            <a:lvl1pPr defTabSz="412750">
              <a:defRPr sz="6000" baseline="1666">
                <a:solidFill>
                  <a:srgbClr val="000000"/>
                </a:solidFill>
              </a:defRPr>
            </a:lvl1pPr>
          </a:lstStyle>
          <a:p>
            <a:r>
              <a:t>Title Text</a:t>
            </a:r>
          </a:p>
        </p:txBody>
      </p:sp>
      <p:sp>
        <p:nvSpPr>
          <p:cNvPr id="13" name="Body Level One…"/>
          <p:cNvSpPr txBox="1">
            <a:spLocks noGrp="1"/>
          </p:cNvSpPr>
          <p:nvPr>
            <p:ph type="body" sz="half" idx="1"/>
          </p:nvPr>
        </p:nvSpPr>
        <p:spPr>
          <a:xfrm>
            <a:off x="889000" y="4235450"/>
            <a:ext cx="10414000" cy="1774360"/>
          </a:xfrm>
          <a:prstGeom prst="rect">
            <a:avLst/>
          </a:prstGeom>
        </p:spPr>
        <p:txBody>
          <a:bodyPr/>
          <a:lstStyle>
            <a:lvl1pPr marL="0" indent="0">
              <a:spcBef>
                <a:spcPts val="0"/>
              </a:spcBef>
              <a:buSzTx/>
              <a:buNone/>
              <a:defRPr sz="2400">
                <a:solidFill>
                  <a:srgbClr val="000000"/>
                </a:solidFill>
              </a:defRPr>
            </a:lvl1pPr>
            <a:lvl2pPr marL="0" indent="0">
              <a:spcBef>
                <a:spcPts val="0"/>
              </a:spcBef>
              <a:buSzTx/>
              <a:buNone/>
              <a:defRPr sz="2400">
                <a:solidFill>
                  <a:srgbClr val="000000"/>
                </a:solidFill>
              </a:defRPr>
            </a:lvl2pPr>
            <a:lvl3pPr marL="0" indent="0">
              <a:spcBef>
                <a:spcPts val="0"/>
              </a:spcBef>
              <a:buSzTx/>
              <a:buNone/>
              <a:defRPr sz="2400">
                <a:solidFill>
                  <a:srgbClr val="000000"/>
                </a:solidFill>
              </a:defRPr>
            </a:lvl3pPr>
            <a:lvl4pPr marL="0" indent="0">
              <a:spcBef>
                <a:spcPts val="0"/>
              </a:spcBef>
              <a:buSzTx/>
              <a:buNone/>
              <a:defRPr sz="2400">
                <a:solidFill>
                  <a:srgbClr val="000000"/>
                </a:solidFill>
              </a:defRPr>
            </a:lvl4pPr>
            <a:lvl5pPr marL="0" indent="0">
              <a:spcBef>
                <a:spcPts val="0"/>
              </a:spcBef>
              <a:buSzTx/>
              <a:buNone/>
              <a:defRPr sz="24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xfrm>
            <a:off x="5970596" y="6540500"/>
            <a:ext cx="296556" cy="287258"/>
          </a:xfrm>
          <a:prstGeom prst="rect">
            <a:avLst/>
          </a:prstGeom>
        </p:spPr>
        <p:txBody>
          <a:bodyPr/>
          <a:lstStyle>
            <a:lvl1pPr>
              <a:defRPr sz="1200">
                <a:solidFill>
                  <a:schemeClr val="bg1"/>
                </a:solidFill>
                <a:latin typeface="Helvetica Light"/>
                <a:ea typeface="Helvetica Light"/>
                <a:cs typeface="Helvetica Light"/>
                <a:sym typeface="Helvetica Light"/>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124780706"/>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creen Red">
    <p:spTree>
      <p:nvGrpSpPr>
        <p:cNvPr id="1" name=""/>
        <p:cNvGrpSpPr/>
        <p:nvPr/>
      </p:nvGrpSpPr>
      <p:grpSpPr>
        <a:xfrm>
          <a:off x="0" y="0"/>
          <a:ext cx="0" cy="0"/>
          <a:chOff x="0" y="0"/>
          <a:chExt cx="0" cy="0"/>
        </a:xfrm>
      </p:grpSpPr>
      <p:sp>
        <p:nvSpPr>
          <p:cNvPr id="117" name="Rectangle"/>
          <p:cNvSpPr/>
          <p:nvPr/>
        </p:nvSpPr>
        <p:spPr>
          <a:xfrm>
            <a:off x="0" y="-1"/>
            <a:ext cx="12192000" cy="6134895"/>
          </a:xfrm>
          <a:prstGeom prst="rect">
            <a:avLst/>
          </a:prstGeom>
          <a:solidFill>
            <a:srgbClr val="CA423E"/>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11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11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12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3689526704"/>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Final">
    <p:spTree>
      <p:nvGrpSpPr>
        <p:cNvPr id="1" name=""/>
        <p:cNvGrpSpPr/>
        <p:nvPr/>
      </p:nvGrpSpPr>
      <p:grpSpPr>
        <a:xfrm>
          <a:off x="0" y="0"/>
          <a:ext cx="0" cy="0"/>
          <a:chOff x="0" y="0"/>
          <a:chExt cx="0" cy="0"/>
        </a:xfrm>
      </p:grpSpPr>
      <p:sp>
        <p:nvSpPr>
          <p:cNvPr id="127" name="Rectangle"/>
          <p:cNvSpPr/>
          <p:nvPr/>
        </p:nvSpPr>
        <p:spPr>
          <a:xfrm>
            <a:off x="0" y="-16768"/>
            <a:ext cx="12192000" cy="6032004"/>
          </a:xfrm>
          <a:prstGeom prst="rect">
            <a:avLst/>
          </a:prstGeom>
          <a:solidFill>
            <a:srgbClr val="419CFF"/>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128" name="Title Text"/>
          <p:cNvSpPr txBox="1">
            <a:spLocks noGrp="1"/>
          </p:cNvSpPr>
          <p:nvPr>
            <p:ph type="title"/>
          </p:nvPr>
        </p:nvSpPr>
        <p:spPr>
          <a:xfrm>
            <a:off x="943793" y="2038821"/>
            <a:ext cx="10304414" cy="2173884"/>
          </a:xfrm>
          <a:prstGeom prst="rect">
            <a:avLst/>
          </a:prstGeom>
        </p:spPr>
        <p:txBody>
          <a:bodyPr/>
          <a:lstStyle>
            <a:lvl1pPr algn="ctr" defTabSz="412750">
              <a:defRPr sz="6000" b="0" baseline="1666">
                <a:solidFill>
                  <a:srgbClr val="FFFFFF"/>
                </a:solidFill>
              </a:defRPr>
            </a:lvl1pPr>
          </a:lstStyle>
          <a:p>
            <a:r>
              <a:t>Title Text</a:t>
            </a:r>
          </a:p>
        </p:txBody>
      </p:sp>
      <p:sp>
        <p:nvSpPr>
          <p:cNvPr id="129"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3010783724"/>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36" name="Title Text"/>
          <p:cNvSpPr txBox="1">
            <a:spLocks noGrp="1"/>
          </p:cNvSpPr>
          <p:nvPr>
            <p:ph type="title"/>
          </p:nvPr>
        </p:nvSpPr>
        <p:spPr>
          <a:xfrm>
            <a:off x="2193727" y="178594"/>
            <a:ext cx="7804547" cy="1518048"/>
          </a:xfrm>
          <a:prstGeom prst="rect">
            <a:avLst/>
          </a:prstGeom>
        </p:spPr>
        <p:txBody>
          <a:bodyPr lIns="71437" tIns="71437" rIns="71437" bIns="71437"/>
          <a:lstStyle>
            <a:lvl1pPr algn="ctr" defTabSz="410766">
              <a:defRPr sz="3500" b="0" baseline="0">
                <a:solidFill>
                  <a:srgbClr val="FFFFFF"/>
                </a:solidFill>
              </a:defRPr>
            </a:lvl1pPr>
          </a:lstStyle>
          <a:p>
            <a:r>
              <a:t>Title Text</a:t>
            </a:r>
          </a:p>
        </p:txBody>
      </p:sp>
      <p:sp>
        <p:nvSpPr>
          <p:cNvPr id="137" name="Body Level One…"/>
          <p:cNvSpPr txBox="1">
            <a:spLocks noGrp="1"/>
          </p:cNvSpPr>
          <p:nvPr>
            <p:ph type="body" idx="1"/>
          </p:nvPr>
        </p:nvSpPr>
        <p:spPr>
          <a:xfrm>
            <a:off x="2193727" y="1821656"/>
            <a:ext cx="7804547" cy="4420196"/>
          </a:xfrm>
          <a:prstGeom prst="rect">
            <a:avLst/>
          </a:prstGeom>
        </p:spPr>
        <p:txBody>
          <a:bodyPr lIns="71437" tIns="71437" rIns="71437" bIns="71437" anchor="ctr"/>
          <a:lstStyle>
            <a:lvl1pPr marL="222250" indent="-222250" defTabSz="410766">
              <a:buSzPct val="145000"/>
              <a:buChar char="•"/>
              <a:defRPr sz="1600">
                <a:solidFill>
                  <a:srgbClr val="FFFFFF"/>
                </a:solidFill>
              </a:defRPr>
            </a:lvl1pPr>
            <a:lvl2pPr marL="444500" indent="-222250" defTabSz="410766">
              <a:buSzPct val="145000"/>
              <a:buChar char="•"/>
              <a:defRPr sz="1600">
                <a:solidFill>
                  <a:srgbClr val="FFFFFF"/>
                </a:solidFill>
              </a:defRPr>
            </a:lvl2pPr>
            <a:lvl3pPr marL="666750" indent="-222250" defTabSz="410766">
              <a:buSzPct val="145000"/>
              <a:buChar char="•"/>
              <a:defRPr sz="1600">
                <a:solidFill>
                  <a:srgbClr val="FFFFFF"/>
                </a:solidFill>
              </a:defRPr>
            </a:lvl3pPr>
            <a:lvl4pPr marL="889000" indent="-222250" defTabSz="410766">
              <a:buSzPct val="145000"/>
              <a:buChar char="•"/>
              <a:defRPr sz="1600">
                <a:solidFill>
                  <a:srgbClr val="FFFFFF"/>
                </a:solidFill>
              </a:defRPr>
            </a:lvl4pPr>
            <a:lvl5pPr marL="1111250" indent="-222250" defTabSz="410766">
              <a:buSzPct val="145000"/>
              <a:buChar char="•"/>
              <a:defRPr sz="16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38" name="Slide Number"/>
          <p:cNvSpPr txBox="1">
            <a:spLocks noGrp="1"/>
          </p:cNvSpPr>
          <p:nvPr>
            <p:ph type="sldNum" sz="quarter" idx="2"/>
          </p:nvPr>
        </p:nvSpPr>
        <p:spPr>
          <a:xfrm>
            <a:off x="5977052" y="6536531"/>
            <a:ext cx="322203" cy="313546"/>
          </a:xfrm>
          <a:prstGeom prst="rect">
            <a:avLst/>
          </a:prstGeom>
        </p:spPr>
        <p:txBody>
          <a:bodyPr lIns="71437" tIns="71437" rIns="71437" bIns="71437"/>
          <a:lstStyle>
            <a:lvl1pPr defTabSz="410766">
              <a:defRPr sz="1100">
                <a:solidFill>
                  <a:srgbClr val="FFFFFF"/>
                </a:solidFill>
                <a:latin typeface="Helvetica Neue Light"/>
                <a:ea typeface="Helvetica Neue Light"/>
                <a:cs typeface="Helvetica Neue Light"/>
                <a:sym typeface="Helvetica Neue Light"/>
              </a:defRPr>
            </a:lvl1pPr>
          </a:lstStyle>
          <a:p>
            <a:fld id="{86CB4B4D-7CA3-9044-876B-883B54F8677D}" type="slidenum">
              <a:t>‹#›</a:t>
            </a:fld>
            <a:endParaRPr/>
          </a:p>
        </p:txBody>
      </p:sp>
    </p:spTree>
    <p:extLst>
      <p:ext uri="{BB962C8B-B14F-4D97-AF65-F5344CB8AC3E}">
        <p14:creationId xmlns:p14="http://schemas.microsoft.com/office/powerpoint/2010/main" val="2684507082"/>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14A3-DCCD-1F67-5A43-D409DDA7F0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99C241-D7F8-3937-C18B-364EFE4B93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411B77-9054-FFAD-AEB3-F44121FC269D}"/>
              </a:ext>
            </a:extLst>
          </p:cNvPr>
          <p:cNvSpPr>
            <a:spLocks noGrp="1"/>
          </p:cNvSpPr>
          <p:nvPr>
            <p:ph type="dt" sz="half" idx="10"/>
          </p:nvPr>
        </p:nvSpPr>
        <p:spPr/>
        <p:txBody>
          <a:bodyPr/>
          <a:lstStyle/>
          <a:p>
            <a:fld id="{4110DD41-9B81-A544-8498-92133950A0E4}" type="datetime1">
              <a:rPr lang="en-US" smtClean="0"/>
              <a:t>10/15/2024</a:t>
            </a:fld>
            <a:endParaRPr lang="en-US"/>
          </a:p>
        </p:txBody>
      </p:sp>
      <p:sp>
        <p:nvSpPr>
          <p:cNvPr id="5" name="Footer Placeholder 4">
            <a:extLst>
              <a:ext uri="{FF2B5EF4-FFF2-40B4-BE49-F238E27FC236}">
                <a16:creationId xmlns:a16="http://schemas.microsoft.com/office/drawing/2014/main" id="{0E8A69CF-9400-12F2-90B6-21413E6004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915769-C2E4-40A2-0D1B-A3522EC4B970}"/>
              </a:ext>
            </a:extLst>
          </p:cNvPr>
          <p:cNvSpPr>
            <a:spLocks noGrp="1"/>
          </p:cNvSpPr>
          <p:nvPr>
            <p:ph type="sldNum" sz="quarter" idx="12"/>
          </p:nvPr>
        </p:nvSpPr>
        <p:spPr/>
        <p:txBody>
          <a:bodyPr/>
          <a:lstStyle/>
          <a:p>
            <a:fld id="{EB31991F-E3FA-3A41-8A65-A6D6C0B5A2D4}" type="slidenum">
              <a:rPr lang="en-US" smtClean="0"/>
              <a:t>‹#›</a:t>
            </a:fld>
            <a:endParaRPr lang="en-US"/>
          </a:p>
        </p:txBody>
      </p:sp>
    </p:spTree>
    <p:extLst>
      <p:ext uri="{BB962C8B-B14F-4D97-AF65-F5344CB8AC3E}">
        <p14:creationId xmlns:p14="http://schemas.microsoft.com/office/powerpoint/2010/main" val="4181490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ullets-Green">
    <p:spTree>
      <p:nvGrpSpPr>
        <p:cNvPr id="1" name=""/>
        <p:cNvGrpSpPr/>
        <p:nvPr/>
      </p:nvGrpSpPr>
      <p:grpSpPr>
        <a:xfrm>
          <a:off x="0" y="0"/>
          <a:ext cx="0" cy="0"/>
          <a:chOff x="0" y="0"/>
          <a:chExt cx="0" cy="0"/>
        </a:xfrm>
      </p:grpSpPr>
      <p:sp>
        <p:nvSpPr>
          <p:cNvPr id="43" name="Rectangle"/>
          <p:cNvSpPr/>
          <p:nvPr/>
        </p:nvSpPr>
        <p:spPr>
          <a:xfrm>
            <a:off x="0" y="0"/>
            <a:ext cx="12192000" cy="941294"/>
          </a:xfrm>
          <a:prstGeom prst="rect">
            <a:avLst/>
          </a:prstGeom>
          <a:gradFill flip="none" rotWithShape="1">
            <a:gsLst>
              <a:gs pos="0">
                <a:srgbClr val="800080"/>
              </a:gs>
              <a:gs pos="100000">
                <a:srgbClr val="EFA922"/>
              </a:gs>
            </a:gsLst>
            <a:lin ang="0" scaled="1"/>
            <a:tileRect/>
          </a:gradFill>
          <a:ln w="12700">
            <a:miter lim="400000"/>
          </a:ln>
        </p:spPr>
        <p:txBody>
          <a:bodyPr lIns="0" tIns="0" rIns="0" bIns="0" anchor="ctr"/>
          <a:lstStyle/>
          <a:p>
            <a:pPr defTabSz="412750">
              <a:defRPr sz="5000" b="1">
                <a:solidFill>
                  <a:srgbClr val="FFFFFF"/>
                </a:solidFill>
              </a:defRPr>
            </a:pPr>
            <a:endParaRPr sz="2500" dirty="0">
              <a:solidFill>
                <a:schemeClr val="bg1"/>
              </a:solidFill>
              <a:latin typeface="Gill Sans MT" panose="020B0502020104020203" pitchFamily="34" charset="0"/>
            </a:endParaRPr>
          </a:p>
        </p:txBody>
      </p:sp>
      <p:sp>
        <p:nvSpPr>
          <p:cNvPr id="41" name="Title Text"/>
          <p:cNvSpPr txBox="1">
            <a:spLocks noGrp="1"/>
          </p:cNvSpPr>
          <p:nvPr>
            <p:ph type="title" hasCustomPrompt="1"/>
          </p:nvPr>
        </p:nvSpPr>
        <p:spPr>
          <a:xfrm>
            <a:off x="275383" y="0"/>
            <a:ext cx="10593290" cy="941294"/>
          </a:xfrm>
          <a:prstGeom prst="rect">
            <a:avLst/>
          </a:prstGeom>
        </p:spPr>
        <p:txBody>
          <a:bodyPr/>
          <a:lstStyle>
            <a:lvl1pPr>
              <a:defRPr>
                <a:solidFill>
                  <a:schemeClr val="bg1"/>
                </a:solidFill>
              </a:defRPr>
            </a:lvl1pPr>
          </a:lstStyle>
          <a:p>
            <a:r>
              <a:rPr dirty="0"/>
              <a:t>Title Text</a:t>
            </a:r>
          </a:p>
        </p:txBody>
      </p:sp>
      <p:sp>
        <p:nvSpPr>
          <p:cNvPr id="42" name="Body Level One…"/>
          <p:cNvSpPr txBox="1">
            <a:spLocks noGrp="1"/>
          </p:cNvSpPr>
          <p:nvPr>
            <p:ph type="body" idx="1"/>
          </p:nvPr>
        </p:nvSpPr>
        <p:spPr>
          <a:xfrm>
            <a:off x="844550" y="1229567"/>
            <a:ext cx="10502900" cy="4648200"/>
          </a:xfrm>
          <a:prstGeom prst="rect">
            <a:avLst/>
          </a:prstGeom>
        </p:spPr>
        <p:txBody>
          <a:bodyPr/>
          <a:lstStyle>
            <a:lvl1pPr>
              <a:defRPr/>
            </a:lvl1pPr>
            <a:lvl2pPr>
              <a:defRPr/>
            </a:lvl2pPr>
            <a:lvl3pPr>
              <a:defRPr/>
            </a:lvl3pPr>
            <a:lvl4pPr>
              <a:defRPr/>
            </a:lvl4pPr>
            <a:lvl5pPr>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4" name="Slide Number"/>
          <p:cNvSpPr txBox="1">
            <a:spLocks noGrp="1"/>
          </p:cNvSpPr>
          <p:nvPr>
            <p:ph type="sldNum" sz="quarter" idx="2"/>
          </p:nvPr>
        </p:nvSpPr>
        <p:spPr>
          <a:prstGeom prst="rect">
            <a:avLst/>
          </a:prstGeom>
        </p:spPr>
        <p:txBody>
          <a:bodyPr/>
          <a:lstStyle>
            <a:lvl1pPr>
              <a:defRPr>
                <a:solidFill>
                  <a:srgbClr val="800080"/>
                </a:solidFill>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42012563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blue">
    <p:spTree>
      <p:nvGrpSpPr>
        <p:cNvPr id="1" name=""/>
        <p:cNvGrpSpPr/>
        <p:nvPr/>
      </p:nvGrpSpPr>
      <p:grpSpPr>
        <a:xfrm>
          <a:off x="0" y="0"/>
          <a:ext cx="0" cy="0"/>
          <a:chOff x="0" y="0"/>
          <a:chExt cx="0" cy="0"/>
        </a:xfrm>
      </p:grpSpPr>
      <p:sp>
        <p:nvSpPr>
          <p:cNvPr id="51"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52" name="Rectangle"/>
          <p:cNvSpPr/>
          <p:nvPr/>
        </p:nvSpPr>
        <p:spPr>
          <a:xfrm>
            <a:off x="0" y="6507659"/>
            <a:ext cx="12192000" cy="367110"/>
          </a:xfrm>
          <a:prstGeom prst="rect">
            <a:avLst/>
          </a:prstGeom>
          <a:solidFill>
            <a:srgbClr val="4885ED"/>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53"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416756868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red">
    <p:spTree>
      <p:nvGrpSpPr>
        <p:cNvPr id="1" name=""/>
        <p:cNvGrpSpPr/>
        <p:nvPr/>
      </p:nvGrpSpPr>
      <p:grpSpPr>
        <a:xfrm>
          <a:off x="0" y="0"/>
          <a:ext cx="0" cy="0"/>
          <a:chOff x="0" y="0"/>
          <a:chExt cx="0" cy="0"/>
        </a:xfrm>
      </p:grpSpPr>
      <p:sp>
        <p:nvSpPr>
          <p:cNvPr id="60"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61" name="Rectangle"/>
          <p:cNvSpPr/>
          <p:nvPr/>
        </p:nvSpPr>
        <p:spPr>
          <a:xfrm>
            <a:off x="0" y="6490891"/>
            <a:ext cx="12192000" cy="367110"/>
          </a:xfrm>
          <a:prstGeom prst="rect">
            <a:avLst/>
          </a:prstGeom>
          <a:solidFill>
            <a:srgbClr val="DB3236"/>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62"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1044378355"/>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yellow">
    <p:spTree>
      <p:nvGrpSpPr>
        <p:cNvPr id="1" name=""/>
        <p:cNvGrpSpPr/>
        <p:nvPr/>
      </p:nvGrpSpPr>
      <p:grpSpPr>
        <a:xfrm>
          <a:off x="0" y="0"/>
          <a:ext cx="0" cy="0"/>
          <a:chOff x="0" y="0"/>
          <a:chExt cx="0" cy="0"/>
        </a:xfrm>
      </p:grpSpPr>
      <p:sp>
        <p:nvSpPr>
          <p:cNvPr id="69"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70" name="Rectangle"/>
          <p:cNvSpPr/>
          <p:nvPr/>
        </p:nvSpPr>
        <p:spPr>
          <a:xfrm>
            <a:off x="0" y="6490891"/>
            <a:ext cx="12192000" cy="367110"/>
          </a:xfrm>
          <a:prstGeom prst="rect">
            <a:avLst/>
          </a:prstGeom>
          <a:solidFill>
            <a:srgbClr val="F4C20D"/>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71"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2671047846"/>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green">
    <p:spTree>
      <p:nvGrpSpPr>
        <p:cNvPr id="1" name=""/>
        <p:cNvGrpSpPr/>
        <p:nvPr/>
      </p:nvGrpSpPr>
      <p:grpSpPr>
        <a:xfrm>
          <a:off x="0" y="0"/>
          <a:ext cx="0" cy="0"/>
          <a:chOff x="0" y="0"/>
          <a:chExt cx="0" cy="0"/>
        </a:xfrm>
      </p:grpSpPr>
      <p:sp>
        <p:nvSpPr>
          <p:cNvPr id="78"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79" name="Rectangle"/>
          <p:cNvSpPr/>
          <p:nvPr/>
        </p:nvSpPr>
        <p:spPr>
          <a:xfrm>
            <a:off x="0" y="6490891"/>
            <a:ext cx="12192000" cy="367110"/>
          </a:xfrm>
          <a:prstGeom prst="rect">
            <a:avLst/>
          </a:prstGeom>
          <a:solidFill>
            <a:srgbClr val="3CBA54"/>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8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205110720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creen Blue">
    <p:spTree>
      <p:nvGrpSpPr>
        <p:cNvPr id="1" name=""/>
        <p:cNvGrpSpPr/>
        <p:nvPr/>
      </p:nvGrpSpPr>
      <p:grpSpPr>
        <a:xfrm>
          <a:off x="0" y="0"/>
          <a:ext cx="0" cy="0"/>
          <a:chOff x="0" y="0"/>
          <a:chExt cx="0" cy="0"/>
        </a:xfrm>
      </p:grpSpPr>
      <p:sp>
        <p:nvSpPr>
          <p:cNvPr id="87" name="Rectangle"/>
          <p:cNvSpPr/>
          <p:nvPr/>
        </p:nvSpPr>
        <p:spPr>
          <a:xfrm>
            <a:off x="0" y="-1"/>
            <a:ext cx="12192000" cy="6134895"/>
          </a:xfrm>
          <a:prstGeom prst="rect">
            <a:avLst/>
          </a:prstGeom>
          <a:solidFill>
            <a:srgbClr val="4885ED"/>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8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8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9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349700079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creen Green">
    <p:spTree>
      <p:nvGrpSpPr>
        <p:cNvPr id="1" name=""/>
        <p:cNvGrpSpPr/>
        <p:nvPr/>
      </p:nvGrpSpPr>
      <p:grpSpPr>
        <a:xfrm>
          <a:off x="0" y="0"/>
          <a:ext cx="0" cy="0"/>
          <a:chOff x="0" y="0"/>
          <a:chExt cx="0" cy="0"/>
        </a:xfrm>
      </p:grpSpPr>
      <p:sp>
        <p:nvSpPr>
          <p:cNvPr id="97" name="Rectangle"/>
          <p:cNvSpPr/>
          <p:nvPr/>
        </p:nvSpPr>
        <p:spPr>
          <a:xfrm>
            <a:off x="0" y="-1"/>
            <a:ext cx="12192000" cy="6134895"/>
          </a:xfrm>
          <a:prstGeom prst="rect">
            <a:avLst/>
          </a:prstGeom>
          <a:solidFill>
            <a:srgbClr val="63B760"/>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9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9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10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92345627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creen Yellow">
    <p:spTree>
      <p:nvGrpSpPr>
        <p:cNvPr id="1" name=""/>
        <p:cNvGrpSpPr/>
        <p:nvPr/>
      </p:nvGrpSpPr>
      <p:grpSpPr>
        <a:xfrm>
          <a:off x="0" y="0"/>
          <a:ext cx="0" cy="0"/>
          <a:chOff x="0" y="0"/>
          <a:chExt cx="0" cy="0"/>
        </a:xfrm>
      </p:grpSpPr>
      <p:sp>
        <p:nvSpPr>
          <p:cNvPr id="107" name="Rectangle"/>
          <p:cNvSpPr/>
          <p:nvPr/>
        </p:nvSpPr>
        <p:spPr>
          <a:xfrm>
            <a:off x="0" y="-1"/>
            <a:ext cx="12192000" cy="6134895"/>
          </a:xfrm>
          <a:prstGeom prst="rect">
            <a:avLst/>
          </a:prstGeom>
          <a:solidFill>
            <a:srgbClr val="EDC444"/>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10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10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11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26743600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Text"/>
          <p:cNvSpPr txBox="1">
            <a:spLocks noGrp="1"/>
          </p:cNvSpPr>
          <p:nvPr>
            <p:ph type="title"/>
          </p:nvPr>
        </p:nvSpPr>
        <p:spPr>
          <a:xfrm>
            <a:off x="799356" y="177800"/>
            <a:ext cx="10593290" cy="11430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normAutofit/>
          </a:bodyPr>
          <a:lstStyle/>
          <a:p>
            <a:r>
              <a:t>Title Text</a:t>
            </a:r>
          </a:p>
        </p:txBody>
      </p:sp>
      <p:sp>
        <p:nvSpPr>
          <p:cNvPr id="4" name="Body Level One…"/>
          <p:cNvSpPr txBox="1">
            <a:spLocks noGrp="1"/>
          </p:cNvSpPr>
          <p:nvPr>
            <p:ph type="body" idx="1"/>
          </p:nvPr>
        </p:nvSpPr>
        <p:spPr>
          <a:xfrm>
            <a:off x="844550" y="1574800"/>
            <a:ext cx="10502900" cy="46482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630016" y="6400800"/>
            <a:ext cx="381515" cy="379591"/>
          </a:xfrm>
          <a:prstGeom prst="rect">
            <a:avLst/>
          </a:prstGeom>
          <a:ln w="12700">
            <a:miter lim="400000"/>
          </a:ln>
        </p:spPr>
        <p:txBody>
          <a:bodyPr wrap="none" lIns="50800" tIns="50800" rIns="50800" bIns="50800">
            <a:spAutoFit/>
          </a:bodyPr>
          <a:lstStyle>
            <a:lvl1pPr defTabSz="412750">
              <a:defRPr sz="1800">
                <a:solidFill>
                  <a:srgbClr val="000000"/>
                </a:solidFill>
                <a:latin typeface="Gill Sans MT" panose="020B0502020104020203" pitchFamily="34" charset="0"/>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992165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med"/>
  <p:hf hdr="0" ftr="0" dt="0"/>
  <p:txStyles>
    <p:titleStyle>
      <a:lvl1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Gill Sans MT" panose="020B0502020104020203" pitchFamily="34" charset="0"/>
          <a:ea typeface="+mn-ea"/>
          <a:cs typeface="+mn-cs"/>
          <a:sym typeface="Helvetica"/>
        </a:defRPr>
      </a:lvl1pPr>
      <a:lvl2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2pPr>
      <a:lvl3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3pPr>
      <a:lvl4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4pPr>
      <a:lvl5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5pPr>
      <a:lvl6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6pPr>
      <a:lvl7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7pPr>
      <a:lvl8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8pPr>
      <a:lvl9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9pPr>
    </p:titleStyle>
    <p:bodyStyle>
      <a:lvl1pPr marL="289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1pPr>
      <a:lvl2pPr marL="6066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2pPr>
      <a:lvl3pPr marL="924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3pPr>
      <a:lvl4pPr marL="12416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4pPr>
      <a:lvl5pPr marL="1559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5pPr>
      <a:lvl6pPr marL="19248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6pPr>
      <a:lvl7pPr marL="22423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7pPr>
      <a:lvl8pPr marL="25598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8pPr>
      <a:lvl9pPr marL="28773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9pPr>
    </p:bodyStyle>
    <p:otherStyle>
      <a:lvl1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1pPr>
      <a:lvl2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2pPr>
      <a:lvl3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3pPr>
      <a:lvl4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4pPr>
      <a:lvl5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5pPr>
      <a:lvl6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6pPr>
      <a:lvl7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7pPr>
      <a:lvl8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8pPr>
      <a:lvl9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C13C63-B26A-4A9C-A1CA-724346AB2906}"/>
              </a:ext>
            </a:extLst>
          </p:cNvPr>
          <p:cNvSpPr>
            <a:spLocks noGrp="1"/>
          </p:cNvSpPr>
          <p:nvPr>
            <p:ph type="body" sz="half" idx="1"/>
          </p:nvPr>
        </p:nvSpPr>
        <p:spPr>
          <a:xfrm>
            <a:off x="889000" y="4235450"/>
            <a:ext cx="10414000" cy="1774360"/>
          </a:xfrm>
        </p:spPr>
        <p:txBody>
          <a:bodyPr>
            <a:normAutofit/>
          </a:bodyPr>
          <a:lstStyle/>
          <a:p>
            <a:r>
              <a:rPr lang="en-US" altLang="zh-CN" dirty="0">
                <a:solidFill>
                  <a:schemeClr val="bg1">
                    <a:lumMod val="95000"/>
                  </a:schemeClr>
                </a:solidFill>
              </a:rPr>
              <a:t>CHEN</a:t>
            </a:r>
            <a:r>
              <a:rPr lang="en-US" altLang="zh-CN" dirty="0">
                <a:solidFill>
                  <a:schemeClr val="bg1">
                    <a:lumMod val="95000"/>
                  </a:schemeClr>
                </a:solidFill>
                <a:latin typeface="Gill Sans MT" panose="020B0502020104020203" pitchFamily="34" charset="0"/>
              </a:rPr>
              <a:t> Yuetao</a:t>
            </a:r>
          </a:p>
          <a:p>
            <a:r>
              <a:rPr lang="en-US" altLang="zh-CN" dirty="0" err="1">
                <a:solidFill>
                  <a:schemeClr val="bg1">
                    <a:lumMod val="95000"/>
                  </a:schemeClr>
                </a:solidFill>
                <a:latin typeface="Gill Sans MT" panose="020B0502020104020203" pitchFamily="34" charset="0"/>
              </a:rPr>
              <a:t>chenyt</a:t>
            </a:r>
            <a:r>
              <a:rPr lang="nb-NO" altLang="zh-CN" dirty="0">
                <a:solidFill>
                  <a:schemeClr val="bg1">
                    <a:lumMod val="95000"/>
                  </a:schemeClr>
                </a:solidFill>
                <a:latin typeface="Gill Sans MT" panose="020B0502020104020203" pitchFamily="34" charset="0"/>
              </a:rPr>
              <a:t>@link.cuhk.edu.hk</a:t>
            </a:r>
          </a:p>
          <a:p>
            <a:r>
              <a:rPr lang="nb-NO" altLang="zh-CN" dirty="0">
                <a:solidFill>
                  <a:schemeClr val="bg1">
                    <a:lumMod val="95000"/>
                  </a:schemeClr>
                </a:solidFill>
              </a:rPr>
              <a:t>Oct</a:t>
            </a:r>
            <a:r>
              <a:rPr lang="nb-NO" altLang="zh-CN" dirty="0">
                <a:solidFill>
                  <a:schemeClr val="bg1">
                    <a:lumMod val="95000"/>
                  </a:schemeClr>
                </a:solidFill>
                <a:latin typeface="Gill Sans MT" panose="020B0502020104020203" pitchFamily="34" charset="0"/>
              </a:rPr>
              <a:t> 17, 2024</a:t>
            </a:r>
          </a:p>
        </p:txBody>
      </p:sp>
      <p:sp>
        <p:nvSpPr>
          <p:cNvPr id="7" name="TextBox 6">
            <a:extLst>
              <a:ext uri="{FF2B5EF4-FFF2-40B4-BE49-F238E27FC236}">
                <a16:creationId xmlns:a16="http://schemas.microsoft.com/office/drawing/2014/main" id="{8D32768C-F15F-6E75-41D1-9F14D317D991}"/>
              </a:ext>
            </a:extLst>
          </p:cNvPr>
          <p:cNvSpPr txBox="1"/>
          <p:nvPr/>
        </p:nvSpPr>
        <p:spPr>
          <a:xfrm>
            <a:off x="889000" y="1489226"/>
            <a:ext cx="10632440" cy="10310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1" indent="0" algn="l" defTabSz="292100" rtl="0" eaLnBrk="1" fontAlgn="auto" latinLnBrk="0" hangingPunct="0">
              <a:lnSpc>
                <a:spcPct val="100000"/>
              </a:lnSpc>
              <a:spcBef>
                <a:spcPts val="0"/>
              </a:spcBef>
              <a:spcAft>
                <a:spcPts val="0"/>
              </a:spcAft>
              <a:buClrTx/>
              <a:buSzTx/>
              <a:buFontTx/>
              <a:buNone/>
              <a:tabLst/>
              <a:defRPr/>
            </a:pPr>
            <a:r>
              <a:rPr kumimoji="0" lang="en-US" sz="3300" b="1" i="0" u="none" strike="noStrike" kern="0" cap="none" spc="0" normalizeH="0" baseline="0" noProof="0" dirty="0">
                <a:ln>
                  <a:noFill/>
                </a:ln>
                <a:solidFill>
                  <a:srgbClr val="FFFFFF">
                    <a:lumMod val="95000"/>
                  </a:srgbClr>
                </a:solidFill>
                <a:effectLst/>
                <a:uLnTx/>
                <a:uFillTx/>
                <a:latin typeface="Gill Sans MT" panose="020B0502020104020203" pitchFamily="34" charset="0"/>
                <a:cs typeface="Helvetica"/>
                <a:sym typeface="Helvetica"/>
              </a:rPr>
              <a:t>Multi</a:t>
            </a:r>
            <a:r>
              <a:rPr kumimoji="0" lang="en-US" altLang="zh-CN" sz="3300" b="1" i="0" u="none" strike="noStrike" kern="0" cap="none" spc="0" normalizeH="0" baseline="0" noProof="0" dirty="0">
                <a:ln>
                  <a:noFill/>
                </a:ln>
                <a:solidFill>
                  <a:srgbClr val="FFFFFF">
                    <a:lumMod val="95000"/>
                  </a:srgbClr>
                </a:solidFill>
                <a:effectLst/>
                <a:uLnTx/>
                <a:uFillTx/>
                <a:latin typeface="Gill Sans MT" panose="020B0502020104020203" pitchFamily="34" charset="0"/>
                <a:cs typeface="Helvetica"/>
                <a:sym typeface="Helvetica"/>
              </a:rPr>
              <a:t>level Feedback Queue</a:t>
            </a:r>
            <a:endParaRPr kumimoji="0" lang="en-US" sz="3300" b="1" i="0" u="none" strike="noStrike" kern="0" cap="none" spc="0" normalizeH="0" baseline="0" noProof="0" dirty="0">
              <a:ln>
                <a:noFill/>
              </a:ln>
              <a:solidFill>
                <a:srgbClr val="FFFFFF">
                  <a:lumMod val="95000"/>
                </a:srgbClr>
              </a:solidFill>
              <a:effectLst/>
              <a:uLnTx/>
              <a:uFillTx/>
              <a:latin typeface="Gill Sans MT" panose="020B0502020104020203" pitchFamily="34" charset="0"/>
              <a:cs typeface="Helvetica"/>
              <a:sym typeface="Helvetica"/>
            </a:endParaRPr>
          </a:p>
          <a:p>
            <a:pPr marL="0" marR="0" lvl="1" indent="0" algn="l" defTabSz="292100" rtl="0" eaLnBrk="1" fontAlgn="auto" latinLnBrk="0" hangingPunct="0">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rgbClr val="FFFFFF">
                    <a:lumMod val="95000"/>
                  </a:srgbClr>
                </a:solidFill>
                <a:effectLst/>
                <a:uLnTx/>
                <a:uFillTx/>
                <a:latin typeface="Gill Sans MT" panose="020B0502020104020203" pitchFamily="34" charset="0"/>
                <a:cs typeface="Helvetica"/>
                <a:sym typeface="Helvetica"/>
              </a:rPr>
              <a:t>CSCI3150 Introduction to Operating Systems, Fall 2024</a:t>
            </a:r>
          </a:p>
        </p:txBody>
      </p:sp>
    </p:spTree>
    <p:extLst>
      <p:ext uri="{BB962C8B-B14F-4D97-AF65-F5344CB8AC3E}">
        <p14:creationId xmlns:p14="http://schemas.microsoft.com/office/powerpoint/2010/main" val="280851316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10</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E363E09B-AA66-8DD8-5088-F279DA6B0888}"/>
              </a:ext>
            </a:extLst>
          </p:cNvPr>
          <p:cNvGraphicFramePr>
            <a:graphicFrameLocks noGrp="1"/>
          </p:cNvGraphicFramePr>
          <p:nvPr>
            <p:extLst>
              <p:ext uri="{D42A27DB-BD31-4B8C-83A1-F6EECF244321}">
                <p14:modId xmlns:p14="http://schemas.microsoft.com/office/powerpoint/2010/main" val="3060014518"/>
              </p:ext>
            </p:extLst>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BA3806DC-FF9C-0B18-3AB3-C813CA524628}"/>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4793DEDA-F3BF-BB05-65D2-2EAB5E83A0BC}"/>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B4976231-20A5-D4C2-2C48-6CA0E0D7385C}"/>
              </a:ext>
            </a:extLst>
          </p:cNvPr>
          <p:cNvGraphicFramePr>
            <a:graphicFrameLocks noGrp="1"/>
          </p:cNvGraphicFramePr>
          <p:nvPr>
            <p:extLst>
              <p:ext uri="{D42A27DB-BD31-4B8C-83A1-F6EECF244321}">
                <p14:modId xmlns:p14="http://schemas.microsoft.com/office/powerpoint/2010/main" val="2212599805"/>
              </p:ext>
            </p:extLst>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DFCC39C7-59B0-1EC2-14BA-EA35FF6C9672}"/>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9E1A20FA-D101-F8B6-6044-CF744F42A8FF}"/>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10</a:t>
            </a:r>
            <a:endParaRPr kumimoji="0" lang="en-US" altLang="zh-CN" sz="1600" b="0" i="0" u="none" strike="noStrike" cap="none" spc="0" normalizeH="0" baseline="0" dirty="0">
              <a:ln>
                <a:noFill/>
              </a:ln>
              <a:solidFill>
                <a:srgbClr val="FF0000"/>
              </a:solidFill>
              <a:effectLst/>
              <a:uFillTx/>
              <a:sym typeface="Helvetica"/>
            </a:endParaRPr>
          </a:p>
        </p:txBody>
      </p:sp>
      <p:sp>
        <p:nvSpPr>
          <p:cNvPr id="7" name="矩形: 圆角 6">
            <a:extLst>
              <a:ext uri="{FF2B5EF4-FFF2-40B4-BE49-F238E27FC236}">
                <a16:creationId xmlns:a16="http://schemas.microsoft.com/office/drawing/2014/main" id="{776998EB-E2C3-1E1D-D406-E92AE6E6DCEE}"/>
              </a:ext>
            </a:extLst>
          </p:cNvPr>
          <p:cNvSpPr/>
          <p:nvPr/>
        </p:nvSpPr>
        <p:spPr>
          <a:xfrm>
            <a:off x="4910201" y="1674150"/>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45 (30)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graphicFrame>
        <p:nvGraphicFramePr>
          <p:cNvPr id="8" name="表格 7">
            <a:extLst>
              <a:ext uri="{FF2B5EF4-FFF2-40B4-BE49-F238E27FC236}">
                <a16:creationId xmlns:a16="http://schemas.microsoft.com/office/drawing/2014/main" id="{7809894E-074C-162C-7317-42C5627FC98C}"/>
              </a:ext>
            </a:extLst>
          </p:cNvPr>
          <p:cNvGraphicFramePr>
            <a:graphicFrameLocks noGrp="1"/>
          </p:cNvGraphicFramePr>
          <p:nvPr>
            <p:extLst>
              <p:ext uri="{D42A27DB-BD31-4B8C-83A1-F6EECF244321}">
                <p14:modId xmlns:p14="http://schemas.microsoft.com/office/powerpoint/2010/main" val="2345954732"/>
              </p:ext>
            </p:extLst>
          </p:nvPr>
        </p:nvGraphicFramePr>
        <p:xfrm>
          <a:off x="4086989" y="3700490"/>
          <a:ext cx="5698596" cy="2966720"/>
        </p:xfrm>
        <a:graphic>
          <a:graphicData uri="http://schemas.openxmlformats.org/drawingml/2006/table">
            <a:tbl>
              <a:tblPr firstRow="1" bandRow="1">
                <a:tableStyleId>{5C22544A-7EE6-4342-B048-85BDC9FD1C3A}</a:tableStyleId>
              </a:tblPr>
              <a:tblGrid>
                <a:gridCol w="466464">
                  <a:extLst>
                    <a:ext uri="{9D8B030D-6E8A-4147-A177-3AD203B41FA5}">
                      <a16:colId xmlns:a16="http://schemas.microsoft.com/office/drawing/2014/main" val="595835638"/>
                    </a:ext>
                  </a:extLst>
                </a:gridCol>
                <a:gridCol w="807929">
                  <a:extLst>
                    <a:ext uri="{9D8B030D-6E8A-4147-A177-3AD203B41FA5}">
                      <a16:colId xmlns:a16="http://schemas.microsoft.com/office/drawing/2014/main" val="2710123126"/>
                    </a:ext>
                  </a:extLst>
                </a:gridCol>
                <a:gridCol w="883085">
                  <a:extLst>
                    <a:ext uri="{9D8B030D-6E8A-4147-A177-3AD203B41FA5}">
                      <a16:colId xmlns:a16="http://schemas.microsoft.com/office/drawing/2014/main" val="601955055"/>
                    </a:ext>
                  </a:extLst>
                </a:gridCol>
                <a:gridCol w="1741118">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(1)</a:t>
                      </a:r>
                      <a:endParaRPr lang="zh-CN" altLang="en-US" sz="1600" dirty="0"/>
                    </a:p>
                  </a:txBody>
                  <a:tcPr/>
                </a:tc>
                <a:tc>
                  <a:txBody>
                    <a:bodyPr/>
                    <a:lstStyle/>
                    <a:p>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extLst>
                  <a:ext uri="{0D108BD9-81ED-4DB2-BD59-A6C34878D82A}">
                    <a16:rowId xmlns:a16="http://schemas.microsoft.com/office/drawing/2014/main" val="4220205635"/>
                  </a:ext>
                </a:extLst>
              </a:tr>
              <a:tr h="370840">
                <a:tc>
                  <a:txBody>
                    <a:bodyPr/>
                    <a:lstStyle/>
                    <a:p>
                      <a:r>
                        <a:rPr lang="en-US" altLang="zh-CN" sz="1600" dirty="0"/>
                        <a:t>(2)</a:t>
                      </a:r>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extLst>
                  <a:ext uri="{0D108BD9-81ED-4DB2-BD59-A6C34878D82A}">
                    <a16:rowId xmlns:a16="http://schemas.microsoft.com/office/drawing/2014/main" val="1909427881"/>
                  </a:ext>
                </a:extLst>
              </a:tr>
              <a:tr h="370840">
                <a:tc>
                  <a:txBody>
                    <a:bodyPr/>
                    <a:lstStyle/>
                    <a:p>
                      <a:r>
                        <a:rPr lang="en-US" altLang="zh-CN" sz="1600" dirty="0"/>
                        <a:t>(3)</a:t>
                      </a:r>
                      <a:endParaRPr lang="zh-CN" altLang="en-US" sz="1600" dirty="0"/>
                    </a:p>
                  </a:txBody>
                  <a:tcPr/>
                </a:tc>
                <a:tc>
                  <a:txBody>
                    <a:bodyPr/>
                    <a:lstStyle/>
                    <a:p>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2463125823"/>
                  </a:ext>
                </a:extLst>
              </a:tr>
              <a:tr h="370840">
                <a:tc>
                  <a:txBody>
                    <a:bodyPr/>
                    <a:lstStyle/>
                    <a:p>
                      <a:r>
                        <a:rPr lang="en-US" altLang="zh-CN" sz="1600" dirty="0"/>
                        <a:t>(4)</a:t>
                      </a:r>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4044334443"/>
                  </a:ext>
                </a:extLst>
              </a:tr>
              <a:tr h="370840">
                <a:tc>
                  <a:txBody>
                    <a:bodyPr/>
                    <a:lstStyle/>
                    <a:p>
                      <a:r>
                        <a:rPr lang="en-US" altLang="zh-CN" sz="1600" dirty="0"/>
                        <a:t>(5)</a:t>
                      </a:r>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1687076794"/>
                  </a:ext>
                </a:extLst>
              </a:tr>
              <a:tr h="370840">
                <a:tc>
                  <a:txBody>
                    <a:bodyPr/>
                    <a:lstStyle/>
                    <a:p>
                      <a:r>
                        <a:rPr lang="en-US" altLang="zh-CN" sz="1600" dirty="0"/>
                        <a:t>(6)</a:t>
                      </a:r>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914145063"/>
                  </a:ext>
                </a:extLst>
              </a:tr>
              <a:tr h="370840">
                <a:tc>
                  <a:txBody>
                    <a:bodyPr/>
                    <a:lstStyle/>
                    <a:p>
                      <a:r>
                        <a:rPr lang="en-US" altLang="zh-CN" sz="1600" dirty="0"/>
                        <a:t>(7)</a:t>
                      </a:r>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2996011470"/>
                  </a:ext>
                </a:extLst>
              </a:tr>
            </a:tbl>
          </a:graphicData>
        </a:graphic>
      </p:graphicFrame>
      <p:sp>
        <p:nvSpPr>
          <p:cNvPr id="13" name="矩形: 圆角 12">
            <a:extLst>
              <a:ext uri="{FF2B5EF4-FFF2-40B4-BE49-F238E27FC236}">
                <a16:creationId xmlns:a16="http://schemas.microsoft.com/office/drawing/2014/main" id="{A8D46739-44B8-38F9-766D-92244A1D610D}"/>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6BBF62C1-F56B-5972-5D37-95BDAFBCBEDF}"/>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75EA4B3C-4F01-2F6E-3D98-60DA9D13C502}"/>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287669194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AD1DF7-9B0B-0FFC-55D3-56A96885B5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E3FE7F-B7AC-A936-0D4F-811B8B0D98DB}"/>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3C9C9770-C3B0-45C8-B702-F1DFF5587591}"/>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11</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B449311B-5617-827F-D595-28DFEE8467E5}"/>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C4587984-E904-0BD6-48B1-A4BD2C2BFF08}"/>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4A4DC130-0111-495B-35D2-26B1A794E339}"/>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48706EE0-5FB5-75BD-6D7E-91AAC43FBC9D}"/>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443D018C-FF27-29CB-71AC-AA90D7A7F597}"/>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C5787772-D07C-9E75-F706-CDDDC17627C2}"/>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20</a:t>
            </a:r>
            <a:endParaRPr kumimoji="0" lang="en-US" altLang="zh-CN" sz="1600" b="0" i="0" u="none" strike="noStrike" cap="none" spc="0" normalizeH="0" baseline="0" dirty="0">
              <a:ln>
                <a:noFill/>
              </a:ln>
              <a:solidFill>
                <a:srgbClr val="FF0000"/>
              </a:solidFill>
              <a:effectLst/>
              <a:uFillTx/>
              <a:sym typeface="Helvetica"/>
            </a:endParaRPr>
          </a:p>
        </p:txBody>
      </p:sp>
      <p:sp>
        <p:nvSpPr>
          <p:cNvPr id="7" name="矩形: 圆角 6">
            <a:extLst>
              <a:ext uri="{FF2B5EF4-FFF2-40B4-BE49-F238E27FC236}">
                <a16:creationId xmlns:a16="http://schemas.microsoft.com/office/drawing/2014/main" id="{FD239684-CCFC-3270-BDF6-A059D96FA0B5}"/>
              </a:ext>
            </a:extLst>
          </p:cNvPr>
          <p:cNvSpPr/>
          <p:nvPr/>
        </p:nvSpPr>
        <p:spPr>
          <a:xfrm>
            <a:off x="4910201" y="1674150"/>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45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graphicFrame>
        <p:nvGraphicFramePr>
          <p:cNvPr id="8" name="表格 7">
            <a:extLst>
              <a:ext uri="{FF2B5EF4-FFF2-40B4-BE49-F238E27FC236}">
                <a16:creationId xmlns:a16="http://schemas.microsoft.com/office/drawing/2014/main" id="{034D3CE2-71E1-F03B-8EA2-DAB83FB023F5}"/>
              </a:ext>
            </a:extLst>
          </p:cNvPr>
          <p:cNvGraphicFramePr>
            <a:graphicFrameLocks noGrp="1"/>
          </p:cNvGraphicFramePr>
          <p:nvPr>
            <p:extLst>
              <p:ext uri="{D42A27DB-BD31-4B8C-83A1-F6EECF244321}">
                <p14:modId xmlns:p14="http://schemas.microsoft.com/office/powerpoint/2010/main" val="1589789116"/>
              </p:ext>
            </p:extLst>
          </p:nvPr>
        </p:nvGraphicFramePr>
        <p:xfrm>
          <a:off x="4086989" y="3700490"/>
          <a:ext cx="5698596" cy="2966720"/>
        </p:xfrm>
        <a:graphic>
          <a:graphicData uri="http://schemas.openxmlformats.org/drawingml/2006/table">
            <a:tbl>
              <a:tblPr firstRow="1" bandRow="1">
                <a:tableStyleId>{5C22544A-7EE6-4342-B048-85BDC9FD1C3A}</a:tableStyleId>
              </a:tblPr>
              <a:tblGrid>
                <a:gridCol w="466464">
                  <a:extLst>
                    <a:ext uri="{9D8B030D-6E8A-4147-A177-3AD203B41FA5}">
                      <a16:colId xmlns:a16="http://schemas.microsoft.com/office/drawing/2014/main" val="595835638"/>
                    </a:ext>
                  </a:extLst>
                </a:gridCol>
                <a:gridCol w="807929">
                  <a:extLst>
                    <a:ext uri="{9D8B030D-6E8A-4147-A177-3AD203B41FA5}">
                      <a16:colId xmlns:a16="http://schemas.microsoft.com/office/drawing/2014/main" val="2710123126"/>
                    </a:ext>
                  </a:extLst>
                </a:gridCol>
                <a:gridCol w="883085">
                  <a:extLst>
                    <a:ext uri="{9D8B030D-6E8A-4147-A177-3AD203B41FA5}">
                      <a16:colId xmlns:a16="http://schemas.microsoft.com/office/drawing/2014/main" val="601955055"/>
                    </a:ext>
                  </a:extLst>
                </a:gridCol>
                <a:gridCol w="1741118">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(1)</a:t>
                      </a:r>
                      <a:endParaRPr lang="zh-CN" altLang="en-US" sz="1600" dirty="0"/>
                    </a:p>
                  </a:txBody>
                  <a:tcPr/>
                </a:tc>
                <a:tc>
                  <a:txBody>
                    <a:bodyPr/>
                    <a:lstStyle/>
                    <a:p>
                      <a:r>
                        <a:rPr lang="en-US" altLang="zh-CN" sz="1600" dirty="0"/>
                        <a:t>10-20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120</a:t>
                      </a:r>
                      <a:endParaRPr lang="zh-CN" altLang="en-US" sz="1600" dirty="0"/>
                    </a:p>
                  </a:txBody>
                  <a:tcPr/>
                </a:tc>
                <a:extLst>
                  <a:ext uri="{0D108BD9-81ED-4DB2-BD59-A6C34878D82A}">
                    <a16:rowId xmlns:a16="http://schemas.microsoft.com/office/drawing/2014/main" val="4220205635"/>
                  </a:ext>
                </a:extLst>
              </a:tr>
              <a:tr h="370840">
                <a:tc>
                  <a:txBody>
                    <a:bodyPr/>
                    <a:lstStyle/>
                    <a:p>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extLst>
                  <a:ext uri="{0D108BD9-81ED-4DB2-BD59-A6C34878D82A}">
                    <a16:rowId xmlns:a16="http://schemas.microsoft.com/office/drawing/2014/main" val="1909427881"/>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2463125823"/>
                  </a:ext>
                </a:extLst>
              </a:tr>
              <a:tr h="370840">
                <a:tc>
                  <a:txBody>
                    <a:bodyPr/>
                    <a:lstStyle/>
                    <a:p>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4044334443"/>
                  </a:ext>
                </a:extLst>
              </a:tr>
              <a:tr h="370840">
                <a:tc>
                  <a:txBody>
                    <a:bodyPr/>
                    <a:lstStyle/>
                    <a:p>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1687076794"/>
                  </a:ext>
                </a:extLst>
              </a:tr>
              <a:tr h="370840">
                <a:tc>
                  <a:txBody>
                    <a:bodyPr/>
                    <a:lstStyle/>
                    <a:p>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914145063"/>
                  </a:ext>
                </a:extLst>
              </a:tr>
              <a:tr h="370840">
                <a:tc>
                  <a:txBody>
                    <a:bodyPr/>
                    <a:lstStyle/>
                    <a:p>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2996011470"/>
                  </a:ext>
                </a:extLst>
              </a:tr>
            </a:tbl>
          </a:graphicData>
        </a:graphic>
      </p:graphicFrame>
      <p:sp>
        <p:nvSpPr>
          <p:cNvPr id="13" name="矩形: 圆角 12">
            <a:extLst>
              <a:ext uri="{FF2B5EF4-FFF2-40B4-BE49-F238E27FC236}">
                <a16:creationId xmlns:a16="http://schemas.microsoft.com/office/drawing/2014/main" id="{429AB7E8-0670-2A9B-304B-60CE55AC1CE3}"/>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344089B8-6E29-C505-3280-0279FA2F9F72}"/>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DDA956B1-EB3B-32EC-2A7B-F50320A36D2F}"/>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153324197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577EEF-5429-51B0-1E7B-1A697D1031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8F910C-AB19-0ED8-0F37-68EB0C352AF4}"/>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E57A816A-9675-200B-5A05-9895E4FD697D}"/>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DD182DFD-0C4E-C520-F478-42B1CBF3139C}"/>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35C96A66-1094-4450-E6D8-35B2489EF0F0}"/>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4B6BD04E-2948-C1A0-E5F5-62F853E6BEBB}"/>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B3992BC3-8AD5-9065-485B-32B2B246239D}"/>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92804424-4BA3-CE4B-D0FE-007E0608E74F}"/>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7EF4C58C-4C97-AD24-4815-C078A8C60A56}"/>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30</a:t>
            </a:r>
            <a:endParaRPr kumimoji="0" lang="en-US" altLang="zh-CN" sz="1600" b="0" i="0" u="none" strike="noStrike" cap="none" spc="0" normalizeH="0" baseline="0" dirty="0">
              <a:ln>
                <a:noFill/>
              </a:ln>
              <a:solidFill>
                <a:srgbClr val="FF0000"/>
              </a:solidFill>
              <a:effectLst/>
              <a:uFillTx/>
              <a:sym typeface="Helvetica"/>
            </a:endParaRPr>
          </a:p>
        </p:txBody>
      </p:sp>
      <p:sp>
        <p:nvSpPr>
          <p:cNvPr id="7" name="矩形: 圆角 6">
            <a:extLst>
              <a:ext uri="{FF2B5EF4-FFF2-40B4-BE49-F238E27FC236}">
                <a16:creationId xmlns:a16="http://schemas.microsoft.com/office/drawing/2014/main" id="{5EAB7B2E-FC09-CC98-C15E-90ED0E6673AB}"/>
              </a:ext>
            </a:extLst>
          </p:cNvPr>
          <p:cNvSpPr/>
          <p:nvPr/>
        </p:nvSpPr>
        <p:spPr>
          <a:xfrm>
            <a:off x="4910201" y="1674150"/>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45 (10)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graphicFrame>
        <p:nvGraphicFramePr>
          <p:cNvPr id="8" name="表格 7">
            <a:extLst>
              <a:ext uri="{FF2B5EF4-FFF2-40B4-BE49-F238E27FC236}">
                <a16:creationId xmlns:a16="http://schemas.microsoft.com/office/drawing/2014/main" id="{DCB00A40-0EF5-BF31-DA57-D8B59F411A86}"/>
              </a:ext>
            </a:extLst>
          </p:cNvPr>
          <p:cNvGraphicFramePr>
            <a:graphicFrameLocks noGrp="1"/>
          </p:cNvGraphicFramePr>
          <p:nvPr>
            <p:extLst>
              <p:ext uri="{D42A27DB-BD31-4B8C-83A1-F6EECF244321}">
                <p14:modId xmlns:p14="http://schemas.microsoft.com/office/powerpoint/2010/main" val="276919665"/>
              </p:ext>
            </p:extLst>
          </p:nvPr>
        </p:nvGraphicFramePr>
        <p:xfrm>
          <a:off x="4086989" y="3700490"/>
          <a:ext cx="5698596" cy="2966720"/>
        </p:xfrm>
        <a:graphic>
          <a:graphicData uri="http://schemas.openxmlformats.org/drawingml/2006/table">
            <a:tbl>
              <a:tblPr firstRow="1" bandRow="1">
                <a:tableStyleId>{5C22544A-7EE6-4342-B048-85BDC9FD1C3A}</a:tableStyleId>
              </a:tblPr>
              <a:tblGrid>
                <a:gridCol w="466464">
                  <a:extLst>
                    <a:ext uri="{9D8B030D-6E8A-4147-A177-3AD203B41FA5}">
                      <a16:colId xmlns:a16="http://schemas.microsoft.com/office/drawing/2014/main" val="595835638"/>
                    </a:ext>
                  </a:extLst>
                </a:gridCol>
                <a:gridCol w="807929">
                  <a:extLst>
                    <a:ext uri="{9D8B030D-6E8A-4147-A177-3AD203B41FA5}">
                      <a16:colId xmlns:a16="http://schemas.microsoft.com/office/drawing/2014/main" val="2710123126"/>
                    </a:ext>
                  </a:extLst>
                </a:gridCol>
                <a:gridCol w="883085">
                  <a:extLst>
                    <a:ext uri="{9D8B030D-6E8A-4147-A177-3AD203B41FA5}">
                      <a16:colId xmlns:a16="http://schemas.microsoft.com/office/drawing/2014/main" val="601955055"/>
                    </a:ext>
                  </a:extLst>
                </a:gridCol>
                <a:gridCol w="1741118">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(1)</a:t>
                      </a:r>
                      <a:endParaRPr lang="zh-CN" altLang="en-US" sz="1600" dirty="0"/>
                    </a:p>
                  </a:txBody>
                  <a:tcPr/>
                </a:tc>
                <a:tc>
                  <a:txBody>
                    <a:bodyPr/>
                    <a:lstStyle/>
                    <a:p>
                      <a:r>
                        <a:rPr lang="en-US" altLang="zh-CN" sz="1600" dirty="0"/>
                        <a:t>10-20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120</a:t>
                      </a:r>
                      <a:endParaRPr lang="zh-CN" altLang="en-US" sz="1600" dirty="0"/>
                    </a:p>
                  </a:txBody>
                  <a:tcPr/>
                </a:tc>
                <a:extLst>
                  <a:ext uri="{0D108BD9-81ED-4DB2-BD59-A6C34878D82A}">
                    <a16:rowId xmlns:a16="http://schemas.microsoft.com/office/drawing/2014/main" val="4220205635"/>
                  </a:ext>
                </a:extLst>
              </a:tr>
              <a:tr h="370840">
                <a:tc>
                  <a:txBody>
                    <a:bodyPr/>
                    <a:lstStyle/>
                    <a:p>
                      <a:r>
                        <a:rPr lang="en-US" altLang="zh-CN" sz="1600" dirty="0"/>
                        <a:t>(2)</a:t>
                      </a:r>
                      <a:endParaRPr lang="zh-CN" altLang="en-US" sz="1600" dirty="0"/>
                    </a:p>
                  </a:txBody>
                  <a:tcPr/>
                </a:tc>
                <a:tc>
                  <a:txBody>
                    <a:bodyPr/>
                    <a:lstStyle/>
                    <a:p>
                      <a:r>
                        <a:rPr lang="en-US" altLang="zh-CN" sz="1600" dirty="0"/>
                        <a:t>20-30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110</a:t>
                      </a:r>
                      <a:endParaRPr lang="zh-CN" altLang="en-US" sz="1600" dirty="0"/>
                    </a:p>
                  </a:txBody>
                  <a:tcPr/>
                </a:tc>
                <a:extLst>
                  <a:ext uri="{0D108BD9-81ED-4DB2-BD59-A6C34878D82A}">
                    <a16:rowId xmlns:a16="http://schemas.microsoft.com/office/drawing/2014/main" val="1909427881"/>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2463125823"/>
                  </a:ext>
                </a:extLst>
              </a:tr>
              <a:tr h="370840">
                <a:tc>
                  <a:txBody>
                    <a:bodyPr/>
                    <a:lstStyle/>
                    <a:p>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4044334443"/>
                  </a:ext>
                </a:extLst>
              </a:tr>
              <a:tr h="370840">
                <a:tc>
                  <a:txBody>
                    <a:bodyPr/>
                    <a:lstStyle/>
                    <a:p>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1687076794"/>
                  </a:ext>
                </a:extLst>
              </a:tr>
              <a:tr h="370840">
                <a:tc>
                  <a:txBody>
                    <a:bodyPr/>
                    <a:lstStyle/>
                    <a:p>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914145063"/>
                  </a:ext>
                </a:extLst>
              </a:tr>
              <a:tr h="370840">
                <a:tc>
                  <a:txBody>
                    <a:bodyPr/>
                    <a:lstStyle/>
                    <a:p>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2996011470"/>
                  </a:ext>
                </a:extLst>
              </a:tr>
            </a:tbl>
          </a:graphicData>
        </a:graphic>
      </p:graphicFrame>
      <p:sp>
        <p:nvSpPr>
          <p:cNvPr id="13" name="矩形: 圆角 12">
            <a:extLst>
              <a:ext uri="{FF2B5EF4-FFF2-40B4-BE49-F238E27FC236}">
                <a16:creationId xmlns:a16="http://schemas.microsoft.com/office/drawing/2014/main" id="{7B35A09F-6995-25A7-EEFA-B4F8A8AA2237}"/>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88E5B57B-EDF8-BE8F-B052-A6BE69B45970}"/>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7499ABAC-B60F-8F6E-BBEE-6DC6158C1720}"/>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299751229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D90C86-1CB9-EC70-6FF5-64E864DB50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7060A2-FC7E-1F7C-8725-B2BFEF8C2F6C}"/>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5AA30ED7-EB85-7ED8-C1B6-4E48E3175D06}"/>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7DDEC14B-9BDD-27AD-3C13-B5F0F5BDFFFD}"/>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09DF8C46-A452-7B3D-E6F3-73F89AE60E01}"/>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3E8F7242-FF40-3DA1-1A10-487F38E955CE}"/>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70DE6FBD-1F95-03B9-8F19-25D5241080EA}"/>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63294E83-E3B9-C2AE-DA9F-8A275E3658DD}"/>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FFD2610F-7E0C-73B7-A6C5-261D546028F4}"/>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40</a:t>
            </a:r>
            <a:endParaRPr kumimoji="0" lang="en-US" altLang="zh-CN" sz="1600" b="0" i="0" u="none" strike="noStrike" cap="none" spc="0" normalizeH="0" baseline="0" dirty="0">
              <a:ln>
                <a:noFill/>
              </a:ln>
              <a:solidFill>
                <a:srgbClr val="FF0000"/>
              </a:solidFill>
              <a:effectLst/>
              <a:uFillTx/>
              <a:sym typeface="Helvetica"/>
            </a:endParaRPr>
          </a:p>
        </p:txBody>
      </p:sp>
      <p:graphicFrame>
        <p:nvGraphicFramePr>
          <p:cNvPr id="8" name="表格 7">
            <a:extLst>
              <a:ext uri="{FF2B5EF4-FFF2-40B4-BE49-F238E27FC236}">
                <a16:creationId xmlns:a16="http://schemas.microsoft.com/office/drawing/2014/main" id="{BE7BC1E3-6C62-3475-9BA8-2989EE3F867F}"/>
              </a:ext>
            </a:extLst>
          </p:cNvPr>
          <p:cNvGraphicFramePr>
            <a:graphicFrameLocks noGrp="1"/>
          </p:cNvGraphicFramePr>
          <p:nvPr>
            <p:extLst>
              <p:ext uri="{D42A27DB-BD31-4B8C-83A1-F6EECF244321}">
                <p14:modId xmlns:p14="http://schemas.microsoft.com/office/powerpoint/2010/main" val="3882828909"/>
              </p:ext>
            </p:extLst>
          </p:nvPr>
        </p:nvGraphicFramePr>
        <p:xfrm>
          <a:off x="4086989" y="3700490"/>
          <a:ext cx="5698596" cy="2966720"/>
        </p:xfrm>
        <a:graphic>
          <a:graphicData uri="http://schemas.openxmlformats.org/drawingml/2006/table">
            <a:tbl>
              <a:tblPr firstRow="1" bandRow="1">
                <a:tableStyleId>{5C22544A-7EE6-4342-B048-85BDC9FD1C3A}</a:tableStyleId>
              </a:tblPr>
              <a:tblGrid>
                <a:gridCol w="466464">
                  <a:extLst>
                    <a:ext uri="{9D8B030D-6E8A-4147-A177-3AD203B41FA5}">
                      <a16:colId xmlns:a16="http://schemas.microsoft.com/office/drawing/2014/main" val="595835638"/>
                    </a:ext>
                  </a:extLst>
                </a:gridCol>
                <a:gridCol w="807929">
                  <a:extLst>
                    <a:ext uri="{9D8B030D-6E8A-4147-A177-3AD203B41FA5}">
                      <a16:colId xmlns:a16="http://schemas.microsoft.com/office/drawing/2014/main" val="2710123126"/>
                    </a:ext>
                  </a:extLst>
                </a:gridCol>
                <a:gridCol w="883085">
                  <a:extLst>
                    <a:ext uri="{9D8B030D-6E8A-4147-A177-3AD203B41FA5}">
                      <a16:colId xmlns:a16="http://schemas.microsoft.com/office/drawing/2014/main" val="601955055"/>
                    </a:ext>
                  </a:extLst>
                </a:gridCol>
                <a:gridCol w="1741118">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(1)</a:t>
                      </a:r>
                      <a:endParaRPr lang="zh-CN" altLang="en-US" sz="1600" dirty="0"/>
                    </a:p>
                  </a:txBody>
                  <a:tcPr/>
                </a:tc>
                <a:tc>
                  <a:txBody>
                    <a:bodyPr/>
                    <a:lstStyle/>
                    <a:p>
                      <a:r>
                        <a:rPr lang="en-US" altLang="zh-CN" sz="1600" dirty="0"/>
                        <a:t>10-20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120</a:t>
                      </a:r>
                      <a:endParaRPr lang="zh-CN" altLang="en-US" sz="1600" dirty="0"/>
                    </a:p>
                  </a:txBody>
                  <a:tcPr/>
                </a:tc>
                <a:extLst>
                  <a:ext uri="{0D108BD9-81ED-4DB2-BD59-A6C34878D82A}">
                    <a16:rowId xmlns:a16="http://schemas.microsoft.com/office/drawing/2014/main" val="4220205635"/>
                  </a:ext>
                </a:extLst>
              </a:tr>
              <a:tr h="370840">
                <a:tc>
                  <a:txBody>
                    <a:bodyPr/>
                    <a:lstStyle/>
                    <a:p>
                      <a:r>
                        <a:rPr lang="en-US" altLang="zh-CN" sz="1600" dirty="0"/>
                        <a:t>(2)</a:t>
                      </a:r>
                      <a:endParaRPr lang="zh-CN" altLang="en-US" sz="1600" dirty="0"/>
                    </a:p>
                  </a:txBody>
                  <a:tcPr/>
                </a:tc>
                <a:tc>
                  <a:txBody>
                    <a:bodyPr/>
                    <a:lstStyle/>
                    <a:p>
                      <a:r>
                        <a:rPr lang="en-US" altLang="zh-CN" sz="1600" dirty="0"/>
                        <a:t>20-30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110</a:t>
                      </a:r>
                      <a:endParaRPr lang="zh-CN" altLang="en-US" sz="1600" dirty="0"/>
                    </a:p>
                  </a:txBody>
                  <a:tcPr/>
                </a:tc>
                <a:extLst>
                  <a:ext uri="{0D108BD9-81ED-4DB2-BD59-A6C34878D82A}">
                    <a16:rowId xmlns:a16="http://schemas.microsoft.com/office/drawing/2014/main" val="1909427881"/>
                  </a:ext>
                </a:extLst>
              </a:tr>
              <a:tr h="370840">
                <a:tc>
                  <a:txBody>
                    <a:bodyPr/>
                    <a:lstStyle/>
                    <a:p>
                      <a:r>
                        <a:rPr lang="en-US" altLang="zh-CN" sz="1600" dirty="0"/>
                        <a:t>(3)</a:t>
                      </a:r>
                      <a:endParaRPr lang="zh-CN" altLang="en-US" sz="1600" dirty="0"/>
                    </a:p>
                  </a:txBody>
                  <a:tcPr/>
                </a:tc>
                <a:tc>
                  <a:txBody>
                    <a:bodyPr/>
                    <a:lstStyle/>
                    <a:p>
                      <a:r>
                        <a:rPr lang="en-US" altLang="zh-CN" sz="1600" dirty="0"/>
                        <a:t>30-40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100</a:t>
                      </a:r>
                      <a:endParaRPr lang="zh-CN" altLang="en-US" sz="1600" dirty="0"/>
                    </a:p>
                  </a:txBody>
                  <a:tcPr/>
                </a:tc>
                <a:extLst>
                  <a:ext uri="{0D108BD9-81ED-4DB2-BD59-A6C34878D82A}">
                    <a16:rowId xmlns:a16="http://schemas.microsoft.com/office/drawing/2014/main" val="2463125823"/>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4044334443"/>
                  </a:ext>
                </a:extLst>
              </a:tr>
              <a:tr h="370840">
                <a:tc>
                  <a:txBody>
                    <a:bodyPr/>
                    <a:lstStyle/>
                    <a:p>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1687076794"/>
                  </a:ext>
                </a:extLst>
              </a:tr>
              <a:tr h="370840">
                <a:tc>
                  <a:txBody>
                    <a:bodyPr/>
                    <a:lstStyle/>
                    <a:p>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914145063"/>
                  </a:ext>
                </a:extLst>
              </a:tr>
              <a:tr h="370840">
                <a:tc>
                  <a:txBody>
                    <a:bodyPr/>
                    <a:lstStyle/>
                    <a:p>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2996011470"/>
                  </a:ext>
                </a:extLst>
              </a:tr>
            </a:tbl>
          </a:graphicData>
        </a:graphic>
      </p:graphicFrame>
      <p:sp>
        <p:nvSpPr>
          <p:cNvPr id="13" name="矩形: 圆角 12">
            <a:extLst>
              <a:ext uri="{FF2B5EF4-FFF2-40B4-BE49-F238E27FC236}">
                <a16:creationId xmlns:a16="http://schemas.microsoft.com/office/drawing/2014/main" id="{12AFDFA2-21AB-93B5-8A07-EE5E39030592}"/>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B71A688F-1CEB-806F-6921-5F37CA2FF0CD}"/>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19568E78-8557-4512-DE54-2C6F2762490E}"/>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7" name="矩形: 圆角 6">
            <a:extLst>
              <a:ext uri="{FF2B5EF4-FFF2-40B4-BE49-F238E27FC236}">
                <a16:creationId xmlns:a16="http://schemas.microsoft.com/office/drawing/2014/main" id="{572209D7-BFEE-ABF6-C110-B0665E97C722}"/>
              </a:ext>
            </a:extLst>
          </p:cNvPr>
          <p:cNvSpPr/>
          <p:nvPr/>
        </p:nvSpPr>
        <p:spPr>
          <a:xfrm>
            <a:off x="4878885" y="2260034"/>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45 (80)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182171409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0E3B46-C3A7-9078-2FFD-C537444CC4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78A2BE-C36D-DD40-8699-5EB3D9E91A4E}"/>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702BFADD-010F-7F6B-1BC0-AA42B2C5873E}"/>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3B2139A3-383D-F267-C8A9-227DD4D42D0C}"/>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EBD9BE94-22CF-A6AD-75A7-E87DBF112E02}"/>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552C947B-EF94-83E4-759E-92ABA00C15E6}"/>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A6019719-BBB5-64D8-4FBA-571C2CE83763}"/>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5866C7CF-833D-8DF9-D7D6-74B2D23F6E20}"/>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1FFCEBE3-D0DA-5EA1-EFB7-A37D6481755F}"/>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80</a:t>
            </a:r>
            <a:endParaRPr kumimoji="0" lang="en-US" altLang="zh-CN" sz="1600" b="0" i="0" u="none" strike="noStrike" cap="none" spc="0" normalizeH="0" baseline="0" dirty="0">
              <a:ln>
                <a:noFill/>
              </a:ln>
              <a:solidFill>
                <a:srgbClr val="FF0000"/>
              </a:solidFill>
              <a:effectLst/>
              <a:uFillTx/>
              <a:sym typeface="Helvetica"/>
            </a:endParaRPr>
          </a:p>
        </p:txBody>
      </p:sp>
      <p:graphicFrame>
        <p:nvGraphicFramePr>
          <p:cNvPr id="8" name="表格 7">
            <a:extLst>
              <a:ext uri="{FF2B5EF4-FFF2-40B4-BE49-F238E27FC236}">
                <a16:creationId xmlns:a16="http://schemas.microsoft.com/office/drawing/2014/main" id="{912302B9-AED2-F294-77AF-634B933A6E78}"/>
              </a:ext>
            </a:extLst>
          </p:cNvPr>
          <p:cNvGraphicFramePr>
            <a:graphicFrameLocks noGrp="1"/>
          </p:cNvGraphicFramePr>
          <p:nvPr>
            <p:extLst>
              <p:ext uri="{D42A27DB-BD31-4B8C-83A1-F6EECF244321}">
                <p14:modId xmlns:p14="http://schemas.microsoft.com/office/powerpoint/2010/main" val="2211905879"/>
              </p:ext>
            </p:extLst>
          </p:nvPr>
        </p:nvGraphicFramePr>
        <p:xfrm>
          <a:off x="4086989" y="3700490"/>
          <a:ext cx="5698596" cy="2966720"/>
        </p:xfrm>
        <a:graphic>
          <a:graphicData uri="http://schemas.openxmlformats.org/drawingml/2006/table">
            <a:tbl>
              <a:tblPr firstRow="1" bandRow="1">
                <a:tableStyleId>{5C22544A-7EE6-4342-B048-85BDC9FD1C3A}</a:tableStyleId>
              </a:tblPr>
              <a:tblGrid>
                <a:gridCol w="466464">
                  <a:extLst>
                    <a:ext uri="{9D8B030D-6E8A-4147-A177-3AD203B41FA5}">
                      <a16:colId xmlns:a16="http://schemas.microsoft.com/office/drawing/2014/main" val="595835638"/>
                    </a:ext>
                  </a:extLst>
                </a:gridCol>
                <a:gridCol w="807929">
                  <a:extLst>
                    <a:ext uri="{9D8B030D-6E8A-4147-A177-3AD203B41FA5}">
                      <a16:colId xmlns:a16="http://schemas.microsoft.com/office/drawing/2014/main" val="2710123126"/>
                    </a:ext>
                  </a:extLst>
                </a:gridCol>
                <a:gridCol w="883085">
                  <a:extLst>
                    <a:ext uri="{9D8B030D-6E8A-4147-A177-3AD203B41FA5}">
                      <a16:colId xmlns:a16="http://schemas.microsoft.com/office/drawing/2014/main" val="601955055"/>
                    </a:ext>
                  </a:extLst>
                </a:gridCol>
                <a:gridCol w="1741118">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(1)</a:t>
                      </a:r>
                      <a:endParaRPr lang="zh-CN" altLang="en-US" sz="1600" dirty="0"/>
                    </a:p>
                  </a:txBody>
                  <a:tcPr/>
                </a:tc>
                <a:tc>
                  <a:txBody>
                    <a:bodyPr/>
                    <a:lstStyle/>
                    <a:p>
                      <a:r>
                        <a:rPr lang="en-US" altLang="zh-CN" sz="1600" dirty="0"/>
                        <a:t>10-20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120</a:t>
                      </a:r>
                      <a:endParaRPr lang="zh-CN" altLang="en-US" sz="1600" dirty="0"/>
                    </a:p>
                  </a:txBody>
                  <a:tcPr/>
                </a:tc>
                <a:extLst>
                  <a:ext uri="{0D108BD9-81ED-4DB2-BD59-A6C34878D82A}">
                    <a16:rowId xmlns:a16="http://schemas.microsoft.com/office/drawing/2014/main" val="4220205635"/>
                  </a:ext>
                </a:extLst>
              </a:tr>
              <a:tr h="370840">
                <a:tc>
                  <a:txBody>
                    <a:bodyPr/>
                    <a:lstStyle/>
                    <a:p>
                      <a:r>
                        <a:rPr lang="en-US" altLang="zh-CN" sz="1600" dirty="0"/>
                        <a:t>(2)</a:t>
                      </a:r>
                      <a:endParaRPr lang="zh-CN" altLang="en-US" sz="1600" dirty="0"/>
                    </a:p>
                  </a:txBody>
                  <a:tcPr/>
                </a:tc>
                <a:tc>
                  <a:txBody>
                    <a:bodyPr/>
                    <a:lstStyle/>
                    <a:p>
                      <a:r>
                        <a:rPr lang="en-US" altLang="zh-CN" sz="1600" dirty="0"/>
                        <a:t>20-30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110</a:t>
                      </a:r>
                      <a:endParaRPr lang="zh-CN" altLang="en-US" sz="1600" dirty="0"/>
                    </a:p>
                  </a:txBody>
                  <a:tcPr/>
                </a:tc>
                <a:extLst>
                  <a:ext uri="{0D108BD9-81ED-4DB2-BD59-A6C34878D82A}">
                    <a16:rowId xmlns:a16="http://schemas.microsoft.com/office/drawing/2014/main" val="1909427881"/>
                  </a:ext>
                </a:extLst>
              </a:tr>
              <a:tr h="370840">
                <a:tc>
                  <a:txBody>
                    <a:bodyPr/>
                    <a:lstStyle/>
                    <a:p>
                      <a:r>
                        <a:rPr lang="en-US" altLang="zh-CN" sz="1600" dirty="0"/>
                        <a:t>(3)</a:t>
                      </a:r>
                      <a:endParaRPr lang="zh-CN" altLang="en-US" sz="1600" dirty="0"/>
                    </a:p>
                  </a:txBody>
                  <a:tcPr/>
                </a:tc>
                <a:tc>
                  <a:txBody>
                    <a:bodyPr/>
                    <a:lstStyle/>
                    <a:p>
                      <a:r>
                        <a:rPr lang="en-US" altLang="zh-CN" sz="1600" dirty="0"/>
                        <a:t>30-40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100</a:t>
                      </a:r>
                      <a:endParaRPr lang="zh-CN" altLang="en-US" sz="1600" dirty="0"/>
                    </a:p>
                  </a:txBody>
                  <a:tcPr/>
                </a:tc>
                <a:extLst>
                  <a:ext uri="{0D108BD9-81ED-4DB2-BD59-A6C34878D82A}">
                    <a16:rowId xmlns:a16="http://schemas.microsoft.com/office/drawing/2014/main" val="2463125823"/>
                  </a:ext>
                </a:extLst>
              </a:tr>
              <a:tr h="370840">
                <a:tc>
                  <a:txBody>
                    <a:bodyPr/>
                    <a:lstStyle/>
                    <a:p>
                      <a:r>
                        <a:rPr lang="en-US" altLang="zh-CN" sz="1600" dirty="0"/>
                        <a:t>(4)</a:t>
                      </a:r>
                      <a:endParaRPr lang="zh-CN" altLang="en-US" sz="1600" dirty="0"/>
                    </a:p>
                  </a:txBody>
                  <a:tcPr/>
                </a:tc>
                <a:tc>
                  <a:txBody>
                    <a:bodyPr/>
                    <a:lstStyle/>
                    <a:p>
                      <a:r>
                        <a:rPr lang="en-US" altLang="zh-CN" sz="1600" dirty="0"/>
                        <a:t>40-80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60</a:t>
                      </a:r>
                      <a:endParaRPr lang="zh-CN" altLang="en-US" sz="1600" dirty="0"/>
                    </a:p>
                  </a:txBody>
                  <a:tcPr/>
                </a:tc>
                <a:extLst>
                  <a:ext uri="{0D108BD9-81ED-4DB2-BD59-A6C34878D82A}">
                    <a16:rowId xmlns:a16="http://schemas.microsoft.com/office/drawing/2014/main" val="4044334443"/>
                  </a:ext>
                </a:extLst>
              </a:tr>
              <a:tr h="370840">
                <a:tc>
                  <a:txBody>
                    <a:bodyPr/>
                    <a:lstStyle/>
                    <a:p>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1687076794"/>
                  </a:ext>
                </a:extLst>
              </a:tr>
              <a:tr h="370840">
                <a:tc>
                  <a:txBody>
                    <a:bodyPr/>
                    <a:lstStyle/>
                    <a:p>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914145063"/>
                  </a:ext>
                </a:extLst>
              </a:tr>
              <a:tr h="370840">
                <a:tc>
                  <a:txBody>
                    <a:bodyPr/>
                    <a:lstStyle/>
                    <a:p>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2996011470"/>
                  </a:ext>
                </a:extLst>
              </a:tr>
            </a:tbl>
          </a:graphicData>
        </a:graphic>
      </p:graphicFrame>
      <p:sp>
        <p:nvSpPr>
          <p:cNvPr id="13" name="矩形: 圆角 12">
            <a:extLst>
              <a:ext uri="{FF2B5EF4-FFF2-40B4-BE49-F238E27FC236}">
                <a16:creationId xmlns:a16="http://schemas.microsoft.com/office/drawing/2014/main" id="{4E76EDD7-B5DB-74F7-7A7F-9D5522B81A16}"/>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DF71C4E2-49B1-719A-29A4-22D425D956DA}"/>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646C88BC-D504-BC81-EA0E-A641C01B584F}"/>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7" name="矩形: 圆角 6">
            <a:extLst>
              <a:ext uri="{FF2B5EF4-FFF2-40B4-BE49-F238E27FC236}">
                <a16:creationId xmlns:a16="http://schemas.microsoft.com/office/drawing/2014/main" id="{42288ECE-5AC9-DD27-F3D6-D6B2C7D2E4B8}"/>
              </a:ext>
            </a:extLst>
          </p:cNvPr>
          <p:cNvSpPr/>
          <p:nvPr/>
        </p:nvSpPr>
        <p:spPr>
          <a:xfrm>
            <a:off x="4878885" y="2260034"/>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45 (40)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3" name="矩形: 圆角 2">
            <a:extLst>
              <a:ext uri="{FF2B5EF4-FFF2-40B4-BE49-F238E27FC236}">
                <a16:creationId xmlns:a16="http://schemas.microsoft.com/office/drawing/2014/main" id="{99A9AACC-B6E0-F68A-2859-B3D052CC8062}"/>
              </a:ext>
            </a:extLst>
          </p:cNvPr>
          <p:cNvSpPr/>
          <p:nvPr/>
        </p:nvSpPr>
        <p:spPr>
          <a:xfrm>
            <a:off x="4878884" y="1665457"/>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2023</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(30)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6" name="矩形: 圆角 15">
            <a:extLst>
              <a:ext uri="{FF2B5EF4-FFF2-40B4-BE49-F238E27FC236}">
                <a16:creationId xmlns:a16="http://schemas.microsoft.com/office/drawing/2014/main" id="{3B3D83AC-8A2F-BA85-A14E-12339303574F}"/>
              </a:ext>
            </a:extLst>
          </p:cNvPr>
          <p:cNvSpPr/>
          <p:nvPr/>
        </p:nvSpPr>
        <p:spPr>
          <a:xfrm>
            <a:off x="5906772" y="1672871"/>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323 (30)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7" name="矩形: 圆角 16">
            <a:extLst>
              <a:ext uri="{FF2B5EF4-FFF2-40B4-BE49-F238E27FC236}">
                <a16:creationId xmlns:a16="http://schemas.microsoft.com/office/drawing/2014/main" id="{F64A8D67-7E07-B9C2-76CA-B7C71A673EC0}"/>
              </a:ext>
            </a:extLst>
          </p:cNvPr>
          <p:cNvSpPr/>
          <p:nvPr/>
        </p:nvSpPr>
        <p:spPr>
          <a:xfrm>
            <a:off x="6947184" y="1672871"/>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1242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(30)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8" name="矩形: 圆角 17">
            <a:extLst>
              <a:ext uri="{FF2B5EF4-FFF2-40B4-BE49-F238E27FC236}">
                <a16:creationId xmlns:a16="http://schemas.microsoft.com/office/drawing/2014/main" id="{474589B7-B157-3640-544A-D0207F829820}"/>
              </a:ext>
            </a:extLst>
          </p:cNvPr>
          <p:cNvSpPr/>
          <p:nvPr/>
        </p:nvSpPr>
        <p:spPr>
          <a:xfrm>
            <a:off x="7987596" y="1672871"/>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(30)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107794502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4D721D-9D5B-DC02-0CB6-C87DD9DAF4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7D707F-399A-E957-786B-55A73273EEA3}"/>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1ACD93F3-136C-0BCC-FB32-66C41109270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15</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01CAA5F7-884A-6458-663A-ADBD2D4D6604}"/>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189B8964-DD49-DD55-DD38-DA4F11EDC447}"/>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1381F1A0-60DC-B173-8B1D-80C7723D6335}"/>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B1D12EFD-49D5-4E0F-5C58-2BBCC3996D3C}"/>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BFEF94C0-4FAD-FB59-CB38-EB683A6BB61F}"/>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DAB7DBCB-E63D-34C8-C5B7-4243E9053403}"/>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90</a:t>
            </a:r>
            <a:endParaRPr kumimoji="0" lang="en-US" altLang="zh-CN" sz="1600" b="0" i="0" u="none" strike="noStrike" cap="none" spc="0" normalizeH="0" baseline="0" dirty="0">
              <a:ln>
                <a:noFill/>
              </a:ln>
              <a:solidFill>
                <a:srgbClr val="FF0000"/>
              </a:solidFill>
              <a:effectLst/>
              <a:uFillTx/>
              <a:sym typeface="Helvetica"/>
            </a:endParaRPr>
          </a:p>
        </p:txBody>
      </p:sp>
      <p:graphicFrame>
        <p:nvGraphicFramePr>
          <p:cNvPr id="8" name="表格 7">
            <a:extLst>
              <a:ext uri="{FF2B5EF4-FFF2-40B4-BE49-F238E27FC236}">
                <a16:creationId xmlns:a16="http://schemas.microsoft.com/office/drawing/2014/main" id="{A27CF450-CC35-ED8E-F2A2-30BCA06E48D6}"/>
              </a:ext>
            </a:extLst>
          </p:cNvPr>
          <p:cNvGraphicFramePr>
            <a:graphicFrameLocks noGrp="1"/>
          </p:cNvGraphicFramePr>
          <p:nvPr>
            <p:extLst>
              <p:ext uri="{D42A27DB-BD31-4B8C-83A1-F6EECF244321}">
                <p14:modId xmlns:p14="http://schemas.microsoft.com/office/powerpoint/2010/main" val="442532900"/>
              </p:ext>
            </p:extLst>
          </p:nvPr>
        </p:nvGraphicFramePr>
        <p:xfrm>
          <a:off x="4086989" y="3700490"/>
          <a:ext cx="5698596" cy="2966720"/>
        </p:xfrm>
        <a:graphic>
          <a:graphicData uri="http://schemas.openxmlformats.org/drawingml/2006/table">
            <a:tbl>
              <a:tblPr firstRow="1" bandRow="1">
                <a:tableStyleId>{5C22544A-7EE6-4342-B048-85BDC9FD1C3A}</a:tableStyleId>
              </a:tblPr>
              <a:tblGrid>
                <a:gridCol w="466464">
                  <a:extLst>
                    <a:ext uri="{9D8B030D-6E8A-4147-A177-3AD203B41FA5}">
                      <a16:colId xmlns:a16="http://schemas.microsoft.com/office/drawing/2014/main" val="595835638"/>
                    </a:ext>
                  </a:extLst>
                </a:gridCol>
                <a:gridCol w="807929">
                  <a:extLst>
                    <a:ext uri="{9D8B030D-6E8A-4147-A177-3AD203B41FA5}">
                      <a16:colId xmlns:a16="http://schemas.microsoft.com/office/drawing/2014/main" val="2710123126"/>
                    </a:ext>
                  </a:extLst>
                </a:gridCol>
                <a:gridCol w="883085">
                  <a:extLst>
                    <a:ext uri="{9D8B030D-6E8A-4147-A177-3AD203B41FA5}">
                      <a16:colId xmlns:a16="http://schemas.microsoft.com/office/drawing/2014/main" val="601955055"/>
                    </a:ext>
                  </a:extLst>
                </a:gridCol>
                <a:gridCol w="1741118">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(1)</a:t>
                      </a:r>
                      <a:endParaRPr lang="zh-CN" altLang="en-US" sz="1600" dirty="0"/>
                    </a:p>
                  </a:txBody>
                  <a:tcPr/>
                </a:tc>
                <a:tc>
                  <a:txBody>
                    <a:bodyPr/>
                    <a:lstStyle/>
                    <a:p>
                      <a:r>
                        <a:rPr lang="en-US" altLang="zh-CN" sz="1600" dirty="0"/>
                        <a:t>10-20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120</a:t>
                      </a:r>
                      <a:endParaRPr lang="zh-CN" altLang="en-US" sz="1600" dirty="0"/>
                    </a:p>
                  </a:txBody>
                  <a:tcPr/>
                </a:tc>
                <a:extLst>
                  <a:ext uri="{0D108BD9-81ED-4DB2-BD59-A6C34878D82A}">
                    <a16:rowId xmlns:a16="http://schemas.microsoft.com/office/drawing/2014/main" val="4220205635"/>
                  </a:ext>
                </a:extLst>
              </a:tr>
              <a:tr h="370840">
                <a:tc>
                  <a:txBody>
                    <a:bodyPr/>
                    <a:lstStyle/>
                    <a:p>
                      <a:r>
                        <a:rPr lang="en-US" altLang="zh-CN" sz="1600" dirty="0"/>
                        <a:t>(2)</a:t>
                      </a:r>
                      <a:endParaRPr lang="zh-CN" altLang="en-US" sz="1600" dirty="0"/>
                    </a:p>
                  </a:txBody>
                  <a:tcPr/>
                </a:tc>
                <a:tc>
                  <a:txBody>
                    <a:bodyPr/>
                    <a:lstStyle/>
                    <a:p>
                      <a:r>
                        <a:rPr lang="en-US" altLang="zh-CN" sz="1600" dirty="0"/>
                        <a:t>20-30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110</a:t>
                      </a:r>
                      <a:endParaRPr lang="zh-CN" altLang="en-US" sz="1600" dirty="0"/>
                    </a:p>
                  </a:txBody>
                  <a:tcPr/>
                </a:tc>
                <a:extLst>
                  <a:ext uri="{0D108BD9-81ED-4DB2-BD59-A6C34878D82A}">
                    <a16:rowId xmlns:a16="http://schemas.microsoft.com/office/drawing/2014/main" val="1909427881"/>
                  </a:ext>
                </a:extLst>
              </a:tr>
              <a:tr h="370840">
                <a:tc>
                  <a:txBody>
                    <a:bodyPr/>
                    <a:lstStyle/>
                    <a:p>
                      <a:r>
                        <a:rPr lang="en-US" altLang="zh-CN" sz="1600" dirty="0"/>
                        <a:t>(3)</a:t>
                      </a:r>
                      <a:endParaRPr lang="zh-CN" altLang="en-US" sz="1600" dirty="0"/>
                    </a:p>
                  </a:txBody>
                  <a:tcPr/>
                </a:tc>
                <a:tc>
                  <a:txBody>
                    <a:bodyPr/>
                    <a:lstStyle/>
                    <a:p>
                      <a:r>
                        <a:rPr lang="en-US" altLang="zh-CN" sz="1600" dirty="0"/>
                        <a:t>30-40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100</a:t>
                      </a:r>
                      <a:endParaRPr lang="zh-CN" altLang="en-US" sz="1600" dirty="0"/>
                    </a:p>
                  </a:txBody>
                  <a:tcPr/>
                </a:tc>
                <a:extLst>
                  <a:ext uri="{0D108BD9-81ED-4DB2-BD59-A6C34878D82A}">
                    <a16:rowId xmlns:a16="http://schemas.microsoft.com/office/drawing/2014/main" val="2463125823"/>
                  </a:ext>
                </a:extLst>
              </a:tr>
              <a:tr h="370840">
                <a:tc>
                  <a:txBody>
                    <a:bodyPr/>
                    <a:lstStyle/>
                    <a:p>
                      <a:r>
                        <a:rPr lang="en-US" altLang="zh-CN" sz="1600" dirty="0"/>
                        <a:t>(4)</a:t>
                      </a:r>
                      <a:endParaRPr lang="zh-CN" altLang="en-US" sz="1600" dirty="0"/>
                    </a:p>
                  </a:txBody>
                  <a:tcPr/>
                </a:tc>
                <a:tc>
                  <a:txBody>
                    <a:bodyPr/>
                    <a:lstStyle/>
                    <a:p>
                      <a:r>
                        <a:rPr lang="en-US" altLang="zh-CN" sz="1600" dirty="0"/>
                        <a:t>40-80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60</a:t>
                      </a:r>
                      <a:endParaRPr lang="zh-CN" altLang="en-US" sz="1600" dirty="0"/>
                    </a:p>
                  </a:txBody>
                  <a:tcPr/>
                </a:tc>
                <a:extLst>
                  <a:ext uri="{0D108BD9-81ED-4DB2-BD59-A6C34878D82A}">
                    <a16:rowId xmlns:a16="http://schemas.microsoft.com/office/drawing/2014/main" val="4044334443"/>
                  </a:ext>
                </a:extLst>
              </a:tr>
              <a:tr h="370840">
                <a:tc>
                  <a:txBody>
                    <a:bodyPr/>
                    <a:lstStyle/>
                    <a:p>
                      <a:r>
                        <a:rPr lang="en-US" altLang="zh-CN" sz="1600" dirty="0"/>
                        <a:t>(5)</a:t>
                      </a:r>
                      <a:endParaRPr lang="zh-CN" altLang="en-US" sz="1600" dirty="0"/>
                    </a:p>
                  </a:txBody>
                  <a:tcPr/>
                </a:tc>
                <a:tc>
                  <a:txBody>
                    <a:bodyPr/>
                    <a:lstStyle/>
                    <a:p>
                      <a:r>
                        <a:rPr lang="en-US" altLang="zh-CN" sz="1600" dirty="0"/>
                        <a:t>80-90</a:t>
                      </a:r>
                      <a:endParaRPr lang="zh-CN" altLang="en-US" sz="1600" dirty="0"/>
                    </a:p>
                  </a:txBody>
                  <a:tcPr/>
                </a:tc>
                <a:tc>
                  <a:txBody>
                    <a:bodyPr/>
                    <a:lstStyle/>
                    <a:p>
                      <a:r>
                        <a:rPr lang="en-US" altLang="zh-CN" sz="1600" dirty="0"/>
                        <a:t>2023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10</a:t>
                      </a:r>
                      <a:endParaRPr lang="zh-CN" altLang="en-US" sz="1600" dirty="0"/>
                    </a:p>
                  </a:txBody>
                  <a:tcPr/>
                </a:tc>
                <a:extLst>
                  <a:ext uri="{0D108BD9-81ED-4DB2-BD59-A6C34878D82A}">
                    <a16:rowId xmlns:a16="http://schemas.microsoft.com/office/drawing/2014/main" val="1687076794"/>
                  </a:ext>
                </a:extLst>
              </a:tr>
              <a:tr h="370840">
                <a:tc>
                  <a:txBody>
                    <a:bodyPr/>
                    <a:lstStyle/>
                    <a:p>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914145063"/>
                  </a:ext>
                </a:extLst>
              </a:tr>
              <a:tr h="370840">
                <a:tc>
                  <a:txBody>
                    <a:bodyPr/>
                    <a:lstStyle/>
                    <a:p>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2996011470"/>
                  </a:ext>
                </a:extLst>
              </a:tr>
            </a:tbl>
          </a:graphicData>
        </a:graphic>
      </p:graphicFrame>
      <p:sp>
        <p:nvSpPr>
          <p:cNvPr id="13" name="矩形: 圆角 12">
            <a:extLst>
              <a:ext uri="{FF2B5EF4-FFF2-40B4-BE49-F238E27FC236}">
                <a16:creationId xmlns:a16="http://schemas.microsoft.com/office/drawing/2014/main" id="{193EDB36-D96D-CF15-145A-A8527DC0628C}"/>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21064834-69A3-85B1-D61E-94FAB4D3A1A0}"/>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1697A8D9-785F-FC3B-13E9-F7D4CDB3F4D8}"/>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7" name="矩形: 圆角 6">
            <a:extLst>
              <a:ext uri="{FF2B5EF4-FFF2-40B4-BE49-F238E27FC236}">
                <a16:creationId xmlns:a16="http://schemas.microsoft.com/office/drawing/2014/main" id="{EFFDD75E-500C-F906-65AA-2C6E117C9973}"/>
              </a:ext>
            </a:extLst>
          </p:cNvPr>
          <p:cNvSpPr/>
          <p:nvPr/>
        </p:nvSpPr>
        <p:spPr>
          <a:xfrm>
            <a:off x="4878885" y="2260034"/>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45 (40)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3" name="矩形: 圆角 2">
            <a:extLst>
              <a:ext uri="{FF2B5EF4-FFF2-40B4-BE49-F238E27FC236}">
                <a16:creationId xmlns:a16="http://schemas.microsoft.com/office/drawing/2014/main" id="{D59581A3-57AD-CD63-399B-0505916C8C6F}"/>
              </a:ext>
            </a:extLst>
          </p:cNvPr>
          <p:cNvSpPr/>
          <p:nvPr/>
        </p:nvSpPr>
        <p:spPr>
          <a:xfrm>
            <a:off x="8000121" y="1672870"/>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2023</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6" name="矩形: 圆角 15">
            <a:extLst>
              <a:ext uri="{FF2B5EF4-FFF2-40B4-BE49-F238E27FC236}">
                <a16:creationId xmlns:a16="http://schemas.microsoft.com/office/drawing/2014/main" id="{09EC5755-3829-6F37-BCDD-9545A849081A}"/>
              </a:ext>
            </a:extLst>
          </p:cNvPr>
          <p:cNvSpPr/>
          <p:nvPr/>
        </p:nvSpPr>
        <p:spPr>
          <a:xfrm>
            <a:off x="4878885" y="1672871"/>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323 (30)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7" name="矩形: 圆角 16">
            <a:extLst>
              <a:ext uri="{FF2B5EF4-FFF2-40B4-BE49-F238E27FC236}">
                <a16:creationId xmlns:a16="http://schemas.microsoft.com/office/drawing/2014/main" id="{601CDEF8-2D3A-2425-09A7-AFD111A047C0}"/>
              </a:ext>
            </a:extLst>
          </p:cNvPr>
          <p:cNvSpPr/>
          <p:nvPr/>
        </p:nvSpPr>
        <p:spPr>
          <a:xfrm>
            <a:off x="5919297" y="1672871"/>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1242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(30)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8" name="矩形: 圆角 17">
            <a:extLst>
              <a:ext uri="{FF2B5EF4-FFF2-40B4-BE49-F238E27FC236}">
                <a16:creationId xmlns:a16="http://schemas.microsoft.com/office/drawing/2014/main" id="{9DF1FC75-B354-4000-2404-83B5F53E127E}"/>
              </a:ext>
            </a:extLst>
          </p:cNvPr>
          <p:cNvSpPr/>
          <p:nvPr/>
        </p:nvSpPr>
        <p:spPr>
          <a:xfrm>
            <a:off x="6959709" y="1672871"/>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(30)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312310846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A0B535-603F-6D0E-C7C2-71DD9361E4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A83C89-BEAF-E679-87AE-D3CC52F709BF}"/>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B6034322-E574-5D33-965A-34501B08368D}"/>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3AAE1549-6B50-6394-1F44-3811C64083C5}"/>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1E8D1A57-01A7-CAA5-4357-306AC87D09FC}"/>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EE3F486F-69F7-24FF-4A9B-C0FA1B8FFD51}"/>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EAC47027-F89F-FC4B-F572-55DE0564A1FB}"/>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8FF05384-82CE-4EE4-70EC-F423E2BA0093}"/>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286C04DB-421E-54E9-BBC0-80EC2CB19288}"/>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100</a:t>
            </a:r>
            <a:endParaRPr kumimoji="0" lang="en-US" altLang="zh-CN" sz="1600" b="0" i="0" u="none" strike="noStrike" cap="none" spc="0" normalizeH="0" baseline="0" dirty="0">
              <a:ln>
                <a:noFill/>
              </a:ln>
              <a:solidFill>
                <a:srgbClr val="FF0000"/>
              </a:solidFill>
              <a:effectLst/>
              <a:uFillTx/>
              <a:sym typeface="Helvetica"/>
            </a:endParaRPr>
          </a:p>
        </p:txBody>
      </p:sp>
      <p:graphicFrame>
        <p:nvGraphicFramePr>
          <p:cNvPr id="8" name="表格 7">
            <a:extLst>
              <a:ext uri="{FF2B5EF4-FFF2-40B4-BE49-F238E27FC236}">
                <a16:creationId xmlns:a16="http://schemas.microsoft.com/office/drawing/2014/main" id="{D8659754-69F9-34DF-2905-C5C0C43597F2}"/>
              </a:ext>
            </a:extLst>
          </p:cNvPr>
          <p:cNvGraphicFramePr>
            <a:graphicFrameLocks noGrp="1"/>
          </p:cNvGraphicFramePr>
          <p:nvPr>
            <p:extLst>
              <p:ext uri="{D42A27DB-BD31-4B8C-83A1-F6EECF244321}">
                <p14:modId xmlns:p14="http://schemas.microsoft.com/office/powerpoint/2010/main" val="1743947622"/>
              </p:ext>
            </p:extLst>
          </p:nvPr>
        </p:nvGraphicFramePr>
        <p:xfrm>
          <a:off x="4086989" y="3700490"/>
          <a:ext cx="5698596" cy="2966720"/>
        </p:xfrm>
        <a:graphic>
          <a:graphicData uri="http://schemas.openxmlformats.org/drawingml/2006/table">
            <a:tbl>
              <a:tblPr firstRow="1" bandRow="1">
                <a:tableStyleId>{5C22544A-7EE6-4342-B048-85BDC9FD1C3A}</a:tableStyleId>
              </a:tblPr>
              <a:tblGrid>
                <a:gridCol w="466464">
                  <a:extLst>
                    <a:ext uri="{9D8B030D-6E8A-4147-A177-3AD203B41FA5}">
                      <a16:colId xmlns:a16="http://schemas.microsoft.com/office/drawing/2014/main" val="595835638"/>
                    </a:ext>
                  </a:extLst>
                </a:gridCol>
                <a:gridCol w="926684">
                  <a:extLst>
                    <a:ext uri="{9D8B030D-6E8A-4147-A177-3AD203B41FA5}">
                      <a16:colId xmlns:a16="http://schemas.microsoft.com/office/drawing/2014/main" val="2710123126"/>
                    </a:ext>
                  </a:extLst>
                </a:gridCol>
                <a:gridCol w="964504">
                  <a:extLst>
                    <a:ext uri="{9D8B030D-6E8A-4147-A177-3AD203B41FA5}">
                      <a16:colId xmlns:a16="http://schemas.microsoft.com/office/drawing/2014/main" val="601955055"/>
                    </a:ext>
                  </a:extLst>
                </a:gridCol>
                <a:gridCol w="1540944">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(1)</a:t>
                      </a:r>
                      <a:endParaRPr lang="zh-CN" altLang="en-US" sz="1600" dirty="0"/>
                    </a:p>
                  </a:txBody>
                  <a:tcPr/>
                </a:tc>
                <a:tc>
                  <a:txBody>
                    <a:bodyPr/>
                    <a:lstStyle/>
                    <a:p>
                      <a:r>
                        <a:rPr lang="en-US" altLang="zh-CN" sz="1600" dirty="0"/>
                        <a:t>10-20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120</a:t>
                      </a:r>
                      <a:endParaRPr lang="zh-CN" altLang="en-US" sz="1600" dirty="0"/>
                    </a:p>
                  </a:txBody>
                  <a:tcPr/>
                </a:tc>
                <a:extLst>
                  <a:ext uri="{0D108BD9-81ED-4DB2-BD59-A6C34878D82A}">
                    <a16:rowId xmlns:a16="http://schemas.microsoft.com/office/drawing/2014/main" val="4220205635"/>
                  </a:ext>
                </a:extLst>
              </a:tr>
              <a:tr h="370840">
                <a:tc>
                  <a:txBody>
                    <a:bodyPr/>
                    <a:lstStyle/>
                    <a:p>
                      <a:r>
                        <a:rPr lang="en-US" altLang="zh-CN" sz="1600" dirty="0"/>
                        <a:t>(2)</a:t>
                      </a:r>
                      <a:endParaRPr lang="zh-CN" altLang="en-US" sz="1600" dirty="0"/>
                    </a:p>
                  </a:txBody>
                  <a:tcPr/>
                </a:tc>
                <a:tc>
                  <a:txBody>
                    <a:bodyPr/>
                    <a:lstStyle/>
                    <a:p>
                      <a:r>
                        <a:rPr lang="en-US" altLang="zh-CN" sz="1600" dirty="0"/>
                        <a:t>20-30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110</a:t>
                      </a:r>
                      <a:endParaRPr lang="zh-CN" altLang="en-US" sz="1600" dirty="0"/>
                    </a:p>
                  </a:txBody>
                  <a:tcPr/>
                </a:tc>
                <a:extLst>
                  <a:ext uri="{0D108BD9-81ED-4DB2-BD59-A6C34878D82A}">
                    <a16:rowId xmlns:a16="http://schemas.microsoft.com/office/drawing/2014/main" val="1909427881"/>
                  </a:ext>
                </a:extLst>
              </a:tr>
              <a:tr h="370840">
                <a:tc>
                  <a:txBody>
                    <a:bodyPr/>
                    <a:lstStyle/>
                    <a:p>
                      <a:r>
                        <a:rPr lang="en-US" altLang="zh-CN" sz="1600" dirty="0"/>
                        <a:t>(3)</a:t>
                      </a:r>
                      <a:endParaRPr lang="zh-CN" altLang="en-US" sz="1600" dirty="0"/>
                    </a:p>
                  </a:txBody>
                  <a:tcPr/>
                </a:tc>
                <a:tc>
                  <a:txBody>
                    <a:bodyPr/>
                    <a:lstStyle/>
                    <a:p>
                      <a:r>
                        <a:rPr lang="en-US" altLang="zh-CN" sz="1600" dirty="0"/>
                        <a:t>30-40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100</a:t>
                      </a:r>
                      <a:endParaRPr lang="zh-CN" altLang="en-US" sz="1600" dirty="0"/>
                    </a:p>
                  </a:txBody>
                  <a:tcPr/>
                </a:tc>
                <a:extLst>
                  <a:ext uri="{0D108BD9-81ED-4DB2-BD59-A6C34878D82A}">
                    <a16:rowId xmlns:a16="http://schemas.microsoft.com/office/drawing/2014/main" val="2463125823"/>
                  </a:ext>
                </a:extLst>
              </a:tr>
              <a:tr h="370840">
                <a:tc>
                  <a:txBody>
                    <a:bodyPr/>
                    <a:lstStyle/>
                    <a:p>
                      <a:r>
                        <a:rPr lang="en-US" altLang="zh-CN" sz="1600" dirty="0"/>
                        <a:t>(4)</a:t>
                      </a:r>
                      <a:endParaRPr lang="zh-CN" altLang="en-US" sz="1600" dirty="0"/>
                    </a:p>
                  </a:txBody>
                  <a:tcPr/>
                </a:tc>
                <a:tc>
                  <a:txBody>
                    <a:bodyPr/>
                    <a:lstStyle/>
                    <a:p>
                      <a:r>
                        <a:rPr lang="en-US" altLang="zh-CN" sz="1600" dirty="0"/>
                        <a:t>40-80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60</a:t>
                      </a:r>
                      <a:endParaRPr lang="zh-CN" altLang="en-US" sz="1600" dirty="0"/>
                    </a:p>
                  </a:txBody>
                  <a:tcPr/>
                </a:tc>
                <a:extLst>
                  <a:ext uri="{0D108BD9-81ED-4DB2-BD59-A6C34878D82A}">
                    <a16:rowId xmlns:a16="http://schemas.microsoft.com/office/drawing/2014/main" val="4044334443"/>
                  </a:ext>
                </a:extLst>
              </a:tr>
              <a:tr h="370840">
                <a:tc>
                  <a:txBody>
                    <a:bodyPr/>
                    <a:lstStyle/>
                    <a:p>
                      <a:r>
                        <a:rPr lang="en-US" altLang="zh-CN" sz="1600" dirty="0"/>
                        <a:t>(5)</a:t>
                      </a:r>
                      <a:endParaRPr lang="zh-CN" altLang="en-US" sz="1600" dirty="0"/>
                    </a:p>
                  </a:txBody>
                  <a:tcPr/>
                </a:tc>
                <a:tc>
                  <a:txBody>
                    <a:bodyPr/>
                    <a:lstStyle/>
                    <a:p>
                      <a:r>
                        <a:rPr lang="en-US" altLang="zh-CN" sz="1600" dirty="0"/>
                        <a:t>80-90</a:t>
                      </a:r>
                      <a:endParaRPr lang="zh-CN" altLang="en-US" sz="1600" dirty="0"/>
                    </a:p>
                  </a:txBody>
                  <a:tcPr/>
                </a:tc>
                <a:tc>
                  <a:txBody>
                    <a:bodyPr/>
                    <a:lstStyle/>
                    <a:p>
                      <a:r>
                        <a:rPr lang="en-US" altLang="zh-CN" sz="1600" dirty="0"/>
                        <a:t>2023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10</a:t>
                      </a:r>
                      <a:endParaRPr lang="zh-CN" altLang="en-US" sz="1600" dirty="0"/>
                    </a:p>
                  </a:txBody>
                  <a:tcPr/>
                </a:tc>
                <a:extLst>
                  <a:ext uri="{0D108BD9-81ED-4DB2-BD59-A6C34878D82A}">
                    <a16:rowId xmlns:a16="http://schemas.microsoft.com/office/drawing/2014/main" val="1687076794"/>
                  </a:ext>
                </a:extLst>
              </a:tr>
              <a:tr h="370840">
                <a:tc>
                  <a:txBody>
                    <a:bodyPr/>
                    <a:lstStyle/>
                    <a:p>
                      <a:r>
                        <a:rPr lang="en-US" altLang="zh-CN" sz="1600" dirty="0"/>
                        <a:t>(6)</a:t>
                      </a:r>
                      <a:endParaRPr lang="zh-CN" altLang="en-US" sz="1600" dirty="0"/>
                    </a:p>
                  </a:txBody>
                  <a:tcPr/>
                </a:tc>
                <a:tc>
                  <a:txBody>
                    <a:bodyPr/>
                    <a:lstStyle/>
                    <a:p>
                      <a:r>
                        <a:rPr lang="en-US" altLang="zh-CN" sz="1600" dirty="0"/>
                        <a:t>90-100</a:t>
                      </a:r>
                      <a:endParaRPr lang="zh-CN" altLang="en-US" sz="1600" dirty="0"/>
                    </a:p>
                  </a:txBody>
                  <a:tcPr/>
                </a:tc>
                <a:tc>
                  <a:txBody>
                    <a:bodyPr/>
                    <a:lstStyle/>
                    <a:p>
                      <a:r>
                        <a:rPr lang="en-US" altLang="zh-CN" sz="1600" dirty="0"/>
                        <a:t>323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18</a:t>
                      </a:r>
                      <a:endParaRPr lang="zh-CN" altLang="en-US" sz="1600" dirty="0"/>
                    </a:p>
                  </a:txBody>
                  <a:tcPr/>
                </a:tc>
                <a:extLst>
                  <a:ext uri="{0D108BD9-81ED-4DB2-BD59-A6C34878D82A}">
                    <a16:rowId xmlns:a16="http://schemas.microsoft.com/office/drawing/2014/main" val="914145063"/>
                  </a:ext>
                </a:extLst>
              </a:tr>
              <a:tr h="370840">
                <a:tc>
                  <a:txBody>
                    <a:bodyPr/>
                    <a:lstStyle/>
                    <a:p>
                      <a:endParaRPr lang="zh-CN" altLang="en-US" sz="1600" dirty="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2996011470"/>
                  </a:ext>
                </a:extLst>
              </a:tr>
            </a:tbl>
          </a:graphicData>
        </a:graphic>
      </p:graphicFrame>
      <p:sp>
        <p:nvSpPr>
          <p:cNvPr id="13" name="矩形: 圆角 12">
            <a:extLst>
              <a:ext uri="{FF2B5EF4-FFF2-40B4-BE49-F238E27FC236}">
                <a16:creationId xmlns:a16="http://schemas.microsoft.com/office/drawing/2014/main" id="{B0BE1C6C-1191-D1BE-0D0A-52722550B1D3}"/>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C79DEB72-C6AD-39D7-9EA7-ACE85C0F7BE8}"/>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A2948790-0433-F841-4729-F494B5EFC829}"/>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7" name="矩形: 圆角 6">
            <a:extLst>
              <a:ext uri="{FF2B5EF4-FFF2-40B4-BE49-F238E27FC236}">
                <a16:creationId xmlns:a16="http://schemas.microsoft.com/office/drawing/2014/main" id="{C9450AFE-D1D3-3ABE-9424-694223E21099}"/>
              </a:ext>
            </a:extLst>
          </p:cNvPr>
          <p:cNvSpPr/>
          <p:nvPr/>
        </p:nvSpPr>
        <p:spPr>
          <a:xfrm>
            <a:off x="4878885" y="2260034"/>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45 (40)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3" name="矩形: 圆角 2">
            <a:extLst>
              <a:ext uri="{FF2B5EF4-FFF2-40B4-BE49-F238E27FC236}">
                <a16:creationId xmlns:a16="http://schemas.microsoft.com/office/drawing/2014/main" id="{1371E935-DDDD-AE53-F961-337BB6E58D73}"/>
              </a:ext>
            </a:extLst>
          </p:cNvPr>
          <p:cNvSpPr/>
          <p:nvPr/>
        </p:nvSpPr>
        <p:spPr>
          <a:xfrm>
            <a:off x="6959709" y="1697445"/>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2023</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6" name="矩形: 圆角 15">
            <a:extLst>
              <a:ext uri="{FF2B5EF4-FFF2-40B4-BE49-F238E27FC236}">
                <a16:creationId xmlns:a16="http://schemas.microsoft.com/office/drawing/2014/main" id="{A500B42A-F6AE-9E7A-B101-B708BDE3F96F}"/>
              </a:ext>
            </a:extLst>
          </p:cNvPr>
          <p:cNvSpPr/>
          <p:nvPr/>
        </p:nvSpPr>
        <p:spPr>
          <a:xfrm>
            <a:off x="8008514" y="1697445"/>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323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7" name="矩形: 圆角 16">
            <a:extLst>
              <a:ext uri="{FF2B5EF4-FFF2-40B4-BE49-F238E27FC236}">
                <a16:creationId xmlns:a16="http://schemas.microsoft.com/office/drawing/2014/main" id="{C9EA972E-F1F3-CFB0-41F8-FE8B60791FC3}"/>
              </a:ext>
            </a:extLst>
          </p:cNvPr>
          <p:cNvSpPr/>
          <p:nvPr/>
        </p:nvSpPr>
        <p:spPr>
          <a:xfrm>
            <a:off x="4878885" y="1697446"/>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1242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(30)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8" name="矩形: 圆角 17">
            <a:extLst>
              <a:ext uri="{FF2B5EF4-FFF2-40B4-BE49-F238E27FC236}">
                <a16:creationId xmlns:a16="http://schemas.microsoft.com/office/drawing/2014/main" id="{5B269E44-9D05-76A9-29E0-4B57F68763F3}"/>
              </a:ext>
            </a:extLst>
          </p:cNvPr>
          <p:cNvSpPr/>
          <p:nvPr/>
        </p:nvSpPr>
        <p:spPr>
          <a:xfrm>
            <a:off x="5919297" y="1697446"/>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(30)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290675556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BB956-250E-BFCB-E5B4-31CA5CCDFE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97B2B2-B044-C439-7404-C9B4A91908EC}"/>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B7C3F952-DDAF-2966-9C77-F4430680BEE9}"/>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17</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D8780148-ECB7-B637-3C01-4FA150614C78}"/>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82834A58-B5C2-BC9D-5BD5-548E86AF66A6}"/>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A1D6EB1C-2F82-7B46-6455-38AC73351383}"/>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8605FCD4-2F48-1B9F-D253-3D44193AC753}"/>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889E4AC3-B395-ECB1-7F85-D703F7B36117}"/>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EE63D9FC-DF22-F4ED-3303-AE6041CD8296}"/>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110</a:t>
            </a:r>
            <a:endParaRPr kumimoji="0" lang="en-US" altLang="zh-CN" sz="1600" b="0" i="0" u="none" strike="noStrike" cap="none" spc="0" normalizeH="0" baseline="0" dirty="0">
              <a:ln>
                <a:noFill/>
              </a:ln>
              <a:solidFill>
                <a:srgbClr val="FF0000"/>
              </a:solidFill>
              <a:effectLst/>
              <a:uFillTx/>
              <a:sym typeface="Helvetica"/>
            </a:endParaRPr>
          </a:p>
        </p:txBody>
      </p:sp>
      <p:graphicFrame>
        <p:nvGraphicFramePr>
          <p:cNvPr id="8" name="表格 7">
            <a:extLst>
              <a:ext uri="{FF2B5EF4-FFF2-40B4-BE49-F238E27FC236}">
                <a16:creationId xmlns:a16="http://schemas.microsoft.com/office/drawing/2014/main" id="{6AED8D4D-5919-4D22-19C0-5FA004894A2C}"/>
              </a:ext>
            </a:extLst>
          </p:cNvPr>
          <p:cNvGraphicFramePr>
            <a:graphicFrameLocks noGrp="1"/>
          </p:cNvGraphicFramePr>
          <p:nvPr>
            <p:extLst>
              <p:ext uri="{D42A27DB-BD31-4B8C-83A1-F6EECF244321}">
                <p14:modId xmlns:p14="http://schemas.microsoft.com/office/powerpoint/2010/main" val="150151146"/>
              </p:ext>
            </p:extLst>
          </p:nvPr>
        </p:nvGraphicFramePr>
        <p:xfrm>
          <a:off x="4086989" y="3700490"/>
          <a:ext cx="5698596" cy="2966720"/>
        </p:xfrm>
        <a:graphic>
          <a:graphicData uri="http://schemas.openxmlformats.org/drawingml/2006/table">
            <a:tbl>
              <a:tblPr firstRow="1" bandRow="1">
                <a:tableStyleId>{5C22544A-7EE6-4342-B048-85BDC9FD1C3A}</a:tableStyleId>
              </a:tblPr>
              <a:tblGrid>
                <a:gridCol w="466464">
                  <a:extLst>
                    <a:ext uri="{9D8B030D-6E8A-4147-A177-3AD203B41FA5}">
                      <a16:colId xmlns:a16="http://schemas.microsoft.com/office/drawing/2014/main" val="595835638"/>
                    </a:ext>
                  </a:extLst>
                </a:gridCol>
                <a:gridCol w="1001840">
                  <a:extLst>
                    <a:ext uri="{9D8B030D-6E8A-4147-A177-3AD203B41FA5}">
                      <a16:colId xmlns:a16="http://schemas.microsoft.com/office/drawing/2014/main" val="2710123126"/>
                    </a:ext>
                  </a:extLst>
                </a:gridCol>
                <a:gridCol w="889348">
                  <a:extLst>
                    <a:ext uri="{9D8B030D-6E8A-4147-A177-3AD203B41FA5}">
                      <a16:colId xmlns:a16="http://schemas.microsoft.com/office/drawing/2014/main" val="601955055"/>
                    </a:ext>
                  </a:extLst>
                </a:gridCol>
                <a:gridCol w="1540944">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(1)</a:t>
                      </a:r>
                      <a:endParaRPr lang="zh-CN" altLang="en-US" sz="1600" dirty="0"/>
                    </a:p>
                  </a:txBody>
                  <a:tcPr/>
                </a:tc>
                <a:tc>
                  <a:txBody>
                    <a:bodyPr/>
                    <a:lstStyle/>
                    <a:p>
                      <a:r>
                        <a:rPr lang="en-US" altLang="zh-CN" sz="1600" dirty="0"/>
                        <a:t>10-20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120</a:t>
                      </a:r>
                      <a:endParaRPr lang="zh-CN" altLang="en-US" sz="1600" dirty="0"/>
                    </a:p>
                  </a:txBody>
                  <a:tcPr/>
                </a:tc>
                <a:extLst>
                  <a:ext uri="{0D108BD9-81ED-4DB2-BD59-A6C34878D82A}">
                    <a16:rowId xmlns:a16="http://schemas.microsoft.com/office/drawing/2014/main" val="4220205635"/>
                  </a:ext>
                </a:extLst>
              </a:tr>
              <a:tr h="370840">
                <a:tc>
                  <a:txBody>
                    <a:bodyPr/>
                    <a:lstStyle/>
                    <a:p>
                      <a:r>
                        <a:rPr lang="en-US" altLang="zh-CN" sz="1600" dirty="0"/>
                        <a:t>(2)</a:t>
                      </a:r>
                      <a:endParaRPr lang="zh-CN" altLang="en-US" sz="1600" dirty="0"/>
                    </a:p>
                  </a:txBody>
                  <a:tcPr/>
                </a:tc>
                <a:tc>
                  <a:txBody>
                    <a:bodyPr/>
                    <a:lstStyle/>
                    <a:p>
                      <a:r>
                        <a:rPr lang="en-US" altLang="zh-CN" sz="1600" dirty="0"/>
                        <a:t>20-30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110</a:t>
                      </a:r>
                      <a:endParaRPr lang="zh-CN" altLang="en-US" sz="1600" dirty="0"/>
                    </a:p>
                  </a:txBody>
                  <a:tcPr/>
                </a:tc>
                <a:extLst>
                  <a:ext uri="{0D108BD9-81ED-4DB2-BD59-A6C34878D82A}">
                    <a16:rowId xmlns:a16="http://schemas.microsoft.com/office/drawing/2014/main" val="1909427881"/>
                  </a:ext>
                </a:extLst>
              </a:tr>
              <a:tr h="370840">
                <a:tc>
                  <a:txBody>
                    <a:bodyPr/>
                    <a:lstStyle/>
                    <a:p>
                      <a:r>
                        <a:rPr lang="en-US" altLang="zh-CN" sz="1600" dirty="0"/>
                        <a:t>(3)</a:t>
                      </a:r>
                      <a:endParaRPr lang="zh-CN" altLang="en-US" sz="1600" dirty="0"/>
                    </a:p>
                  </a:txBody>
                  <a:tcPr/>
                </a:tc>
                <a:tc>
                  <a:txBody>
                    <a:bodyPr/>
                    <a:lstStyle/>
                    <a:p>
                      <a:r>
                        <a:rPr lang="en-US" altLang="zh-CN" sz="1600" dirty="0"/>
                        <a:t>30-40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100</a:t>
                      </a:r>
                      <a:endParaRPr lang="zh-CN" altLang="en-US" sz="1600" dirty="0"/>
                    </a:p>
                  </a:txBody>
                  <a:tcPr/>
                </a:tc>
                <a:extLst>
                  <a:ext uri="{0D108BD9-81ED-4DB2-BD59-A6C34878D82A}">
                    <a16:rowId xmlns:a16="http://schemas.microsoft.com/office/drawing/2014/main" val="2463125823"/>
                  </a:ext>
                </a:extLst>
              </a:tr>
              <a:tr h="370840">
                <a:tc>
                  <a:txBody>
                    <a:bodyPr/>
                    <a:lstStyle/>
                    <a:p>
                      <a:r>
                        <a:rPr lang="en-US" altLang="zh-CN" sz="1600" dirty="0"/>
                        <a:t>(4)</a:t>
                      </a:r>
                      <a:endParaRPr lang="zh-CN" altLang="en-US" sz="1600" dirty="0"/>
                    </a:p>
                  </a:txBody>
                  <a:tcPr/>
                </a:tc>
                <a:tc>
                  <a:txBody>
                    <a:bodyPr/>
                    <a:lstStyle/>
                    <a:p>
                      <a:r>
                        <a:rPr lang="en-US" altLang="zh-CN" sz="1600" dirty="0"/>
                        <a:t>40-80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60</a:t>
                      </a:r>
                      <a:endParaRPr lang="zh-CN" altLang="en-US" sz="1600" dirty="0"/>
                    </a:p>
                  </a:txBody>
                  <a:tcPr/>
                </a:tc>
                <a:extLst>
                  <a:ext uri="{0D108BD9-81ED-4DB2-BD59-A6C34878D82A}">
                    <a16:rowId xmlns:a16="http://schemas.microsoft.com/office/drawing/2014/main" val="4044334443"/>
                  </a:ext>
                </a:extLst>
              </a:tr>
              <a:tr h="370840">
                <a:tc>
                  <a:txBody>
                    <a:bodyPr/>
                    <a:lstStyle/>
                    <a:p>
                      <a:r>
                        <a:rPr lang="en-US" altLang="zh-CN" sz="1600" dirty="0"/>
                        <a:t>(5)</a:t>
                      </a:r>
                      <a:endParaRPr lang="zh-CN" altLang="en-US" sz="1600" dirty="0"/>
                    </a:p>
                  </a:txBody>
                  <a:tcPr/>
                </a:tc>
                <a:tc>
                  <a:txBody>
                    <a:bodyPr/>
                    <a:lstStyle/>
                    <a:p>
                      <a:r>
                        <a:rPr lang="en-US" altLang="zh-CN" sz="1600" dirty="0"/>
                        <a:t>80-90</a:t>
                      </a:r>
                      <a:endParaRPr lang="zh-CN" altLang="en-US" sz="1600" dirty="0"/>
                    </a:p>
                  </a:txBody>
                  <a:tcPr/>
                </a:tc>
                <a:tc>
                  <a:txBody>
                    <a:bodyPr/>
                    <a:lstStyle/>
                    <a:p>
                      <a:r>
                        <a:rPr lang="en-US" altLang="zh-CN" sz="1600" dirty="0"/>
                        <a:t>2023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10</a:t>
                      </a:r>
                      <a:endParaRPr lang="zh-CN" altLang="en-US" sz="1600" dirty="0"/>
                    </a:p>
                  </a:txBody>
                  <a:tcPr/>
                </a:tc>
                <a:extLst>
                  <a:ext uri="{0D108BD9-81ED-4DB2-BD59-A6C34878D82A}">
                    <a16:rowId xmlns:a16="http://schemas.microsoft.com/office/drawing/2014/main" val="1687076794"/>
                  </a:ext>
                </a:extLst>
              </a:tr>
              <a:tr h="370840">
                <a:tc>
                  <a:txBody>
                    <a:bodyPr/>
                    <a:lstStyle/>
                    <a:p>
                      <a:r>
                        <a:rPr lang="en-US" altLang="zh-CN" sz="1600" dirty="0"/>
                        <a:t>(6)</a:t>
                      </a:r>
                      <a:endParaRPr lang="zh-CN" altLang="en-US" sz="1600" dirty="0"/>
                    </a:p>
                  </a:txBody>
                  <a:tcPr/>
                </a:tc>
                <a:tc>
                  <a:txBody>
                    <a:bodyPr/>
                    <a:lstStyle/>
                    <a:p>
                      <a:r>
                        <a:rPr lang="en-US" altLang="zh-CN" sz="1600" dirty="0"/>
                        <a:t>90-100</a:t>
                      </a:r>
                      <a:endParaRPr lang="zh-CN" altLang="en-US" sz="1600" dirty="0"/>
                    </a:p>
                  </a:txBody>
                  <a:tcPr/>
                </a:tc>
                <a:tc>
                  <a:txBody>
                    <a:bodyPr/>
                    <a:lstStyle/>
                    <a:p>
                      <a:r>
                        <a:rPr lang="en-US" altLang="zh-CN" sz="1600" dirty="0"/>
                        <a:t>323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18</a:t>
                      </a:r>
                      <a:endParaRPr lang="zh-CN" altLang="en-US" sz="1600" dirty="0"/>
                    </a:p>
                  </a:txBody>
                  <a:tcPr/>
                </a:tc>
                <a:extLst>
                  <a:ext uri="{0D108BD9-81ED-4DB2-BD59-A6C34878D82A}">
                    <a16:rowId xmlns:a16="http://schemas.microsoft.com/office/drawing/2014/main" val="914145063"/>
                  </a:ext>
                </a:extLst>
              </a:tr>
              <a:tr h="370840">
                <a:tc>
                  <a:txBody>
                    <a:bodyPr/>
                    <a:lstStyle/>
                    <a:p>
                      <a:r>
                        <a:rPr lang="en-US" altLang="zh-CN" sz="1600" dirty="0"/>
                        <a:t>(7)</a:t>
                      </a:r>
                      <a:endParaRPr lang="zh-CN" altLang="en-US" sz="1600" dirty="0"/>
                    </a:p>
                  </a:txBody>
                  <a:tcPr/>
                </a:tc>
                <a:tc>
                  <a:txBody>
                    <a:bodyPr/>
                    <a:lstStyle/>
                    <a:p>
                      <a:r>
                        <a:rPr lang="en-US" altLang="zh-CN" sz="1600" dirty="0"/>
                        <a:t>100-110</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90</a:t>
                      </a:r>
                      <a:endParaRPr lang="zh-CN" altLang="en-US" sz="1600" dirty="0"/>
                    </a:p>
                  </a:txBody>
                  <a:tcPr/>
                </a:tc>
                <a:extLst>
                  <a:ext uri="{0D108BD9-81ED-4DB2-BD59-A6C34878D82A}">
                    <a16:rowId xmlns:a16="http://schemas.microsoft.com/office/drawing/2014/main" val="2996011470"/>
                  </a:ext>
                </a:extLst>
              </a:tr>
            </a:tbl>
          </a:graphicData>
        </a:graphic>
      </p:graphicFrame>
      <p:sp>
        <p:nvSpPr>
          <p:cNvPr id="13" name="矩形: 圆角 12">
            <a:extLst>
              <a:ext uri="{FF2B5EF4-FFF2-40B4-BE49-F238E27FC236}">
                <a16:creationId xmlns:a16="http://schemas.microsoft.com/office/drawing/2014/main" id="{4EE66F4D-3D13-85DE-230B-809ECB3176F4}"/>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5C62E39D-F304-FBA5-09C5-9F023CF7E9E6}"/>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266CA416-39C5-CD36-7D8E-976C1FA28431}"/>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7" name="矩形: 圆角 6">
            <a:extLst>
              <a:ext uri="{FF2B5EF4-FFF2-40B4-BE49-F238E27FC236}">
                <a16:creationId xmlns:a16="http://schemas.microsoft.com/office/drawing/2014/main" id="{D11688F2-7AA7-BBBD-1437-9FECD1C684ED}"/>
              </a:ext>
            </a:extLst>
          </p:cNvPr>
          <p:cNvSpPr/>
          <p:nvPr/>
        </p:nvSpPr>
        <p:spPr>
          <a:xfrm>
            <a:off x="4878885" y="2260034"/>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45 (40)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3" name="矩形: 圆角 2">
            <a:extLst>
              <a:ext uri="{FF2B5EF4-FFF2-40B4-BE49-F238E27FC236}">
                <a16:creationId xmlns:a16="http://schemas.microsoft.com/office/drawing/2014/main" id="{16C437B6-6576-C293-6E26-54C8B96E4D04}"/>
              </a:ext>
            </a:extLst>
          </p:cNvPr>
          <p:cNvSpPr/>
          <p:nvPr/>
        </p:nvSpPr>
        <p:spPr>
          <a:xfrm>
            <a:off x="5919297" y="1658987"/>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2023</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6" name="矩形: 圆角 15">
            <a:extLst>
              <a:ext uri="{FF2B5EF4-FFF2-40B4-BE49-F238E27FC236}">
                <a16:creationId xmlns:a16="http://schemas.microsoft.com/office/drawing/2014/main" id="{612F0D21-66C0-9A10-592A-B2E08DE7C5FD}"/>
              </a:ext>
            </a:extLst>
          </p:cNvPr>
          <p:cNvSpPr/>
          <p:nvPr/>
        </p:nvSpPr>
        <p:spPr>
          <a:xfrm>
            <a:off x="6959709" y="1658987"/>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323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7" name="矩形: 圆角 16">
            <a:extLst>
              <a:ext uri="{FF2B5EF4-FFF2-40B4-BE49-F238E27FC236}">
                <a16:creationId xmlns:a16="http://schemas.microsoft.com/office/drawing/2014/main" id="{D14DD82C-7BF7-C734-F8CF-8EAAF4693869}"/>
              </a:ext>
            </a:extLst>
          </p:cNvPr>
          <p:cNvSpPr/>
          <p:nvPr/>
        </p:nvSpPr>
        <p:spPr>
          <a:xfrm>
            <a:off x="8000121" y="1652120"/>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1242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8" name="矩形: 圆角 17">
            <a:extLst>
              <a:ext uri="{FF2B5EF4-FFF2-40B4-BE49-F238E27FC236}">
                <a16:creationId xmlns:a16="http://schemas.microsoft.com/office/drawing/2014/main" id="{45B3C900-0959-FC07-2E8D-FA3B1356156D}"/>
              </a:ext>
            </a:extLst>
          </p:cNvPr>
          <p:cNvSpPr/>
          <p:nvPr/>
        </p:nvSpPr>
        <p:spPr>
          <a:xfrm>
            <a:off x="4878885" y="1658988"/>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(30)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374703146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7ED52-DD41-B743-4EAE-9EFE5F3C07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E637EF-59F4-3AB5-6905-7DCBC0825025}"/>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3B928E50-F9A4-71A9-480C-B1119E49A808}"/>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18</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E9E4B973-9125-BB29-73D7-AC2999EA84E6}"/>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48E1BD72-1C7F-7AAC-CF17-1230D81A545C}"/>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58C7A175-2671-A4FC-EE62-D31830C78400}"/>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6FDDC40E-177A-2401-8695-4AD7007004D7}"/>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D1BA4A36-F866-9093-B0BD-7D1C69F62EBA}"/>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1AFEF980-AEAF-0779-FD24-528CDEC27A4D}"/>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120</a:t>
            </a:r>
            <a:endParaRPr kumimoji="0" lang="en-US" altLang="zh-CN" sz="1600" b="0" i="0" u="none" strike="noStrike" cap="none" spc="0" normalizeH="0" baseline="0" dirty="0">
              <a:ln>
                <a:noFill/>
              </a:ln>
              <a:solidFill>
                <a:srgbClr val="FF0000"/>
              </a:solidFill>
              <a:effectLst/>
              <a:uFillTx/>
              <a:sym typeface="Helvetica"/>
            </a:endParaRPr>
          </a:p>
        </p:txBody>
      </p:sp>
      <p:graphicFrame>
        <p:nvGraphicFramePr>
          <p:cNvPr id="8" name="表格 7">
            <a:extLst>
              <a:ext uri="{FF2B5EF4-FFF2-40B4-BE49-F238E27FC236}">
                <a16:creationId xmlns:a16="http://schemas.microsoft.com/office/drawing/2014/main" id="{F41F19E7-5885-B0D0-9C0E-6381A6DE1C7B}"/>
              </a:ext>
            </a:extLst>
          </p:cNvPr>
          <p:cNvGraphicFramePr>
            <a:graphicFrameLocks noGrp="1"/>
          </p:cNvGraphicFramePr>
          <p:nvPr>
            <p:extLst>
              <p:ext uri="{D42A27DB-BD31-4B8C-83A1-F6EECF244321}">
                <p14:modId xmlns:p14="http://schemas.microsoft.com/office/powerpoint/2010/main" val="3889217119"/>
              </p:ext>
            </p:extLst>
          </p:nvPr>
        </p:nvGraphicFramePr>
        <p:xfrm>
          <a:off x="4028242" y="3429000"/>
          <a:ext cx="5698596" cy="3337560"/>
        </p:xfrm>
        <a:graphic>
          <a:graphicData uri="http://schemas.openxmlformats.org/drawingml/2006/table">
            <a:tbl>
              <a:tblPr firstRow="1" bandRow="1">
                <a:tableStyleId>{5C22544A-7EE6-4342-B048-85BDC9FD1C3A}</a:tableStyleId>
              </a:tblPr>
              <a:tblGrid>
                <a:gridCol w="466464">
                  <a:extLst>
                    <a:ext uri="{9D8B030D-6E8A-4147-A177-3AD203B41FA5}">
                      <a16:colId xmlns:a16="http://schemas.microsoft.com/office/drawing/2014/main" val="595835638"/>
                    </a:ext>
                  </a:extLst>
                </a:gridCol>
                <a:gridCol w="1001840">
                  <a:extLst>
                    <a:ext uri="{9D8B030D-6E8A-4147-A177-3AD203B41FA5}">
                      <a16:colId xmlns:a16="http://schemas.microsoft.com/office/drawing/2014/main" val="2710123126"/>
                    </a:ext>
                  </a:extLst>
                </a:gridCol>
                <a:gridCol w="889348">
                  <a:extLst>
                    <a:ext uri="{9D8B030D-6E8A-4147-A177-3AD203B41FA5}">
                      <a16:colId xmlns:a16="http://schemas.microsoft.com/office/drawing/2014/main" val="601955055"/>
                    </a:ext>
                  </a:extLst>
                </a:gridCol>
                <a:gridCol w="1540944">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(4)</a:t>
                      </a:r>
                      <a:endParaRPr lang="zh-CN" altLang="en-US" sz="1600" dirty="0"/>
                    </a:p>
                  </a:txBody>
                  <a:tcPr/>
                </a:tc>
                <a:tc>
                  <a:txBody>
                    <a:bodyPr/>
                    <a:lstStyle/>
                    <a:p>
                      <a:r>
                        <a:rPr lang="en-US" altLang="zh-CN" sz="1600" dirty="0"/>
                        <a:t>40-80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60</a:t>
                      </a:r>
                      <a:endParaRPr lang="zh-CN" altLang="en-US" sz="1600" dirty="0"/>
                    </a:p>
                  </a:txBody>
                  <a:tcPr/>
                </a:tc>
                <a:extLst>
                  <a:ext uri="{0D108BD9-81ED-4DB2-BD59-A6C34878D82A}">
                    <a16:rowId xmlns:a16="http://schemas.microsoft.com/office/drawing/2014/main" val="4044334443"/>
                  </a:ext>
                </a:extLst>
              </a:tr>
              <a:tr h="370840">
                <a:tc>
                  <a:txBody>
                    <a:bodyPr/>
                    <a:lstStyle/>
                    <a:p>
                      <a:r>
                        <a:rPr lang="en-US" altLang="zh-CN" sz="1600" dirty="0"/>
                        <a:t>(5)</a:t>
                      </a:r>
                      <a:endParaRPr lang="zh-CN" altLang="en-US" sz="1600" dirty="0"/>
                    </a:p>
                  </a:txBody>
                  <a:tcPr/>
                </a:tc>
                <a:tc>
                  <a:txBody>
                    <a:bodyPr/>
                    <a:lstStyle/>
                    <a:p>
                      <a:r>
                        <a:rPr lang="en-US" altLang="zh-CN" sz="1600" dirty="0"/>
                        <a:t>80-90</a:t>
                      </a:r>
                      <a:endParaRPr lang="zh-CN" altLang="en-US" sz="1600" dirty="0"/>
                    </a:p>
                  </a:txBody>
                  <a:tcPr/>
                </a:tc>
                <a:tc>
                  <a:txBody>
                    <a:bodyPr/>
                    <a:lstStyle/>
                    <a:p>
                      <a:r>
                        <a:rPr lang="en-US" altLang="zh-CN" sz="1600" dirty="0"/>
                        <a:t>2023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10</a:t>
                      </a:r>
                      <a:endParaRPr lang="zh-CN" altLang="en-US" sz="1600" dirty="0"/>
                    </a:p>
                  </a:txBody>
                  <a:tcPr/>
                </a:tc>
                <a:extLst>
                  <a:ext uri="{0D108BD9-81ED-4DB2-BD59-A6C34878D82A}">
                    <a16:rowId xmlns:a16="http://schemas.microsoft.com/office/drawing/2014/main" val="1687076794"/>
                  </a:ext>
                </a:extLst>
              </a:tr>
              <a:tr h="370840">
                <a:tc>
                  <a:txBody>
                    <a:bodyPr/>
                    <a:lstStyle/>
                    <a:p>
                      <a:r>
                        <a:rPr lang="en-US" altLang="zh-CN" sz="1600" dirty="0"/>
                        <a:t>(6)</a:t>
                      </a:r>
                      <a:endParaRPr lang="zh-CN" altLang="en-US" sz="1600" dirty="0"/>
                    </a:p>
                  </a:txBody>
                  <a:tcPr/>
                </a:tc>
                <a:tc>
                  <a:txBody>
                    <a:bodyPr/>
                    <a:lstStyle/>
                    <a:p>
                      <a:r>
                        <a:rPr lang="en-US" altLang="zh-CN" sz="1600" dirty="0"/>
                        <a:t>90-100</a:t>
                      </a:r>
                      <a:endParaRPr lang="zh-CN" altLang="en-US" sz="1600" dirty="0"/>
                    </a:p>
                  </a:txBody>
                  <a:tcPr/>
                </a:tc>
                <a:tc>
                  <a:txBody>
                    <a:bodyPr/>
                    <a:lstStyle/>
                    <a:p>
                      <a:r>
                        <a:rPr lang="en-US" altLang="zh-CN" sz="1600" dirty="0"/>
                        <a:t>323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18</a:t>
                      </a:r>
                      <a:endParaRPr lang="zh-CN" altLang="en-US" sz="1600" dirty="0"/>
                    </a:p>
                  </a:txBody>
                  <a:tcPr/>
                </a:tc>
                <a:extLst>
                  <a:ext uri="{0D108BD9-81ED-4DB2-BD59-A6C34878D82A}">
                    <a16:rowId xmlns:a16="http://schemas.microsoft.com/office/drawing/2014/main" val="914145063"/>
                  </a:ext>
                </a:extLst>
              </a:tr>
              <a:tr h="370840">
                <a:tc>
                  <a:txBody>
                    <a:bodyPr/>
                    <a:lstStyle/>
                    <a:p>
                      <a:r>
                        <a:rPr lang="en-US" altLang="zh-CN" sz="1600" dirty="0"/>
                        <a:t>(7)</a:t>
                      </a:r>
                      <a:endParaRPr lang="zh-CN" altLang="en-US" sz="1600" dirty="0"/>
                    </a:p>
                  </a:txBody>
                  <a:tcPr/>
                </a:tc>
                <a:tc>
                  <a:txBody>
                    <a:bodyPr/>
                    <a:lstStyle/>
                    <a:p>
                      <a:r>
                        <a:rPr lang="en-US" altLang="zh-CN" sz="1600" dirty="0"/>
                        <a:t>100-110</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90</a:t>
                      </a:r>
                      <a:endParaRPr lang="zh-CN" altLang="en-US" sz="1600" dirty="0"/>
                    </a:p>
                  </a:txBody>
                  <a:tcPr/>
                </a:tc>
                <a:extLst>
                  <a:ext uri="{0D108BD9-81ED-4DB2-BD59-A6C34878D82A}">
                    <a16:rowId xmlns:a16="http://schemas.microsoft.com/office/drawing/2014/main" val="2996011470"/>
                  </a:ext>
                </a:extLst>
              </a:tr>
              <a:tr h="370840">
                <a:tc>
                  <a:txBody>
                    <a:bodyPr/>
                    <a:lstStyle/>
                    <a:p>
                      <a:r>
                        <a:rPr lang="en-US" altLang="zh-CN" sz="1600" dirty="0"/>
                        <a:t>(8)</a:t>
                      </a:r>
                      <a:endParaRPr lang="zh-CN" altLang="en-US" sz="1600" dirty="0"/>
                    </a:p>
                  </a:txBody>
                  <a:tcPr/>
                </a:tc>
                <a:tc>
                  <a:txBody>
                    <a:bodyPr/>
                    <a:lstStyle/>
                    <a:p>
                      <a:r>
                        <a:rPr lang="en-US" altLang="zh-CN" sz="1600" dirty="0"/>
                        <a:t>110-120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80</a:t>
                      </a:r>
                      <a:endParaRPr lang="zh-CN" altLang="en-US" sz="1600" dirty="0"/>
                    </a:p>
                  </a:txBody>
                  <a:tcPr/>
                </a:tc>
                <a:extLst>
                  <a:ext uri="{0D108BD9-81ED-4DB2-BD59-A6C34878D82A}">
                    <a16:rowId xmlns:a16="http://schemas.microsoft.com/office/drawing/2014/main" val="1260257585"/>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2861045349"/>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1290239657"/>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2602239965"/>
                  </a:ext>
                </a:extLst>
              </a:tr>
            </a:tbl>
          </a:graphicData>
        </a:graphic>
      </p:graphicFrame>
      <p:sp>
        <p:nvSpPr>
          <p:cNvPr id="13" name="矩形: 圆角 12">
            <a:extLst>
              <a:ext uri="{FF2B5EF4-FFF2-40B4-BE49-F238E27FC236}">
                <a16:creationId xmlns:a16="http://schemas.microsoft.com/office/drawing/2014/main" id="{D150AAE5-E81B-EA69-A3FF-8D7EA4D05BD9}"/>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65629666-52EE-EA3C-D7F5-F911A05488B4}"/>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D0631D1F-2CC5-03C4-4A35-6159AA31E87C}"/>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7" name="矩形: 圆角 6">
            <a:extLst>
              <a:ext uri="{FF2B5EF4-FFF2-40B4-BE49-F238E27FC236}">
                <a16:creationId xmlns:a16="http://schemas.microsoft.com/office/drawing/2014/main" id="{9BA7B3AA-E012-A77D-126D-5B0D708FBE38}"/>
              </a:ext>
            </a:extLst>
          </p:cNvPr>
          <p:cNvSpPr/>
          <p:nvPr/>
        </p:nvSpPr>
        <p:spPr>
          <a:xfrm>
            <a:off x="4878885" y="2260034"/>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45 (40)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3" name="矩形: 圆角 2">
            <a:extLst>
              <a:ext uri="{FF2B5EF4-FFF2-40B4-BE49-F238E27FC236}">
                <a16:creationId xmlns:a16="http://schemas.microsoft.com/office/drawing/2014/main" id="{C32B9231-A5D3-F27F-308A-CF3CCBAD0986}"/>
              </a:ext>
            </a:extLst>
          </p:cNvPr>
          <p:cNvSpPr/>
          <p:nvPr/>
        </p:nvSpPr>
        <p:spPr>
          <a:xfrm>
            <a:off x="4878885" y="1677012"/>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2023</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6" name="矩形: 圆角 15">
            <a:extLst>
              <a:ext uri="{FF2B5EF4-FFF2-40B4-BE49-F238E27FC236}">
                <a16:creationId xmlns:a16="http://schemas.microsoft.com/office/drawing/2014/main" id="{56BE5DFB-A98B-F33E-BD0C-1EF15615599A}"/>
              </a:ext>
            </a:extLst>
          </p:cNvPr>
          <p:cNvSpPr/>
          <p:nvPr/>
        </p:nvSpPr>
        <p:spPr>
          <a:xfrm>
            <a:off x="5919297" y="1677012"/>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323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7" name="矩形: 圆角 16">
            <a:extLst>
              <a:ext uri="{FF2B5EF4-FFF2-40B4-BE49-F238E27FC236}">
                <a16:creationId xmlns:a16="http://schemas.microsoft.com/office/drawing/2014/main" id="{B5982E3D-0D02-D291-F699-0523BA303F69}"/>
              </a:ext>
            </a:extLst>
          </p:cNvPr>
          <p:cNvSpPr/>
          <p:nvPr/>
        </p:nvSpPr>
        <p:spPr>
          <a:xfrm>
            <a:off x="6959709" y="1670145"/>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1242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8" name="矩形: 圆角 17">
            <a:extLst>
              <a:ext uri="{FF2B5EF4-FFF2-40B4-BE49-F238E27FC236}">
                <a16:creationId xmlns:a16="http://schemas.microsoft.com/office/drawing/2014/main" id="{7429D241-E8B8-FBE7-756D-2FA8D16D79F1}"/>
              </a:ext>
            </a:extLst>
          </p:cNvPr>
          <p:cNvSpPr/>
          <p:nvPr/>
        </p:nvSpPr>
        <p:spPr>
          <a:xfrm>
            <a:off x="8000121" y="1677012"/>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85695990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CD8E6-3840-B1C6-C525-A8D35385C7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D768C1-8D16-A109-4C0A-C3F5AC97E428}"/>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7B9ADED4-3C8A-AABB-ED8E-87AF58A5D927}"/>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19</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7B8BD157-6CAF-B88F-861C-89D565F2C32E}"/>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B5992754-2065-42A9-591C-3D87201937D4}"/>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FD9C5597-F8E8-5B15-40CD-2F6F7067826B}"/>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628FEC60-D9D0-0900-4030-E728570E1B94}"/>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4ED8C847-98D0-3AFE-AE55-6247A6EA78EE}"/>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48A639B0-6020-657D-82C7-8AC672345611}"/>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130</a:t>
            </a:r>
            <a:endParaRPr kumimoji="0" lang="en-US" altLang="zh-CN" sz="1600" b="0" i="0" u="none" strike="noStrike" cap="none" spc="0" normalizeH="0" baseline="0" dirty="0">
              <a:ln>
                <a:noFill/>
              </a:ln>
              <a:solidFill>
                <a:srgbClr val="FF0000"/>
              </a:solidFill>
              <a:effectLst/>
              <a:uFillTx/>
              <a:sym typeface="Helvetica"/>
            </a:endParaRPr>
          </a:p>
        </p:txBody>
      </p:sp>
      <p:graphicFrame>
        <p:nvGraphicFramePr>
          <p:cNvPr id="8" name="表格 7">
            <a:extLst>
              <a:ext uri="{FF2B5EF4-FFF2-40B4-BE49-F238E27FC236}">
                <a16:creationId xmlns:a16="http://schemas.microsoft.com/office/drawing/2014/main" id="{510DAA89-E281-FA2B-9C46-052C755FD670}"/>
              </a:ext>
            </a:extLst>
          </p:cNvPr>
          <p:cNvGraphicFramePr>
            <a:graphicFrameLocks noGrp="1"/>
          </p:cNvGraphicFramePr>
          <p:nvPr>
            <p:extLst>
              <p:ext uri="{D42A27DB-BD31-4B8C-83A1-F6EECF244321}">
                <p14:modId xmlns:p14="http://schemas.microsoft.com/office/powerpoint/2010/main" val="3318710393"/>
              </p:ext>
            </p:extLst>
          </p:nvPr>
        </p:nvGraphicFramePr>
        <p:xfrm>
          <a:off x="4028242" y="3429000"/>
          <a:ext cx="5698596" cy="3337560"/>
        </p:xfrm>
        <a:graphic>
          <a:graphicData uri="http://schemas.openxmlformats.org/drawingml/2006/table">
            <a:tbl>
              <a:tblPr firstRow="1" bandRow="1">
                <a:tableStyleId>{5C22544A-7EE6-4342-B048-85BDC9FD1C3A}</a:tableStyleId>
              </a:tblPr>
              <a:tblGrid>
                <a:gridCol w="466464">
                  <a:extLst>
                    <a:ext uri="{9D8B030D-6E8A-4147-A177-3AD203B41FA5}">
                      <a16:colId xmlns:a16="http://schemas.microsoft.com/office/drawing/2014/main" val="595835638"/>
                    </a:ext>
                  </a:extLst>
                </a:gridCol>
                <a:gridCol w="1001840">
                  <a:extLst>
                    <a:ext uri="{9D8B030D-6E8A-4147-A177-3AD203B41FA5}">
                      <a16:colId xmlns:a16="http://schemas.microsoft.com/office/drawing/2014/main" val="2710123126"/>
                    </a:ext>
                  </a:extLst>
                </a:gridCol>
                <a:gridCol w="889348">
                  <a:extLst>
                    <a:ext uri="{9D8B030D-6E8A-4147-A177-3AD203B41FA5}">
                      <a16:colId xmlns:a16="http://schemas.microsoft.com/office/drawing/2014/main" val="601955055"/>
                    </a:ext>
                  </a:extLst>
                </a:gridCol>
                <a:gridCol w="1540944">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(4)</a:t>
                      </a:r>
                      <a:endParaRPr lang="zh-CN" altLang="en-US" sz="1600" dirty="0"/>
                    </a:p>
                  </a:txBody>
                  <a:tcPr/>
                </a:tc>
                <a:tc>
                  <a:txBody>
                    <a:bodyPr/>
                    <a:lstStyle/>
                    <a:p>
                      <a:r>
                        <a:rPr lang="en-US" altLang="zh-CN" sz="1600" dirty="0"/>
                        <a:t>40-80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60</a:t>
                      </a:r>
                      <a:endParaRPr lang="zh-CN" altLang="en-US" sz="1600" dirty="0"/>
                    </a:p>
                  </a:txBody>
                  <a:tcPr/>
                </a:tc>
                <a:extLst>
                  <a:ext uri="{0D108BD9-81ED-4DB2-BD59-A6C34878D82A}">
                    <a16:rowId xmlns:a16="http://schemas.microsoft.com/office/drawing/2014/main" val="4044334443"/>
                  </a:ext>
                </a:extLst>
              </a:tr>
              <a:tr h="370840">
                <a:tc>
                  <a:txBody>
                    <a:bodyPr/>
                    <a:lstStyle/>
                    <a:p>
                      <a:r>
                        <a:rPr lang="en-US" altLang="zh-CN" sz="1600" dirty="0"/>
                        <a:t>(5)</a:t>
                      </a:r>
                      <a:endParaRPr lang="zh-CN" altLang="en-US" sz="1600" dirty="0"/>
                    </a:p>
                  </a:txBody>
                  <a:tcPr/>
                </a:tc>
                <a:tc>
                  <a:txBody>
                    <a:bodyPr/>
                    <a:lstStyle/>
                    <a:p>
                      <a:r>
                        <a:rPr lang="en-US" altLang="zh-CN" sz="1600" dirty="0"/>
                        <a:t>80-90</a:t>
                      </a:r>
                      <a:endParaRPr lang="zh-CN" altLang="en-US" sz="1600" dirty="0"/>
                    </a:p>
                  </a:txBody>
                  <a:tcPr/>
                </a:tc>
                <a:tc>
                  <a:txBody>
                    <a:bodyPr/>
                    <a:lstStyle/>
                    <a:p>
                      <a:r>
                        <a:rPr lang="en-US" altLang="zh-CN" sz="1600" dirty="0"/>
                        <a:t>2023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10</a:t>
                      </a:r>
                      <a:endParaRPr lang="zh-CN" altLang="en-US" sz="1600" dirty="0"/>
                    </a:p>
                  </a:txBody>
                  <a:tcPr/>
                </a:tc>
                <a:extLst>
                  <a:ext uri="{0D108BD9-81ED-4DB2-BD59-A6C34878D82A}">
                    <a16:rowId xmlns:a16="http://schemas.microsoft.com/office/drawing/2014/main" val="1687076794"/>
                  </a:ext>
                </a:extLst>
              </a:tr>
              <a:tr h="370840">
                <a:tc>
                  <a:txBody>
                    <a:bodyPr/>
                    <a:lstStyle/>
                    <a:p>
                      <a:r>
                        <a:rPr lang="en-US" altLang="zh-CN" sz="1600" dirty="0"/>
                        <a:t>(6)</a:t>
                      </a:r>
                      <a:endParaRPr lang="zh-CN" altLang="en-US" sz="1600" dirty="0"/>
                    </a:p>
                  </a:txBody>
                  <a:tcPr/>
                </a:tc>
                <a:tc>
                  <a:txBody>
                    <a:bodyPr/>
                    <a:lstStyle/>
                    <a:p>
                      <a:r>
                        <a:rPr lang="en-US" altLang="zh-CN" sz="1600" dirty="0"/>
                        <a:t>90-100</a:t>
                      </a:r>
                      <a:endParaRPr lang="zh-CN" altLang="en-US" sz="1600" dirty="0"/>
                    </a:p>
                  </a:txBody>
                  <a:tcPr/>
                </a:tc>
                <a:tc>
                  <a:txBody>
                    <a:bodyPr/>
                    <a:lstStyle/>
                    <a:p>
                      <a:r>
                        <a:rPr lang="en-US" altLang="zh-CN" sz="1600" dirty="0"/>
                        <a:t>323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18</a:t>
                      </a:r>
                      <a:endParaRPr lang="zh-CN" altLang="en-US" sz="1600" dirty="0"/>
                    </a:p>
                  </a:txBody>
                  <a:tcPr/>
                </a:tc>
                <a:extLst>
                  <a:ext uri="{0D108BD9-81ED-4DB2-BD59-A6C34878D82A}">
                    <a16:rowId xmlns:a16="http://schemas.microsoft.com/office/drawing/2014/main" val="914145063"/>
                  </a:ext>
                </a:extLst>
              </a:tr>
              <a:tr h="370840">
                <a:tc>
                  <a:txBody>
                    <a:bodyPr/>
                    <a:lstStyle/>
                    <a:p>
                      <a:r>
                        <a:rPr lang="en-US" altLang="zh-CN" sz="1600" dirty="0"/>
                        <a:t>(7)</a:t>
                      </a:r>
                      <a:endParaRPr lang="zh-CN" altLang="en-US" sz="1600" dirty="0"/>
                    </a:p>
                  </a:txBody>
                  <a:tcPr/>
                </a:tc>
                <a:tc>
                  <a:txBody>
                    <a:bodyPr/>
                    <a:lstStyle/>
                    <a:p>
                      <a:r>
                        <a:rPr lang="en-US" altLang="zh-CN" sz="1600" dirty="0"/>
                        <a:t>100-110</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90</a:t>
                      </a:r>
                      <a:endParaRPr lang="zh-CN" altLang="en-US" sz="1600" dirty="0"/>
                    </a:p>
                  </a:txBody>
                  <a:tcPr/>
                </a:tc>
                <a:extLst>
                  <a:ext uri="{0D108BD9-81ED-4DB2-BD59-A6C34878D82A}">
                    <a16:rowId xmlns:a16="http://schemas.microsoft.com/office/drawing/2014/main" val="2996011470"/>
                  </a:ext>
                </a:extLst>
              </a:tr>
              <a:tr h="370840">
                <a:tc>
                  <a:txBody>
                    <a:bodyPr/>
                    <a:lstStyle/>
                    <a:p>
                      <a:r>
                        <a:rPr lang="en-US" altLang="zh-CN" sz="1600" dirty="0"/>
                        <a:t>(8)</a:t>
                      </a:r>
                      <a:endParaRPr lang="zh-CN" altLang="en-US" sz="1600" dirty="0"/>
                    </a:p>
                  </a:txBody>
                  <a:tcPr/>
                </a:tc>
                <a:tc>
                  <a:txBody>
                    <a:bodyPr/>
                    <a:lstStyle/>
                    <a:p>
                      <a:r>
                        <a:rPr lang="en-US" altLang="zh-CN" sz="1600" dirty="0"/>
                        <a:t>110-120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80</a:t>
                      </a:r>
                      <a:endParaRPr lang="zh-CN" altLang="en-US" sz="1600" dirty="0"/>
                    </a:p>
                  </a:txBody>
                  <a:tcPr/>
                </a:tc>
                <a:extLst>
                  <a:ext uri="{0D108BD9-81ED-4DB2-BD59-A6C34878D82A}">
                    <a16:rowId xmlns:a16="http://schemas.microsoft.com/office/drawing/2014/main" val="1260257585"/>
                  </a:ext>
                </a:extLst>
              </a:tr>
              <a:tr h="370840">
                <a:tc>
                  <a:txBody>
                    <a:bodyPr/>
                    <a:lstStyle/>
                    <a:p>
                      <a:r>
                        <a:rPr lang="en-US" altLang="zh-CN" sz="1600" dirty="0"/>
                        <a:t>(9)</a:t>
                      </a:r>
                      <a:endParaRPr lang="zh-CN" altLang="en-US" sz="1600" dirty="0"/>
                    </a:p>
                  </a:txBody>
                  <a:tcPr/>
                </a:tc>
                <a:tc>
                  <a:txBody>
                    <a:bodyPr/>
                    <a:lstStyle/>
                    <a:p>
                      <a:r>
                        <a:rPr lang="en-US" altLang="zh-CN" sz="1600" dirty="0"/>
                        <a:t>120-130</a:t>
                      </a:r>
                      <a:endParaRPr lang="zh-CN" altLang="en-US" sz="1600" dirty="0"/>
                    </a:p>
                  </a:txBody>
                  <a:tcPr/>
                </a:tc>
                <a:tc>
                  <a:txBody>
                    <a:bodyPr/>
                    <a:lstStyle/>
                    <a:p>
                      <a:r>
                        <a:rPr lang="en-US" altLang="zh-CN" sz="1600" dirty="0"/>
                        <a:t>2023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0</a:t>
                      </a:r>
                      <a:endParaRPr lang="zh-CN" altLang="en-US" sz="1600" dirty="0"/>
                    </a:p>
                  </a:txBody>
                  <a:tcPr/>
                </a:tc>
                <a:extLst>
                  <a:ext uri="{0D108BD9-81ED-4DB2-BD59-A6C34878D82A}">
                    <a16:rowId xmlns:a16="http://schemas.microsoft.com/office/drawing/2014/main" val="2861045349"/>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1290239657"/>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2602239965"/>
                  </a:ext>
                </a:extLst>
              </a:tr>
            </a:tbl>
          </a:graphicData>
        </a:graphic>
      </p:graphicFrame>
      <p:sp>
        <p:nvSpPr>
          <p:cNvPr id="13" name="矩形: 圆角 12">
            <a:extLst>
              <a:ext uri="{FF2B5EF4-FFF2-40B4-BE49-F238E27FC236}">
                <a16:creationId xmlns:a16="http://schemas.microsoft.com/office/drawing/2014/main" id="{0CC29D91-4D7F-1AA1-A572-7A7AB1EE8014}"/>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BAC034E8-E4EE-9BD9-DDD9-BB71DEE64ECF}"/>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98298E3B-8731-555D-2994-E5073588D94A}"/>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7" name="矩形: 圆角 6">
            <a:extLst>
              <a:ext uri="{FF2B5EF4-FFF2-40B4-BE49-F238E27FC236}">
                <a16:creationId xmlns:a16="http://schemas.microsoft.com/office/drawing/2014/main" id="{25545EF2-9C32-C94D-A33A-52AA161292BA}"/>
              </a:ext>
            </a:extLst>
          </p:cNvPr>
          <p:cNvSpPr/>
          <p:nvPr/>
        </p:nvSpPr>
        <p:spPr>
          <a:xfrm>
            <a:off x="4878885" y="2260034"/>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45 (40)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6" name="矩形: 圆角 15">
            <a:extLst>
              <a:ext uri="{FF2B5EF4-FFF2-40B4-BE49-F238E27FC236}">
                <a16:creationId xmlns:a16="http://schemas.microsoft.com/office/drawing/2014/main" id="{BEF6267B-F390-D5E6-7EC2-55CC7CBD48FF}"/>
              </a:ext>
            </a:extLst>
          </p:cNvPr>
          <p:cNvSpPr/>
          <p:nvPr/>
        </p:nvSpPr>
        <p:spPr>
          <a:xfrm>
            <a:off x="4878885" y="1671313"/>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323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7" name="矩形: 圆角 16">
            <a:extLst>
              <a:ext uri="{FF2B5EF4-FFF2-40B4-BE49-F238E27FC236}">
                <a16:creationId xmlns:a16="http://schemas.microsoft.com/office/drawing/2014/main" id="{BA2A017F-4BCD-37CF-35C1-7E94B54F7B64}"/>
              </a:ext>
            </a:extLst>
          </p:cNvPr>
          <p:cNvSpPr/>
          <p:nvPr/>
        </p:nvSpPr>
        <p:spPr>
          <a:xfrm>
            <a:off x="5919297" y="1664446"/>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1242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8" name="矩形: 圆角 17">
            <a:extLst>
              <a:ext uri="{FF2B5EF4-FFF2-40B4-BE49-F238E27FC236}">
                <a16:creationId xmlns:a16="http://schemas.microsoft.com/office/drawing/2014/main" id="{E87F4480-F0BD-BE0C-A923-AE47A505D67F}"/>
              </a:ext>
            </a:extLst>
          </p:cNvPr>
          <p:cNvSpPr/>
          <p:nvPr/>
        </p:nvSpPr>
        <p:spPr>
          <a:xfrm>
            <a:off x="6959709" y="1671313"/>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66951339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Reminder</a:t>
            </a:r>
          </a:p>
        </p:txBody>
      </p:sp>
      <p:sp>
        <p:nvSpPr>
          <p:cNvPr id="3" name="Text Placeholder 2">
            <a:extLst>
              <a:ext uri="{FF2B5EF4-FFF2-40B4-BE49-F238E27FC236}">
                <a16:creationId xmlns:a16="http://schemas.microsoft.com/office/drawing/2014/main" id="{36A5FFEE-E22C-7E2F-1F3B-D8658E79FF2E}"/>
              </a:ext>
            </a:extLst>
          </p:cNvPr>
          <p:cNvSpPr>
            <a:spLocks noGrp="1"/>
          </p:cNvSpPr>
          <p:nvPr>
            <p:ph type="body" idx="1"/>
          </p:nvPr>
        </p:nvSpPr>
        <p:spPr>
          <a:xfrm>
            <a:off x="844551" y="1229566"/>
            <a:ext cx="10237107" cy="5499530"/>
          </a:xfrm>
        </p:spPr>
        <p:txBody>
          <a:bodyPr lIns="25400" tIns="25400" rIns="25400" bIns="25400" anchor="t">
            <a:normAutofit/>
          </a:bodyPr>
          <a:lstStyle/>
          <a:p>
            <a:pPr marL="288925" indent="-288925">
              <a:spcBef>
                <a:spcPts val="1200"/>
              </a:spcBef>
              <a:buFont typeface="Wingdings" pitchFamily="2" charset="2"/>
              <a:buChar char="Ø"/>
              <a:defRPr/>
            </a:pPr>
            <a:r>
              <a:rPr lang="en-US" sz="2400" b="1" dirty="0">
                <a:cs typeface="Helvetica"/>
              </a:rPr>
              <a:t>Assignment 2</a:t>
            </a:r>
          </a:p>
          <a:p>
            <a:pPr marL="606425" lvl="1" indent="-288925">
              <a:spcBef>
                <a:spcPts val="1200"/>
              </a:spcBef>
              <a:buFont typeface="Wingdings" pitchFamily="2" charset="2"/>
              <a:buChar char="Ø"/>
              <a:defRPr/>
            </a:pPr>
            <a:r>
              <a:rPr lang="en-US" sz="2400" dirty="0">
                <a:cs typeface="Helvetica"/>
              </a:rPr>
              <a:t>Due at </a:t>
            </a: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18:00:00 p.m., Mon, Nov 4</a:t>
            </a:r>
            <a:r>
              <a:rPr kumimoji="0" lang="en-US" altLang="zh-CN" sz="2400" b="0" i="0" u="none" strike="noStrike" kern="0" cap="none" spc="0" normalizeH="0" baseline="30000" noProof="0" dirty="0">
                <a:ln>
                  <a:noFill/>
                </a:ln>
                <a:solidFill>
                  <a:srgbClr val="202020"/>
                </a:solidFill>
                <a:effectLst/>
                <a:uLnTx/>
                <a:uFillTx/>
                <a:latin typeface="Gill Sans MT" panose="020B0502020104020203" pitchFamily="34" charset="0"/>
                <a:cs typeface="Helvetica"/>
                <a:sym typeface="Helvetica"/>
              </a:rPr>
              <a:t>th</a:t>
            </a:r>
            <a:endPar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endParaRPr>
          </a:p>
          <a:p>
            <a:pPr marL="606425" lvl="1" indent="-288925">
              <a:spcBef>
                <a:spcPts val="1200"/>
              </a:spcBef>
              <a:buFont typeface="Wingdings" pitchFamily="2" charset="2"/>
              <a:buChar char="Ø"/>
              <a:defRPr/>
            </a:pPr>
            <a:r>
              <a:rPr lang="en-US" altLang="zh-CN" sz="2400" dirty="0">
                <a:cs typeface="Helvetica"/>
              </a:rPr>
              <a:t>18 days left</a:t>
            </a:r>
            <a:endParaRPr lang="en-US" sz="2400" dirty="0">
              <a:cs typeface="Helvetica"/>
            </a:endParaRP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4196136796"/>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90F9EB-0986-493C-9778-DC10BD38F0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CD7762-169B-EF11-7C9E-BAC0295EE155}"/>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49B7BEAE-8913-3ACD-1DCF-E1116C483A0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20</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D1F48011-A7AC-8E0D-58D6-F98994E65136}"/>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5AFE006F-CB3F-8C68-9D66-388B46D0723A}"/>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79992D35-69C5-DB5F-169B-E369062C4966}"/>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C8F5E2C6-9E1A-EF74-7CDB-734CFAAA1B83}"/>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D678A533-7DC1-779D-70AD-DBF586705317}"/>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C5EAA235-8A82-B2F5-9714-681AB42D72EB}"/>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140</a:t>
            </a:r>
            <a:endParaRPr kumimoji="0" lang="en-US" altLang="zh-CN" sz="1600" b="0" i="0" u="none" strike="noStrike" cap="none" spc="0" normalizeH="0" baseline="0" dirty="0">
              <a:ln>
                <a:noFill/>
              </a:ln>
              <a:solidFill>
                <a:srgbClr val="FF0000"/>
              </a:solidFill>
              <a:effectLst/>
              <a:uFillTx/>
              <a:sym typeface="Helvetica"/>
            </a:endParaRPr>
          </a:p>
        </p:txBody>
      </p:sp>
      <p:graphicFrame>
        <p:nvGraphicFramePr>
          <p:cNvPr id="8" name="表格 7">
            <a:extLst>
              <a:ext uri="{FF2B5EF4-FFF2-40B4-BE49-F238E27FC236}">
                <a16:creationId xmlns:a16="http://schemas.microsoft.com/office/drawing/2014/main" id="{65323196-702F-7BEA-CBB7-0C91138469CB}"/>
              </a:ext>
            </a:extLst>
          </p:cNvPr>
          <p:cNvGraphicFramePr>
            <a:graphicFrameLocks noGrp="1"/>
          </p:cNvGraphicFramePr>
          <p:nvPr>
            <p:extLst>
              <p:ext uri="{D42A27DB-BD31-4B8C-83A1-F6EECF244321}">
                <p14:modId xmlns:p14="http://schemas.microsoft.com/office/powerpoint/2010/main" val="2612141331"/>
              </p:ext>
            </p:extLst>
          </p:nvPr>
        </p:nvGraphicFramePr>
        <p:xfrm>
          <a:off x="4028242" y="3429000"/>
          <a:ext cx="5698596" cy="3337560"/>
        </p:xfrm>
        <a:graphic>
          <a:graphicData uri="http://schemas.openxmlformats.org/drawingml/2006/table">
            <a:tbl>
              <a:tblPr firstRow="1" bandRow="1">
                <a:tableStyleId>{5C22544A-7EE6-4342-B048-85BDC9FD1C3A}</a:tableStyleId>
              </a:tblPr>
              <a:tblGrid>
                <a:gridCol w="543758">
                  <a:extLst>
                    <a:ext uri="{9D8B030D-6E8A-4147-A177-3AD203B41FA5}">
                      <a16:colId xmlns:a16="http://schemas.microsoft.com/office/drawing/2014/main" val="595835638"/>
                    </a:ext>
                  </a:extLst>
                </a:gridCol>
                <a:gridCol w="1064712">
                  <a:extLst>
                    <a:ext uri="{9D8B030D-6E8A-4147-A177-3AD203B41FA5}">
                      <a16:colId xmlns:a16="http://schemas.microsoft.com/office/drawing/2014/main" val="2710123126"/>
                    </a:ext>
                  </a:extLst>
                </a:gridCol>
                <a:gridCol w="870559">
                  <a:extLst>
                    <a:ext uri="{9D8B030D-6E8A-4147-A177-3AD203B41FA5}">
                      <a16:colId xmlns:a16="http://schemas.microsoft.com/office/drawing/2014/main" val="601955055"/>
                    </a:ext>
                  </a:extLst>
                </a:gridCol>
                <a:gridCol w="1419567">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(4)</a:t>
                      </a:r>
                      <a:endParaRPr lang="zh-CN" altLang="en-US" sz="1600" dirty="0"/>
                    </a:p>
                  </a:txBody>
                  <a:tcPr/>
                </a:tc>
                <a:tc>
                  <a:txBody>
                    <a:bodyPr/>
                    <a:lstStyle/>
                    <a:p>
                      <a:r>
                        <a:rPr lang="en-US" altLang="zh-CN" sz="1600" dirty="0"/>
                        <a:t>40-80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60</a:t>
                      </a:r>
                      <a:endParaRPr lang="zh-CN" altLang="en-US" sz="1600" dirty="0"/>
                    </a:p>
                  </a:txBody>
                  <a:tcPr/>
                </a:tc>
                <a:extLst>
                  <a:ext uri="{0D108BD9-81ED-4DB2-BD59-A6C34878D82A}">
                    <a16:rowId xmlns:a16="http://schemas.microsoft.com/office/drawing/2014/main" val="4044334443"/>
                  </a:ext>
                </a:extLst>
              </a:tr>
              <a:tr h="370840">
                <a:tc>
                  <a:txBody>
                    <a:bodyPr/>
                    <a:lstStyle/>
                    <a:p>
                      <a:r>
                        <a:rPr lang="en-US" altLang="zh-CN" sz="1600" dirty="0"/>
                        <a:t>(5)</a:t>
                      </a:r>
                      <a:endParaRPr lang="zh-CN" altLang="en-US" sz="1600" dirty="0"/>
                    </a:p>
                  </a:txBody>
                  <a:tcPr/>
                </a:tc>
                <a:tc>
                  <a:txBody>
                    <a:bodyPr/>
                    <a:lstStyle/>
                    <a:p>
                      <a:r>
                        <a:rPr lang="en-US" altLang="zh-CN" sz="1600" dirty="0"/>
                        <a:t>80-90</a:t>
                      </a:r>
                      <a:endParaRPr lang="zh-CN" altLang="en-US" sz="1600" dirty="0"/>
                    </a:p>
                  </a:txBody>
                  <a:tcPr/>
                </a:tc>
                <a:tc>
                  <a:txBody>
                    <a:bodyPr/>
                    <a:lstStyle/>
                    <a:p>
                      <a:r>
                        <a:rPr lang="en-US" altLang="zh-CN" sz="1600" dirty="0"/>
                        <a:t>2023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10</a:t>
                      </a:r>
                      <a:endParaRPr lang="zh-CN" altLang="en-US" sz="1600" dirty="0"/>
                    </a:p>
                  </a:txBody>
                  <a:tcPr/>
                </a:tc>
                <a:extLst>
                  <a:ext uri="{0D108BD9-81ED-4DB2-BD59-A6C34878D82A}">
                    <a16:rowId xmlns:a16="http://schemas.microsoft.com/office/drawing/2014/main" val="1687076794"/>
                  </a:ext>
                </a:extLst>
              </a:tr>
              <a:tr h="370840">
                <a:tc>
                  <a:txBody>
                    <a:bodyPr/>
                    <a:lstStyle/>
                    <a:p>
                      <a:r>
                        <a:rPr lang="en-US" altLang="zh-CN" sz="1600" dirty="0"/>
                        <a:t>(6)</a:t>
                      </a:r>
                      <a:endParaRPr lang="zh-CN" altLang="en-US" sz="1600" dirty="0"/>
                    </a:p>
                  </a:txBody>
                  <a:tcPr/>
                </a:tc>
                <a:tc>
                  <a:txBody>
                    <a:bodyPr/>
                    <a:lstStyle/>
                    <a:p>
                      <a:r>
                        <a:rPr lang="en-US" altLang="zh-CN" sz="1600" dirty="0"/>
                        <a:t>90-100</a:t>
                      </a:r>
                      <a:endParaRPr lang="zh-CN" altLang="en-US" sz="1600" dirty="0"/>
                    </a:p>
                  </a:txBody>
                  <a:tcPr/>
                </a:tc>
                <a:tc>
                  <a:txBody>
                    <a:bodyPr/>
                    <a:lstStyle/>
                    <a:p>
                      <a:r>
                        <a:rPr lang="en-US" altLang="zh-CN" sz="1600" dirty="0"/>
                        <a:t>323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18</a:t>
                      </a:r>
                      <a:endParaRPr lang="zh-CN" altLang="en-US" sz="1600" dirty="0"/>
                    </a:p>
                  </a:txBody>
                  <a:tcPr/>
                </a:tc>
                <a:extLst>
                  <a:ext uri="{0D108BD9-81ED-4DB2-BD59-A6C34878D82A}">
                    <a16:rowId xmlns:a16="http://schemas.microsoft.com/office/drawing/2014/main" val="914145063"/>
                  </a:ext>
                </a:extLst>
              </a:tr>
              <a:tr h="370840">
                <a:tc>
                  <a:txBody>
                    <a:bodyPr/>
                    <a:lstStyle/>
                    <a:p>
                      <a:r>
                        <a:rPr lang="en-US" altLang="zh-CN" sz="1600" dirty="0"/>
                        <a:t>(7)</a:t>
                      </a:r>
                      <a:endParaRPr lang="zh-CN" altLang="en-US" sz="1600" dirty="0"/>
                    </a:p>
                  </a:txBody>
                  <a:tcPr/>
                </a:tc>
                <a:tc>
                  <a:txBody>
                    <a:bodyPr/>
                    <a:lstStyle/>
                    <a:p>
                      <a:r>
                        <a:rPr lang="en-US" altLang="zh-CN" sz="1600" dirty="0"/>
                        <a:t>100-110</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90</a:t>
                      </a:r>
                      <a:endParaRPr lang="zh-CN" altLang="en-US" sz="1600" dirty="0"/>
                    </a:p>
                  </a:txBody>
                  <a:tcPr/>
                </a:tc>
                <a:extLst>
                  <a:ext uri="{0D108BD9-81ED-4DB2-BD59-A6C34878D82A}">
                    <a16:rowId xmlns:a16="http://schemas.microsoft.com/office/drawing/2014/main" val="2996011470"/>
                  </a:ext>
                </a:extLst>
              </a:tr>
              <a:tr h="370840">
                <a:tc>
                  <a:txBody>
                    <a:bodyPr/>
                    <a:lstStyle/>
                    <a:p>
                      <a:r>
                        <a:rPr lang="en-US" altLang="zh-CN" sz="1600" dirty="0"/>
                        <a:t>(8)</a:t>
                      </a:r>
                      <a:endParaRPr lang="zh-CN" altLang="en-US" sz="1600" dirty="0"/>
                    </a:p>
                  </a:txBody>
                  <a:tcPr/>
                </a:tc>
                <a:tc>
                  <a:txBody>
                    <a:bodyPr/>
                    <a:lstStyle/>
                    <a:p>
                      <a:r>
                        <a:rPr lang="en-US" altLang="zh-CN" sz="1600" dirty="0"/>
                        <a:t>110-120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80</a:t>
                      </a:r>
                      <a:endParaRPr lang="zh-CN" altLang="en-US" sz="1600" dirty="0"/>
                    </a:p>
                  </a:txBody>
                  <a:tcPr/>
                </a:tc>
                <a:extLst>
                  <a:ext uri="{0D108BD9-81ED-4DB2-BD59-A6C34878D82A}">
                    <a16:rowId xmlns:a16="http://schemas.microsoft.com/office/drawing/2014/main" val="1260257585"/>
                  </a:ext>
                </a:extLst>
              </a:tr>
              <a:tr h="370840">
                <a:tc>
                  <a:txBody>
                    <a:bodyPr/>
                    <a:lstStyle/>
                    <a:p>
                      <a:r>
                        <a:rPr lang="en-US" altLang="zh-CN" sz="1600" dirty="0"/>
                        <a:t>(9)</a:t>
                      </a:r>
                      <a:endParaRPr lang="zh-CN" altLang="en-US" sz="1600" dirty="0"/>
                    </a:p>
                  </a:txBody>
                  <a:tcPr/>
                </a:tc>
                <a:tc>
                  <a:txBody>
                    <a:bodyPr/>
                    <a:lstStyle/>
                    <a:p>
                      <a:r>
                        <a:rPr lang="en-US" altLang="zh-CN" sz="1600" dirty="0"/>
                        <a:t>120-130</a:t>
                      </a:r>
                      <a:endParaRPr lang="zh-CN" altLang="en-US" sz="1600" dirty="0"/>
                    </a:p>
                  </a:txBody>
                  <a:tcPr/>
                </a:tc>
                <a:tc>
                  <a:txBody>
                    <a:bodyPr/>
                    <a:lstStyle/>
                    <a:p>
                      <a:r>
                        <a:rPr lang="en-US" altLang="zh-CN" sz="1600" dirty="0"/>
                        <a:t>2023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0</a:t>
                      </a:r>
                      <a:endParaRPr lang="zh-CN" altLang="en-US" sz="1600" dirty="0"/>
                    </a:p>
                  </a:txBody>
                  <a:tcPr/>
                </a:tc>
                <a:extLst>
                  <a:ext uri="{0D108BD9-81ED-4DB2-BD59-A6C34878D82A}">
                    <a16:rowId xmlns:a16="http://schemas.microsoft.com/office/drawing/2014/main" val="2861045349"/>
                  </a:ext>
                </a:extLst>
              </a:tr>
              <a:tr h="370840">
                <a:tc>
                  <a:txBody>
                    <a:bodyPr/>
                    <a:lstStyle/>
                    <a:p>
                      <a:r>
                        <a:rPr lang="en-US" altLang="zh-CN" sz="1600" dirty="0"/>
                        <a:t>(10)</a:t>
                      </a:r>
                      <a:endParaRPr lang="zh-CN" altLang="en-US" sz="1600" dirty="0"/>
                    </a:p>
                  </a:txBody>
                  <a:tcPr/>
                </a:tc>
                <a:tc>
                  <a:txBody>
                    <a:bodyPr/>
                    <a:lstStyle/>
                    <a:p>
                      <a:r>
                        <a:rPr lang="en-US" altLang="zh-CN" sz="1600" dirty="0"/>
                        <a:t>130-140</a:t>
                      </a:r>
                      <a:endParaRPr lang="zh-CN" altLang="en-US" sz="1600" dirty="0"/>
                    </a:p>
                  </a:txBody>
                  <a:tcPr/>
                </a:tc>
                <a:tc>
                  <a:txBody>
                    <a:bodyPr/>
                    <a:lstStyle/>
                    <a:p>
                      <a:r>
                        <a:rPr lang="en-US" altLang="zh-CN" sz="1600" dirty="0"/>
                        <a:t>323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8</a:t>
                      </a:r>
                      <a:endParaRPr lang="zh-CN" altLang="en-US" sz="1600" dirty="0"/>
                    </a:p>
                  </a:txBody>
                  <a:tcPr/>
                </a:tc>
                <a:extLst>
                  <a:ext uri="{0D108BD9-81ED-4DB2-BD59-A6C34878D82A}">
                    <a16:rowId xmlns:a16="http://schemas.microsoft.com/office/drawing/2014/main" val="1290239657"/>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2602239965"/>
                  </a:ext>
                </a:extLst>
              </a:tr>
            </a:tbl>
          </a:graphicData>
        </a:graphic>
      </p:graphicFrame>
      <p:sp>
        <p:nvSpPr>
          <p:cNvPr id="13" name="矩形: 圆角 12">
            <a:extLst>
              <a:ext uri="{FF2B5EF4-FFF2-40B4-BE49-F238E27FC236}">
                <a16:creationId xmlns:a16="http://schemas.microsoft.com/office/drawing/2014/main" id="{E5235778-9CDF-3A26-D22D-A3EF905754C8}"/>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9D639B05-CC9C-B8B2-FDEC-EBB9A3EBABE7}"/>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4DFEF276-C2F8-EB1E-373F-CB1F8CAB6A50}"/>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7" name="矩形: 圆角 6">
            <a:extLst>
              <a:ext uri="{FF2B5EF4-FFF2-40B4-BE49-F238E27FC236}">
                <a16:creationId xmlns:a16="http://schemas.microsoft.com/office/drawing/2014/main" id="{A25646D8-7BB0-25D0-20D5-B851FBC7732D}"/>
              </a:ext>
            </a:extLst>
          </p:cNvPr>
          <p:cNvSpPr/>
          <p:nvPr/>
        </p:nvSpPr>
        <p:spPr>
          <a:xfrm>
            <a:off x="4878885" y="2260034"/>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45 (40)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6" name="矩形: 圆角 15">
            <a:extLst>
              <a:ext uri="{FF2B5EF4-FFF2-40B4-BE49-F238E27FC236}">
                <a16:creationId xmlns:a16="http://schemas.microsoft.com/office/drawing/2014/main" id="{2A0EE1A1-0C74-CEA3-233E-194CD92FCF16}"/>
              </a:ext>
            </a:extLst>
          </p:cNvPr>
          <p:cNvSpPr/>
          <p:nvPr/>
        </p:nvSpPr>
        <p:spPr>
          <a:xfrm>
            <a:off x="6959709" y="1660541"/>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323 (10)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7" name="矩形: 圆角 16">
            <a:extLst>
              <a:ext uri="{FF2B5EF4-FFF2-40B4-BE49-F238E27FC236}">
                <a16:creationId xmlns:a16="http://schemas.microsoft.com/office/drawing/2014/main" id="{B256C5BC-FC6D-B5DE-8F94-184B8A0E5E5A}"/>
              </a:ext>
            </a:extLst>
          </p:cNvPr>
          <p:cNvSpPr/>
          <p:nvPr/>
        </p:nvSpPr>
        <p:spPr>
          <a:xfrm>
            <a:off x="4878885" y="1665373"/>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1242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8" name="矩形: 圆角 17">
            <a:extLst>
              <a:ext uri="{FF2B5EF4-FFF2-40B4-BE49-F238E27FC236}">
                <a16:creationId xmlns:a16="http://schemas.microsoft.com/office/drawing/2014/main" id="{BBEBDE53-0E4B-FEBF-40ED-82611FD87F77}"/>
              </a:ext>
            </a:extLst>
          </p:cNvPr>
          <p:cNvSpPr/>
          <p:nvPr/>
        </p:nvSpPr>
        <p:spPr>
          <a:xfrm>
            <a:off x="5919297" y="1672240"/>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122780685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7746F0-917F-6731-0CDD-1057042FE6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574DEA-9DC8-27E2-A9FA-5368D1C4164D}"/>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FEB90E9E-EEBA-B867-B08F-79B5D9B29B54}"/>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21</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13026781-C557-2407-6662-0088C3B5DB8B}"/>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59EED657-03BA-45C8-17D2-F8B402117969}"/>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F8131A19-45EA-6868-E6A0-58F8FD1DD2B3}"/>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1D19620C-2B3D-C7D6-0A7F-4D819D5AA808}"/>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CEE54344-DACC-E9F9-2644-6C5363ACCAA9}"/>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F7C823D1-C0E7-9D72-8096-95BB46645F0A}"/>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150</a:t>
            </a:r>
            <a:endParaRPr kumimoji="0" lang="en-US" altLang="zh-CN" sz="1600" b="0" i="0" u="none" strike="noStrike" cap="none" spc="0" normalizeH="0" baseline="0" dirty="0">
              <a:ln>
                <a:noFill/>
              </a:ln>
              <a:solidFill>
                <a:srgbClr val="FF0000"/>
              </a:solidFill>
              <a:effectLst/>
              <a:uFillTx/>
              <a:sym typeface="Helvetica"/>
            </a:endParaRPr>
          </a:p>
        </p:txBody>
      </p:sp>
      <p:graphicFrame>
        <p:nvGraphicFramePr>
          <p:cNvPr id="8" name="表格 7">
            <a:extLst>
              <a:ext uri="{FF2B5EF4-FFF2-40B4-BE49-F238E27FC236}">
                <a16:creationId xmlns:a16="http://schemas.microsoft.com/office/drawing/2014/main" id="{8E3B3D02-8B2E-DB1E-DB74-1D0BA4B3B0F9}"/>
              </a:ext>
            </a:extLst>
          </p:cNvPr>
          <p:cNvGraphicFramePr>
            <a:graphicFrameLocks noGrp="1"/>
          </p:cNvGraphicFramePr>
          <p:nvPr>
            <p:extLst>
              <p:ext uri="{D42A27DB-BD31-4B8C-83A1-F6EECF244321}">
                <p14:modId xmlns:p14="http://schemas.microsoft.com/office/powerpoint/2010/main" val="3289369091"/>
              </p:ext>
            </p:extLst>
          </p:nvPr>
        </p:nvGraphicFramePr>
        <p:xfrm>
          <a:off x="4028242" y="3429000"/>
          <a:ext cx="5698596" cy="3337560"/>
        </p:xfrm>
        <a:graphic>
          <a:graphicData uri="http://schemas.openxmlformats.org/drawingml/2006/table">
            <a:tbl>
              <a:tblPr firstRow="1" bandRow="1">
                <a:tableStyleId>{5C22544A-7EE6-4342-B048-85BDC9FD1C3A}</a:tableStyleId>
              </a:tblPr>
              <a:tblGrid>
                <a:gridCol w="543758">
                  <a:extLst>
                    <a:ext uri="{9D8B030D-6E8A-4147-A177-3AD203B41FA5}">
                      <a16:colId xmlns:a16="http://schemas.microsoft.com/office/drawing/2014/main" val="595835638"/>
                    </a:ext>
                  </a:extLst>
                </a:gridCol>
                <a:gridCol w="1064712">
                  <a:extLst>
                    <a:ext uri="{9D8B030D-6E8A-4147-A177-3AD203B41FA5}">
                      <a16:colId xmlns:a16="http://schemas.microsoft.com/office/drawing/2014/main" val="2710123126"/>
                    </a:ext>
                  </a:extLst>
                </a:gridCol>
                <a:gridCol w="870559">
                  <a:extLst>
                    <a:ext uri="{9D8B030D-6E8A-4147-A177-3AD203B41FA5}">
                      <a16:colId xmlns:a16="http://schemas.microsoft.com/office/drawing/2014/main" val="601955055"/>
                    </a:ext>
                  </a:extLst>
                </a:gridCol>
                <a:gridCol w="1419567">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(4)</a:t>
                      </a:r>
                      <a:endParaRPr lang="zh-CN" altLang="en-US" sz="1600" dirty="0"/>
                    </a:p>
                  </a:txBody>
                  <a:tcPr/>
                </a:tc>
                <a:tc>
                  <a:txBody>
                    <a:bodyPr/>
                    <a:lstStyle/>
                    <a:p>
                      <a:r>
                        <a:rPr lang="en-US" altLang="zh-CN" sz="1600" dirty="0"/>
                        <a:t>40-80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60</a:t>
                      </a:r>
                      <a:endParaRPr lang="zh-CN" altLang="en-US" sz="1600" dirty="0"/>
                    </a:p>
                  </a:txBody>
                  <a:tcPr/>
                </a:tc>
                <a:extLst>
                  <a:ext uri="{0D108BD9-81ED-4DB2-BD59-A6C34878D82A}">
                    <a16:rowId xmlns:a16="http://schemas.microsoft.com/office/drawing/2014/main" val="4044334443"/>
                  </a:ext>
                </a:extLst>
              </a:tr>
              <a:tr h="370840">
                <a:tc>
                  <a:txBody>
                    <a:bodyPr/>
                    <a:lstStyle/>
                    <a:p>
                      <a:r>
                        <a:rPr lang="en-US" altLang="zh-CN" sz="1600" dirty="0"/>
                        <a:t>(5)</a:t>
                      </a:r>
                      <a:endParaRPr lang="zh-CN" altLang="en-US" sz="1600" dirty="0"/>
                    </a:p>
                  </a:txBody>
                  <a:tcPr/>
                </a:tc>
                <a:tc>
                  <a:txBody>
                    <a:bodyPr/>
                    <a:lstStyle/>
                    <a:p>
                      <a:r>
                        <a:rPr lang="en-US" altLang="zh-CN" sz="1600" dirty="0"/>
                        <a:t>80-90</a:t>
                      </a:r>
                      <a:endParaRPr lang="zh-CN" altLang="en-US" sz="1600" dirty="0"/>
                    </a:p>
                  </a:txBody>
                  <a:tcPr/>
                </a:tc>
                <a:tc>
                  <a:txBody>
                    <a:bodyPr/>
                    <a:lstStyle/>
                    <a:p>
                      <a:r>
                        <a:rPr lang="en-US" altLang="zh-CN" sz="1600" dirty="0"/>
                        <a:t>2023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10</a:t>
                      </a:r>
                      <a:endParaRPr lang="zh-CN" altLang="en-US" sz="1600" dirty="0"/>
                    </a:p>
                  </a:txBody>
                  <a:tcPr/>
                </a:tc>
                <a:extLst>
                  <a:ext uri="{0D108BD9-81ED-4DB2-BD59-A6C34878D82A}">
                    <a16:rowId xmlns:a16="http://schemas.microsoft.com/office/drawing/2014/main" val="1687076794"/>
                  </a:ext>
                </a:extLst>
              </a:tr>
              <a:tr h="370840">
                <a:tc>
                  <a:txBody>
                    <a:bodyPr/>
                    <a:lstStyle/>
                    <a:p>
                      <a:r>
                        <a:rPr lang="en-US" altLang="zh-CN" sz="1600" dirty="0"/>
                        <a:t>(6)</a:t>
                      </a:r>
                      <a:endParaRPr lang="zh-CN" altLang="en-US" sz="1600" dirty="0"/>
                    </a:p>
                  </a:txBody>
                  <a:tcPr/>
                </a:tc>
                <a:tc>
                  <a:txBody>
                    <a:bodyPr/>
                    <a:lstStyle/>
                    <a:p>
                      <a:r>
                        <a:rPr lang="en-US" altLang="zh-CN" sz="1600" dirty="0"/>
                        <a:t>90-100</a:t>
                      </a:r>
                      <a:endParaRPr lang="zh-CN" altLang="en-US" sz="1600" dirty="0"/>
                    </a:p>
                  </a:txBody>
                  <a:tcPr/>
                </a:tc>
                <a:tc>
                  <a:txBody>
                    <a:bodyPr/>
                    <a:lstStyle/>
                    <a:p>
                      <a:r>
                        <a:rPr lang="en-US" altLang="zh-CN" sz="1600" dirty="0"/>
                        <a:t>323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18</a:t>
                      </a:r>
                      <a:endParaRPr lang="zh-CN" altLang="en-US" sz="1600" dirty="0"/>
                    </a:p>
                  </a:txBody>
                  <a:tcPr/>
                </a:tc>
                <a:extLst>
                  <a:ext uri="{0D108BD9-81ED-4DB2-BD59-A6C34878D82A}">
                    <a16:rowId xmlns:a16="http://schemas.microsoft.com/office/drawing/2014/main" val="914145063"/>
                  </a:ext>
                </a:extLst>
              </a:tr>
              <a:tr h="370840">
                <a:tc>
                  <a:txBody>
                    <a:bodyPr/>
                    <a:lstStyle/>
                    <a:p>
                      <a:r>
                        <a:rPr lang="en-US" altLang="zh-CN" sz="1600" dirty="0"/>
                        <a:t>(7)</a:t>
                      </a:r>
                      <a:endParaRPr lang="zh-CN" altLang="en-US" sz="1600" dirty="0"/>
                    </a:p>
                  </a:txBody>
                  <a:tcPr/>
                </a:tc>
                <a:tc>
                  <a:txBody>
                    <a:bodyPr/>
                    <a:lstStyle/>
                    <a:p>
                      <a:r>
                        <a:rPr lang="en-US" altLang="zh-CN" sz="1600" dirty="0"/>
                        <a:t>100-110</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90</a:t>
                      </a:r>
                      <a:endParaRPr lang="zh-CN" altLang="en-US" sz="1600" dirty="0"/>
                    </a:p>
                  </a:txBody>
                  <a:tcPr/>
                </a:tc>
                <a:extLst>
                  <a:ext uri="{0D108BD9-81ED-4DB2-BD59-A6C34878D82A}">
                    <a16:rowId xmlns:a16="http://schemas.microsoft.com/office/drawing/2014/main" val="2996011470"/>
                  </a:ext>
                </a:extLst>
              </a:tr>
              <a:tr h="370840">
                <a:tc>
                  <a:txBody>
                    <a:bodyPr/>
                    <a:lstStyle/>
                    <a:p>
                      <a:r>
                        <a:rPr lang="en-US" altLang="zh-CN" sz="1600" dirty="0"/>
                        <a:t>(8)</a:t>
                      </a:r>
                      <a:endParaRPr lang="zh-CN" altLang="en-US" sz="1600" dirty="0"/>
                    </a:p>
                  </a:txBody>
                  <a:tcPr/>
                </a:tc>
                <a:tc>
                  <a:txBody>
                    <a:bodyPr/>
                    <a:lstStyle/>
                    <a:p>
                      <a:r>
                        <a:rPr lang="en-US" altLang="zh-CN" sz="1600" dirty="0"/>
                        <a:t>110-120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80</a:t>
                      </a:r>
                      <a:endParaRPr lang="zh-CN" altLang="en-US" sz="1600" dirty="0"/>
                    </a:p>
                  </a:txBody>
                  <a:tcPr/>
                </a:tc>
                <a:extLst>
                  <a:ext uri="{0D108BD9-81ED-4DB2-BD59-A6C34878D82A}">
                    <a16:rowId xmlns:a16="http://schemas.microsoft.com/office/drawing/2014/main" val="1260257585"/>
                  </a:ext>
                </a:extLst>
              </a:tr>
              <a:tr h="370840">
                <a:tc>
                  <a:txBody>
                    <a:bodyPr/>
                    <a:lstStyle/>
                    <a:p>
                      <a:r>
                        <a:rPr lang="en-US" altLang="zh-CN" sz="1600" dirty="0"/>
                        <a:t>(9)</a:t>
                      </a:r>
                      <a:endParaRPr lang="zh-CN" altLang="en-US" sz="1600" dirty="0"/>
                    </a:p>
                  </a:txBody>
                  <a:tcPr/>
                </a:tc>
                <a:tc>
                  <a:txBody>
                    <a:bodyPr/>
                    <a:lstStyle/>
                    <a:p>
                      <a:r>
                        <a:rPr lang="en-US" altLang="zh-CN" sz="1600" dirty="0"/>
                        <a:t>120-130</a:t>
                      </a:r>
                      <a:endParaRPr lang="zh-CN" altLang="en-US" sz="1600" dirty="0"/>
                    </a:p>
                  </a:txBody>
                  <a:tcPr/>
                </a:tc>
                <a:tc>
                  <a:txBody>
                    <a:bodyPr/>
                    <a:lstStyle/>
                    <a:p>
                      <a:r>
                        <a:rPr lang="en-US" altLang="zh-CN" sz="1600" dirty="0"/>
                        <a:t>2023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0</a:t>
                      </a:r>
                      <a:endParaRPr lang="zh-CN" altLang="en-US" sz="1600" dirty="0"/>
                    </a:p>
                  </a:txBody>
                  <a:tcPr/>
                </a:tc>
                <a:extLst>
                  <a:ext uri="{0D108BD9-81ED-4DB2-BD59-A6C34878D82A}">
                    <a16:rowId xmlns:a16="http://schemas.microsoft.com/office/drawing/2014/main" val="2861045349"/>
                  </a:ext>
                </a:extLst>
              </a:tr>
              <a:tr h="370840">
                <a:tc>
                  <a:txBody>
                    <a:bodyPr/>
                    <a:lstStyle/>
                    <a:p>
                      <a:r>
                        <a:rPr lang="en-US" altLang="zh-CN" sz="1600" dirty="0"/>
                        <a:t>(10)</a:t>
                      </a:r>
                      <a:endParaRPr lang="zh-CN" altLang="en-US" sz="1600" dirty="0"/>
                    </a:p>
                  </a:txBody>
                  <a:tcPr/>
                </a:tc>
                <a:tc>
                  <a:txBody>
                    <a:bodyPr/>
                    <a:lstStyle/>
                    <a:p>
                      <a:r>
                        <a:rPr lang="en-US" altLang="zh-CN" sz="1600" dirty="0"/>
                        <a:t>130-140</a:t>
                      </a:r>
                      <a:endParaRPr lang="zh-CN" altLang="en-US" sz="1600" dirty="0"/>
                    </a:p>
                  </a:txBody>
                  <a:tcPr/>
                </a:tc>
                <a:tc>
                  <a:txBody>
                    <a:bodyPr/>
                    <a:lstStyle/>
                    <a:p>
                      <a:r>
                        <a:rPr lang="en-US" altLang="zh-CN" sz="1600" dirty="0"/>
                        <a:t>323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8</a:t>
                      </a:r>
                      <a:endParaRPr lang="zh-CN" altLang="en-US" sz="1600" dirty="0"/>
                    </a:p>
                  </a:txBody>
                  <a:tcPr/>
                </a:tc>
                <a:extLst>
                  <a:ext uri="{0D108BD9-81ED-4DB2-BD59-A6C34878D82A}">
                    <a16:rowId xmlns:a16="http://schemas.microsoft.com/office/drawing/2014/main" val="1290239657"/>
                  </a:ext>
                </a:extLst>
              </a:tr>
              <a:tr h="370840">
                <a:tc>
                  <a:txBody>
                    <a:bodyPr/>
                    <a:lstStyle/>
                    <a:p>
                      <a:r>
                        <a:rPr lang="en-US" altLang="zh-CN" sz="1600" dirty="0"/>
                        <a:t>(11)</a:t>
                      </a:r>
                      <a:endParaRPr lang="zh-CN" altLang="en-US" sz="1600" dirty="0"/>
                    </a:p>
                  </a:txBody>
                  <a:tcPr/>
                </a:tc>
                <a:tc>
                  <a:txBody>
                    <a:bodyPr/>
                    <a:lstStyle/>
                    <a:p>
                      <a:r>
                        <a:rPr lang="en-US" altLang="zh-CN" sz="1600" dirty="0"/>
                        <a:t>140-150</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80</a:t>
                      </a:r>
                      <a:endParaRPr lang="zh-CN" altLang="en-US" sz="1600" dirty="0"/>
                    </a:p>
                  </a:txBody>
                  <a:tcPr/>
                </a:tc>
                <a:extLst>
                  <a:ext uri="{0D108BD9-81ED-4DB2-BD59-A6C34878D82A}">
                    <a16:rowId xmlns:a16="http://schemas.microsoft.com/office/drawing/2014/main" val="2602239965"/>
                  </a:ext>
                </a:extLst>
              </a:tr>
            </a:tbl>
          </a:graphicData>
        </a:graphic>
      </p:graphicFrame>
      <p:sp>
        <p:nvSpPr>
          <p:cNvPr id="13" name="矩形: 圆角 12">
            <a:extLst>
              <a:ext uri="{FF2B5EF4-FFF2-40B4-BE49-F238E27FC236}">
                <a16:creationId xmlns:a16="http://schemas.microsoft.com/office/drawing/2014/main" id="{D46079D1-99F3-4A4A-329B-ADDD778810B1}"/>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D603F7C4-CA8D-C1BC-264A-E92CB263A0AB}"/>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FF35EEE5-8426-2B5F-FA1A-558713F976BE}"/>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7" name="矩形: 圆角 6">
            <a:extLst>
              <a:ext uri="{FF2B5EF4-FFF2-40B4-BE49-F238E27FC236}">
                <a16:creationId xmlns:a16="http://schemas.microsoft.com/office/drawing/2014/main" id="{0327783B-3551-C9EF-BA40-56A6B18FF936}"/>
              </a:ext>
            </a:extLst>
          </p:cNvPr>
          <p:cNvSpPr/>
          <p:nvPr/>
        </p:nvSpPr>
        <p:spPr>
          <a:xfrm>
            <a:off x="4878885" y="2260034"/>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45 (40)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6" name="矩形: 圆角 15">
            <a:extLst>
              <a:ext uri="{FF2B5EF4-FFF2-40B4-BE49-F238E27FC236}">
                <a16:creationId xmlns:a16="http://schemas.microsoft.com/office/drawing/2014/main" id="{77936E73-FD96-C49E-BEFE-24F4700C1D29}"/>
              </a:ext>
            </a:extLst>
          </p:cNvPr>
          <p:cNvSpPr/>
          <p:nvPr/>
        </p:nvSpPr>
        <p:spPr>
          <a:xfrm>
            <a:off x="5919297" y="1664009"/>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323 (10)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7" name="矩形: 圆角 16">
            <a:extLst>
              <a:ext uri="{FF2B5EF4-FFF2-40B4-BE49-F238E27FC236}">
                <a16:creationId xmlns:a16="http://schemas.microsoft.com/office/drawing/2014/main" id="{6B0A920A-EE7B-1F19-18BD-5644B375B83E}"/>
              </a:ext>
            </a:extLst>
          </p:cNvPr>
          <p:cNvSpPr/>
          <p:nvPr/>
        </p:nvSpPr>
        <p:spPr>
          <a:xfrm>
            <a:off x="6959709" y="1663082"/>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1242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(10)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8" name="矩形: 圆角 17">
            <a:extLst>
              <a:ext uri="{FF2B5EF4-FFF2-40B4-BE49-F238E27FC236}">
                <a16:creationId xmlns:a16="http://schemas.microsoft.com/office/drawing/2014/main" id="{DE897F81-6E6B-6A9D-DD81-19481312AFBD}"/>
              </a:ext>
            </a:extLst>
          </p:cNvPr>
          <p:cNvSpPr/>
          <p:nvPr/>
        </p:nvSpPr>
        <p:spPr>
          <a:xfrm>
            <a:off x="4878885" y="1675708"/>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157682469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56E16-C306-434C-B61E-3EA64EC551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711A89-0657-C056-0B04-1AF1FB776FCD}"/>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3DCC0765-9971-EDCA-B364-1437369836D0}"/>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22</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3AC4E137-32DA-3C72-7824-DB293D548648}"/>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7A4AAEB2-0BC2-1A1D-B512-3200E0AEA73F}"/>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B1AF31F3-4462-6746-C6A3-A0A730052E02}"/>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C66DDA1E-AFE7-19DC-28C3-0EEE185A2D94}"/>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647A92F3-345E-C9B8-3DD6-485359583518}"/>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C593F711-322E-4EC2-262F-2C12748D0DB9}"/>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160</a:t>
            </a:r>
            <a:endParaRPr kumimoji="0" lang="en-US" altLang="zh-CN" sz="1600" b="0" i="0" u="none" strike="noStrike" cap="none" spc="0" normalizeH="0" baseline="0" dirty="0">
              <a:ln>
                <a:noFill/>
              </a:ln>
              <a:solidFill>
                <a:srgbClr val="FF0000"/>
              </a:solidFill>
              <a:effectLst/>
              <a:uFillTx/>
              <a:sym typeface="Helvetica"/>
            </a:endParaRPr>
          </a:p>
        </p:txBody>
      </p:sp>
      <p:graphicFrame>
        <p:nvGraphicFramePr>
          <p:cNvPr id="8" name="表格 7">
            <a:extLst>
              <a:ext uri="{FF2B5EF4-FFF2-40B4-BE49-F238E27FC236}">
                <a16:creationId xmlns:a16="http://schemas.microsoft.com/office/drawing/2014/main" id="{24C3740A-18B5-EA4C-2216-077F9809B707}"/>
              </a:ext>
            </a:extLst>
          </p:cNvPr>
          <p:cNvGraphicFramePr>
            <a:graphicFrameLocks noGrp="1"/>
          </p:cNvGraphicFramePr>
          <p:nvPr>
            <p:extLst>
              <p:ext uri="{D42A27DB-BD31-4B8C-83A1-F6EECF244321}">
                <p14:modId xmlns:p14="http://schemas.microsoft.com/office/powerpoint/2010/main" val="3172444990"/>
              </p:ext>
            </p:extLst>
          </p:nvPr>
        </p:nvGraphicFramePr>
        <p:xfrm>
          <a:off x="4028242" y="3429000"/>
          <a:ext cx="5698596" cy="3337560"/>
        </p:xfrm>
        <a:graphic>
          <a:graphicData uri="http://schemas.openxmlformats.org/drawingml/2006/table">
            <a:tbl>
              <a:tblPr firstRow="1" bandRow="1">
                <a:tableStyleId>{5C22544A-7EE6-4342-B048-85BDC9FD1C3A}</a:tableStyleId>
              </a:tblPr>
              <a:tblGrid>
                <a:gridCol w="543758">
                  <a:extLst>
                    <a:ext uri="{9D8B030D-6E8A-4147-A177-3AD203B41FA5}">
                      <a16:colId xmlns:a16="http://schemas.microsoft.com/office/drawing/2014/main" val="595835638"/>
                    </a:ext>
                  </a:extLst>
                </a:gridCol>
                <a:gridCol w="1064712">
                  <a:extLst>
                    <a:ext uri="{9D8B030D-6E8A-4147-A177-3AD203B41FA5}">
                      <a16:colId xmlns:a16="http://schemas.microsoft.com/office/drawing/2014/main" val="2710123126"/>
                    </a:ext>
                  </a:extLst>
                </a:gridCol>
                <a:gridCol w="870559">
                  <a:extLst>
                    <a:ext uri="{9D8B030D-6E8A-4147-A177-3AD203B41FA5}">
                      <a16:colId xmlns:a16="http://schemas.microsoft.com/office/drawing/2014/main" val="601955055"/>
                    </a:ext>
                  </a:extLst>
                </a:gridCol>
                <a:gridCol w="1419567">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(8)</a:t>
                      </a:r>
                      <a:endParaRPr lang="zh-CN" altLang="en-US" sz="1600" dirty="0"/>
                    </a:p>
                  </a:txBody>
                  <a:tcPr/>
                </a:tc>
                <a:tc>
                  <a:txBody>
                    <a:bodyPr/>
                    <a:lstStyle/>
                    <a:p>
                      <a:r>
                        <a:rPr lang="en-US" altLang="zh-CN" sz="1600" dirty="0"/>
                        <a:t>110-120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80</a:t>
                      </a:r>
                      <a:endParaRPr lang="zh-CN" altLang="en-US" sz="1600" dirty="0"/>
                    </a:p>
                  </a:txBody>
                  <a:tcPr/>
                </a:tc>
                <a:extLst>
                  <a:ext uri="{0D108BD9-81ED-4DB2-BD59-A6C34878D82A}">
                    <a16:rowId xmlns:a16="http://schemas.microsoft.com/office/drawing/2014/main" val="1260257585"/>
                  </a:ext>
                </a:extLst>
              </a:tr>
              <a:tr h="370840">
                <a:tc>
                  <a:txBody>
                    <a:bodyPr/>
                    <a:lstStyle/>
                    <a:p>
                      <a:r>
                        <a:rPr lang="en-US" altLang="zh-CN" sz="1600" dirty="0"/>
                        <a:t>(9)</a:t>
                      </a:r>
                      <a:endParaRPr lang="zh-CN" altLang="en-US" sz="1600" dirty="0"/>
                    </a:p>
                  </a:txBody>
                  <a:tcPr/>
                </a:tc>
                <a:tc>
                  <a:txBody>
                    <a:bodyPr/>
                    <a:lstStyle/>
                    <a:p>
                      <a:r>
                        <a:rPr lang="en-US" altLang="zh-CN" sz="1600" dirty="0"/>
                        <a:t>120-130</a:t>
                      </a:r>
                      <a:endParaRPr lang="zh-CN" altLang="en-US" sz="1600" dirty="0"/>
                    </a:p>
                  </a:txBody>
                  <a:tcPr/>
                </a:tc>
                <a:tc>
                  <a:txBody>
                    <a:bodyPr/>
                    <a:lstStyle/>
                    <a:p>
                      <a:r>
                        <a:rPr lang="en-US" altLang="zh-CN" sz="1600" dirty="0"/>
                        <a:t>2023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0</a:t>
                      </a:r>
                      <a:endParaRPr lang="zh-CN" altLang="en-US" sz="1600" dirty="0"/>
                    </a:p>
                  </a:txBody>
                  <a:tcPr/>
                </a:tc>
                <a:extLst>
                  <a:ext uri="{0D108BD9-81ED-4DB2-BD59-A6C34878D82A}">
                    <a16:rowId xmlns:a16="http://schemas.microsoft.com/office/drawing/2014/main" val="2861045349"/>
                  </a:ext>
                </a:extLst>
              </a:tr>
              <a:tr h="370840">
                <a:tc>
                  <a:txBody>
                    <a:bodyPr/>
                    <a:lstStyle/>
                    <a:p>
                      <a:r>
                        <a:rPr lang="en-US" altLang="zh-CN" sz="1600" dirty="0"/>
                        <a:t>(10)</a:t>
                      </a:r>
                      <a:endParaRPr lang="zh-CN" altLang="en-US" sz="1600" dirty="0"/>
                    </a:p>
                  </a:txBody>
                  <a:tcPr/>
                </a:tc>
                <a:tc>
                  <a:txBody>
                    <a:bodyPr/>
                    <a:lstStyle/>
                    <a:p>
                      <a:r>
                        <a:rPr lang="en-US" altLang="zh-CN" sz="1600" dirty="0"/>
                        <a:t>130-140</a:t>
                      </a:r>
                      <a:endParaRPr lang="zh-CN" altLang="en-US" sz="1600" dirty="0"/>
                    </a:p>
                  </a:txBody>
                  <a:tcPr/>
                </a:tc>
                <a:tc>
                  <a:txBody>
                    <a:bodyPr/>
                    <a:lstStyle/>
                    <a:p>
                      <a:r>
                        <a:rPr lang="en-US" altLang="zh-CN" sz="1600" dirty="0"/>
                        <a:t>323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8</a:t>
                      </a:r>
                      <a:endParaRPr lang="zh-CN" altLang="en-US" sz="1600" dirty="0"/>
                    </a:p>
                  </a:txBody>
                  <a:tcPr/>
                </a:tc>
                <a:extLst>
                  <a:ext uri="{0D108BD9-81ED-4DB2-BD59-A6C34878D82A}">
                    <a16:rowId xmlns:a16="http://schemas.microsoft.com/office/drawing/2014/main" val="1290239657"/>
                  </a:ext>
                </a:extLst>
              </a:tr>
              <a:tr h="370840">
                <a:tc>
                  <a:txBody>
                    <a:bodyPr/>
                    <a:lstStyle/>
                    <a:p>
                      <a:r>
                        <a:rPr lang="en-US" altLang="zh-CN" sz="1600" dirty="0"/>
                        <a:t>(11)</a:t>
                      </a:r>
                      <a:endParaRPr lang="zh-CN" altLang="en-US" sz="1600" dirty="0"/>
                    </a:p>
                  </a:txBody>
                  <a:tcPr/>
                </a:tc>
                <a:tc>
                  <a:txBody>
                    <a:bodyPr/>
                    <a:lstStyle/>
                    <a:p>
                      <a:r>
                        <a:rPr lang="en-US" altLang="zh-CN" sz="1600" dirty="0"/>
                        <a:t>140-150</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80</a:t>
                      </a:r>
                      <a:endParaRPr lang="zh-CN" altLang="en-US" sz="1600" dirty="0"/>
                    </a:p>
                  </a:txBody>
                  <a:tcPr/>
                </a:tc>
                <a:extLst>
                  <a:ext uri="{0D108BD9-81ED-4DB2-BD59-A6C34878D82A}">
                    <a16:rowId xmlns:a16="http://schemas.microsoft.com/office/drawing/2014/main" val="2602239965"/>
                  </a:ext>
                </a:extLst>
              </a:tr>
              <a:tr h="370840">
                <a:tc>
                  <a:txBody>
                    <a:bodyPr/>
                    <a:lstStyle/>
                    <a:p>
                      <a:r>
                        <a:rPr lang="en-US" altLang="zh-CN" sz="1600" dirty="0"/>
                        <a:t>(12)</a:t>
                      </a:r>
                      <a:endParaRPr lang="zh-CN" altLang="en-US" sz="1600" dirty="0"/>
                    </a:p>
                  </a:txBody>
                  <a:tcPr/>
                </a:tc>
                <a:tc>
                  <a:txBody>
                    <a:bodyPr/>
                    <a:lstStyle/>
                    <a:p>
                      <a:r>
                        <a:rPr lang="en-US" altLang="zh-CN" sz="1600" dirty="0"/>
                        <a:t>150-160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70</a:t>
                      </a:r>
                      <a:endParaRPr lang="zh-CN" altLang="en-US" sz="1600" dirty="0"/>
                    </a:p>
                  </a:txBody>
                  <a:tcPr/>
                </a:tc>
                <a:extLst>
                  <a:ext uri="{0D108BD9-81ED-4DB2-BD59-A6C34878D82A}">
                    <a16:rowId xmlns:a16="http://schemas.microsoft.com/office/drawing/2014/main" val="1613701324"/>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4167286091"/>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1373187927"/>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2298620818"/>
                  </a:ext>
                </a:extLst>
              </a:tr>
            </a:tbl>
          </a:graphicData>
        </a:graphic>
      </p:graphicFrame>
      <p:sp>
        <p:nvSpPr>
          <p:cNvPr id="13" name="矩形: 圆角 12">
            <a:extLst>
              <a:ext uri="{FF2B5EF4-FFF2-40B4-BE49-F238E27FC236}">
                <a16:creationId xmlns:a16="http://schemas.microsoft.com/office/drawing/2014/main" id="{980F973F-DF84-2C80-BDCD-ED4A0B180063}"/>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685B403E-5175-605F-60C1-B8EEE1F6A4A6}"/>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5F7EA1CC-E887-ECAF-32CC-6B72019EF1DA}"/>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7" name="矩形: 圆角 6">
            <a:extLst>
              <a:ext uri="{FF2B5EF4-FFF2-40B4-BE49-F238E27FC236}">
                <a16:creationId xmlns:a16="http://schemas.microsoft.com/office/drawing/2014/main" id="{9E88552D-02FD-98DF-D067-BFCE10062039}"/>
              </a:ext>
            </a:extLst>
          </p:cNvPr>
          <p:cNvSpPr/>
          <p:nvPr/>
        </p:nvSpPr>
        <p:spPr>
          <a:xfrm>
            <a:off x="4878885" y="2260034"/>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45 (40)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6" name="矩形: 圆角 15">
            <a:extLst>
              <a:ext uri="{FF2B5EF4-FFF2-40B4-BE49-F238E27FC236}">
                <a16:creationId xmlns:a16="http://schemas.microsoft.com/office/drawing/2014/main" id="{84700CBF-9E18-5CA3-6037-7B83E4BAE6C9}"/>
              </a:ext>
            </a:extLst>
          </p:cNvPr>
          <p:cNvSpPr/>
          <p:nvPr/>
        </p:nvSpPr>
        <p:spPr>
          <a:xfrm>
            <a:off x="4878885" y="1665682"/>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323 (10)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7" name="矩形: 圆角 16">
            <a:extLst>
              <a:ext uri="{FF2B5EF4-FFF2-40B4-BE49-F238E27FC236}">
                <a16:creationId xmlns:a16="http://schemas.microsoft.com/office/drawing/2014/main" id="{E85B7D85-999B-EC37-1CC2-9A6C551DFB6A}"/>
              </a:ext>
            </a:extLst>
          </p:cNvPr>
          <p:cNvSpPr/>
          <p:nvPr/>
        </p:nvSpPr>
        <p:spPr>
          <a:xfrm>
            <a:off x="5919297" y="1664755"/>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1242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(10)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8" name="矩形: 圆角 17">
            <a:extLst>
              <a:ext uri="{FF2B5EF4-FFF2-40B4-BE49-F238E27FC236}">
                <a16:creationId xmlns:a16="http://schemas.microsoft.com/office/drawing/2014/main" id="{3864F5A9-F5B3-377E-CF8F-AAAB235FE5DD}"/>
              </a:ext>
            </a:extLst>
          </p:cNvPr>
          <p:cNvSpPr/>
          <p:nvPr/>
        </p:nvSpPr>
        <p:spPr>
          <a:xfrm>
            <a:off x="6959709" y="1661287"/>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(10)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644495873"/>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B55EC-A39D-19C5-3B4F-1ACEA2314B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DF05C9-7070-2130-C323-ECE9DB7471C8}"/>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7FCCA196-4E6A-D620-8DAB-0CC9AB2C0686}"/>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23</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EA8DB823-ADE8-DE53-88EE-BCDB69D0232A}"/>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59716EB7-B04D-3D7A-8560-2D30D752F104}"/>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0512535F-00B6-D880-60D3-668246BC11FB}"/>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BC5E7643-A927-7198-A4BD-58450C4C4751}"/>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03ED5560-3629-C6DE-4FDA-CC0A9F0AA70C}"/>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56D48F0B-AA42-5F2B-E55A-8A4DC3236FE9}"/>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168</a:t>
            </a:r>
            <a:endParaRPr kumimoji="0" lang="en-US" altLang="zh-CN" sz="1600" b="0" i="0" u="none" strike="noStrike" cap="none" spc="0" normalizeH="0" baseline="0" dirty="0">
              <a:ln>
                <a:noFill/>
              </a:ln>
              <a:solidFill>
                <a:srgbClr val="FF0000"/>
              </a:solidFill>
              <a:effectLst/>
              <a:uFillTx/>
              <a:sym typeface="Helvetica"/>
            </a:endParaRPr>
          </a:p>
        </p:txBody>
      </p:sp>
      <p:graphicFrame>
        <p:nvGraphicFramePr>
          <p:cNvPr id="8" name="表格 7">
            <a:extLst>
              <a:ext uri="{FF2B5EF4-FFF2-40B4-BE49-F238E27FC236}">
                <a16:creationId xmlns:a16="http://schemas.microsoft.com/office/drawing/2014/main" id="{031B8DC3-0375-23E4-3E8A-36A04C7A6445}"/>
              </a:ext>
            </a:extLst>
          </p:cNvPr>
          <p:cNvGraphicFramePr>
            <a:graphicFrameLocks noGrp="1"/>
          </p:cNvGraphicFramePr>
          <p:nvPr>
            <p:extLst>
              <p:ext uri="{D42A27DB-BD31-4B8C-83A1-F6EECF244321}">
                <p14:modId xmlns:p14="http://schemas.microsoft.com/office/powerpoint/2010/main" val="1494138067"/>
              </p:ext>
            </p:extLst>
          </p:nvPr>
        </p:nvGraphicFramePr>
        <p:xfrm>
          <a:off x="4028242" y="3429000"/>
          <a:ext cx="5698596" cy="3337560"/>
        </p:xfrm>
        <a:graphic>
          <a:graphicData uri="http://schemas.openxmlformats.org/drawingml/2006/table">
            <a:tbl>
              <a:tblPr firstRow="1" bandRow="1">
                <a:tableStyleId>{5C22544A-7EE6-4342-B048-85BDC9FD1C3A}</a:tableStyleId>
              </a:tblPr>
              <a:tblGrid>
                <a:gridCol w="543758">
                  <a:extLst>
                    <a:ext uri="{9D8B030D-6E8A-4147-A177-3AD203B41FA5}">
                      <a16:colId xmlns:a16="http://schemas.microsoft.com/office/drawing/2014/main" val="595835638"/>
                    </a:ext>
                  </a:extLst>
                </a:gridCol>
                <a:gridCol w="1064712">
                  <a:extLst>
                    <a:ext uri="{9D8B030D-6E8A-4147-A177-3AD203B41FA5}">
                      <a16:colId xmlns:a16="http://schemas.microsoft.com/office/drawing/2014/main" val="2710123126"/>
                    </a:ext>
                  </a:extLst>
                </a:gridCol>
                <a:gridCol w="870559">
                  <a:extLst>
                    <a:ext uri="{9D8B030D-6E8A-4147-A177-3AD203B41FA5}">
                      <a16:colId xmlns:a16="http://schemas.microsoft.com/office/drawing/2014/main" val="601955055"/>
                    </a:ext>
                  </a:extLst>
                </a:gridCol>
                <a:gridCol w="1419567">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(8)</a:t>
                      </a:r>
                      <a:endParaRPr lang="zh-CN" altLang="en-US" sz="1600" dirty="0"/>
                    </a:p>
                  </a:txBody>
                  <a:tcPr/>
                </a:tc>
                <a:tc>
                  <a:txBody>
                    <a:bodyPr/>
                    <a:lstStyle/>
                    <a:p>
                      <a:r>
                        <a:rPr lang="en-US" altLang="zh-CN" sz="1600" dirty="0"/>
                        <a:t>110-120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80</a:t>
                      </a:r>
                      <a:endParaRPr lang="zh-CN" altLang="en-US" sz="1600" dirty="0"/>
                    </a:p>
                  </a:txBody>
                  <a:tcPr/>
                </a:tc>
                <a:extLst>
                  <a:ext uri="{0D108BD9-81ED-4DB2-BD59-A6C34878D82A}">
                    <a16:rowId xmlns:a16="http://schemas.microsoft.com/office/drawing/2014/main" val="1260257585"/>
                  </a:ext>
                </a:extLst>
              </a:tr>
              <a:tr h="370840">
                <a:tc>
                  <a:txBody>
                    <a:bodyPr/>
                    <a:lstStyle/>
                    <a:p>
                      <a:r>
                        <a:rPr lang="en-US" altLang="zh-CN" sz="1600" dirty="0"/>
                        <a:t>(9)</a:t>
                      </a:r>
                      <a:endParaRPr lang="zh-CN" altLang="en-US" sz="1600" dirty="0"/>
                    </a:p>
                  </a:txBody>
                  <a:tcPr/>
                </a:tc>
                <a:tc>
                  <a:txBody>
                    <a:bodyPr/>
                    <a:lstStyle/>
                    <a:p>
                      <a:r>
                        <a:rPr lang="en-US" altLang="zh-CN" sz="1600" dirty="0"/>
                        <a:t>120-130</a:t>
                      </a:r>
                      <a:endParaRPr lang="zh-CN" altLang="en-US" sz="1600" dirty="0"/>
                    </a:p>
                  </a:txBody>
                  <a:tcPr/>
                </a:tc>
                <a:tc>
                  <a:txBody>
                    <a:bodyPr/>
                    <a:lstStyle/>
                    <a:p>
                      <a:r>
                        <a:rPr lang="en-US" altLang="zh-CN" sz="1600" dirty="0"/>
                        <a:t>2023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0</a:t>
                      </a:r>
                      <a:endParaRPr lang="zh-CN" altLang="en-US" sz="1600" dirty="0"/>
                    </a:p>
                  </a:txBody>
                  <a:tcPr/>
                </a:tc>
                <a:extLst>
                  <a:ext uri="{0D108BD9-81ED-4DB2-BD59-A6C34878D82A}">
                    <a16:rowId xmlns:a16="http://schemas.microsoft.com/office/drawing/2014/main" val="2861045349"/>
                  </a:ext>
                </a:extLst>
              </a:tr>
              <a:tr h="370840">
                <a:tc>
                  <a:txBody>
                    <a:bodyPr/>
                    <a:lstStyle/>
                    <a:p>
                      <a:r>
                        <a:rPr lang="en-US" altLang="zh-CN" sz="1600" dirty="0"/>
                        <a:t>(10)</a:t>
                      </a:r>
                      <a:endParaRPr lang="zh-CN" altLang="en-US" sz="1600" dirty="0"/>
                    </a:p>
                  </a:txBody>
                  <a:tcPr/>
                </a:tc>
                <a:tc>
                  <a:txBody>
                    <a:bodyPr/>
                    <a:lstStyle/>
                    <a:p>
                      <a:r>
                        <a:rPr lang="en-US" altLang="zh-CN" sz="1600" dirty="0"/>
                        <a:t>130-140</a:t>
                      </a:r>
                      <a:endParaRPr lang="zh-CN" altLang="en-US" sz="1600" dirty="0"/>
                    </a:p>
                  </a:txBody>
                  <a:tcPr/>
                </a:tc>
                <a:tc>
                  <a:txBody>
                    <a:bodyPr/>
                    <a:lstStyle/>
                    <a:p>
                      <a:r>
                        <a:rPr lang="en-US" altLang="zh-CN" sz="1600" dirty="0"/>
                        <a:t>323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8</a:t>
                      </a:r>
                      <a:endParaRPr lang="zh-CN" altLang="en-US" sz="1600" dirty="0"/>
                    </a:p>
                  </a:txBody>
                  <a:tcPr/>
                </a:tc>
                <a:extLst>
                  <a:ext uri="{0D108BD9-81ED-4DB2-BD59-A6C34878D82A}">
                    <a16:rowId xmlns:a16="http://schemas.microsoft.com/office/drawing/2014/main" val="1290239657"/>
                  </a:ext>
                </a:extLst>
              </a:tr>
              <a:tr h="370840">
                <a:tc>
                  <a:txBody>
                    <a:bodyPr/>
                    <a:lstStyle/>
                    <a:p>
                      <a:r>
                        <a:rPr lang="en-US" altLang="zh-CN" sz="1600" dirty="0"/>
                        <a:t>(11)</a:t>
                      </a:r>
                      <a:endParaRPr lang="zh-CN" altLang="en-US" sz="1600" dirty="0"/>
                    </a:p>
                  </a:txBody>
                  <a:tcPr/>
                </a:tc>
                <a:tc>
                  <a:txBody>
                    <a:bodyPr/>
                    <a:lstStyle/>
                    <a:p>
                      <a:r>
                        <a:rPr lang="en-US" altLang="zh-CN" sz="1600" dirty="0"/>
                        <a:t>140-150</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80</a:t>
                      </a:r>
                      <a:endParaRPr lang="zh-CN" altLang="en-US" sz="1600" dirty="0"/>
                    </a:p>
                  </a:txBody>
                  <a:tcPr/>
                </a:tc>
                <a:extLst>
                  <a:ext uri="{0D108BD9-81ED-4DB2-BD59-A6C34878D82A}">
                    <a16:rowId xmlns:a16="http://schemas.microsoft.com/office/drawing/2014/main" val="2602239965"/>
                  </a:ext>
                </a:extLst>
              </a:tr>
              <a:tr h="370840">
                <a:tc>
                  <a:txBody>
                    <a:bodyPr/>
                    <a:lstStyle/>
                    <a:p>
                      <a:r>
                        <a:rPr lang="en-US" altLang="zh-CN" sz="1600" dirty="0"/>
                        <a:t>(12)</a:t>
                      </a:r>
                      <a:endParaRPr lang="zh-CN" altLang="en-US" sz="1600" dirty="0"/>
                    </a:p>
                  </a:txBody>
                  <a:tcPr/>
                </a:tc>
                <a:tc>
                  <a:txBody>
                    <a:bodyPr/>
                    <a:lstStyle/>
                    <a:p>
                      <a:r>
                        <a:rPr lang="en-US" altLang="zh-CN" sz="1600" dirty="0"/>
                        <a:t>150-160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70</a:t>
                      </a:r>
                      <a:endParaRPr lang="zh-CN" altLang="en-US" sz="1600" dirty="0"/>
                    </a:p>
                  </a:txBody>
                  <a:tcPr/>
                </a:tc>
                <a:extLst>
                  <a:ext uri="{0D108BD9-81ED-4DB2-BD59-A6C34878D82A}">
                    <a16:rowId xmlns:a16="http://schemas.microsoft.com/office/drawing/2014/main" val="1613701324"/>
                  </a:ext>
                </a:extLst>
              </a:tr>
              <a:tr h="370840">
                <a:tc>
                  <a:txBody>
                    <a:bodyPr/>
                    <a:lstStyle/>
                    <a:p>
                      <a:r>
                        <a:rPr lang="en-US" altLang="zh-CN" sz="1600" dirty="0"/>
                        <a:t>(13)</a:t>
                      </a:r>
                      <a:endParaRPr lang="zh-CN" altLang="en-US" sz="1600" dirty="0"/>
                    </a:p>
                  </a:txBody>
                  <a:tcPr/>
                </a:tc>
                <a:tc>
                  <a:txBody>
                    <a:bodyPr/>
                    <a:lstStyle/>
                    <a:p>
                      <a:r>
                        <a:rPr lang="en-US" altLang="zh-CN" sz="1600" dirty="0"/>
                        <a:t>160-168</a:t>
                      </a:r>
                      <a:endParaRPr lang="zh-CN" altLang="en-US" sz="1600" dirty="0"/>
                    </a:p>
                  </a:txBody>
                  <a:tcPr/>
                </a:tc>
                <a:tc>
                  <a:txBody>
                    <a:bodyPr/>
                    <a:lstStyle/>
                    <a:p>
                      <a:r>
                        <a:rPr lang="en-US" altLang="zh-CN" sz="1600" dirty="0"/>
                        <a:t>323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0</a:t>
                      </a:r>
                      <a:endParaRPr lang="zh-CN" altLang="en-US" sz="1600" dirty="0"/>
                    </a:p>
                  </a:txBody>
                  <a:tcPr/>
                </a:tc>
                <a:extLst>
                  <a:ext uri="{0D108BD9-81ED-4DB2-BD59-A6C34878D82A}">
                    <a16:rowId xmlns:a16="http://schemas.microsoft.com/office/drawing/2014/main" val="4167286091"/>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1373187927"/>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2298620818"/>
                  </a:ext>
                </a:extLst>
              </a:tr>
            </a:tbl>
          </a:graphicData>
        </a:graphic>
      </p:graphicFrame>
      <p:sp>
        <p:nvSpPr>
          <p:cNvPr id="13" name="矩形: 圆角 12">
            <a:extLst>
              <a:ext uri="{FF2B5EF4-FFF2-40B4-BE49-F238E27FC236}">
                <a16:creationId xmlns:a16="http://schemas.microsoft.com/office/drawing/2014/main" id="{0869A5CC-9B86-D933-C912-BFEAB9BDD87E}"/>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80D63876-6290-031A-55F0-D916F0CF1417}"/>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DE240CCD-E175-A377-C84E-94471B98B530}"/>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7" name="矩形: 圆角 6">
            <a:extLst>
              <a:ext uri="{FF2B5EF4-FFF2-40B4-BE49-F238E27FC236}">
                <a16:creationId xmlns:a16="http://schemas.microsoft.com/office/drawing/2014/main" id="{F1347947-60AA-BED6-3967-2ABC96BDB4DF}"/>
              </a:ext>
            </a:extLst>
          </p:cNvPr>
          <p:cNvSpPr/>
          <p:nvPr/>
        </p:nvSpPr>
        <p:spPr>
          <a:xfrm>
            <a:off x="4878885" y="2260034"/>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45 (40)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7" name="矩形: 圆角 16">
            <a:extLst>
              <a:ext uri="{FF2B5EF4-FFF2-40B4-BE49-F238E27FC236}">
                <a16:creationId xmlns:a16="http://schemas.microsoft.com/office/drawing/2014/main" id="{6D0F662F-D2A3-07E4-CD2B-BD9877DACB8A}"/>
              </a:ext>
            </a:extLst>
          </p:cNvPr>
          <p:cNvSpPr/>
          <p:nvPr/>
        </p:nvSpPr>
        <p:spPr>
          <a:xfrm>
            <a:off x="4866360" y="1666145"/>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1242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(10)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8" name="矩形: 圆角 17">
            <a:extLst>
              <a:ext uri="{FF2B5EF4-FFF2-40B4-BE49-F238E27FC236}">
                <a16:creationId xmlns:a16="http://schemas.microsoft.com/office/drawing/2014/main" id="{950FB235-A0E5-DB23-F436-C83C07ECEBB2}"/>
              </a:ext>
            </a:extLst>
          </p:cNvPr>
          <p:cNvSpPr/>
          <p:nvPr/>
        </p:nvSpPr>
        <p:spPr>
          <a:xfrm>
            <a:off x="5906772" y="1662677"/>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(10)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38181582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DDEC0-770E-3D75-7833-0A1B4343EF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CDD96B-BC7F-D546-CF0A-8A520A7F06B8}"/>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AF88465E-88C7-A16D-54A4-EA760D77C43E}"/>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24</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49981CD2-ECDD-4BEB-9BB9-4CA3EC09F3DC}"/>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2D51F352-79DE-EBAF-DD28-E34C777132C9}"/>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C99B914A-A399-4873-FD16-A9001BAC23C4}"/>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7B5C48DB-F28F-C6FC-B96E-D8B1BD7F3C77}"/>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0F972AE7-D959-0AD4-95B8-1E893BB5E94C}"/>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1523B534-CB9E-CA93-C053-6DC4C6E77B96}"/>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178</a:t>
            </a:r>
            <a:endParaRPr kumimoji="0" lang="en-US" altLang="zh-CN" sz="1600" b="0" i="0" u="none" strike="noStrike" cap="none" spc="0" normalizeH="0" baseline="0" dirty="0">
              <a:ln>
                <a:noFill/>
              </a:ln>
              <a:solidFill>
                <a:srgbClr val="FF0000"/>
              </a:solidFill>
              <a:effectLst/>
              <a:uFillTx/>
              <a:sym typeface="Helvetica"/>
            </a:endParaRPr>
          </a:p>
        </p:txBody>
      </p:sp>
      <p:graphicFrame>
        <p:nvGraphicFramePr>
          <p:cNvPr id="8" name="表格 7">
            <a:extLst>
              <a:ext uri="{FF2B5EF4-FFF2-40B4-BE49-F238E27FC236}">
                <a16:creationId xmlns:a16="http://schemas.microsoft.com/office/drawing/2014/main" id="{F157A2F5-DB2E-E86D-C43F-1311F98D3C4A}"/>
              </a:ext>
            </a:extLst>
          </p:cNvPr>
          <p:cNvGraphicFramePr>
            <a:graphicFrameLocks noGrp="1"/>
          </p:cNvGraphicFramePr>
          <p:nvPr>
            <p:extLst>
              <p:ext uri="{D42A27DB-BD31-4B8C-83A1-F6EECF244321}">
                <p14:modId xmlns:p14="http://schemas.microsoft.com/office/powerpoint/2010/main" val="2169853819"/>
              </p:ext>
            </p:extLst>
          </p:nvPr>
        </p:nvGraphicFramePr>
        <p:xfrm>
          <a:off x="4028242" y="3429000"/>
          <a:ext cx="5698596" cy="3337560"/>
        </p:xfrm>
        <a:graphic>
          <a:graphicData uri="http://schemas.openxmlformats.org/drawingml/2006/table">
            <a:tbl>
              <a:tblPr firstRow="1" bandRow="1">
                <a:tableStyleId>{5C22544A-7EE6-4342-B048-85BDC9FD1C3A}</a:tableStyleId>
              </a:tblPr>
              <a:tblGrid>
                <a:gridCol w="543758">
                  <a:extLst>
                    <a:ext uri="{9D8B030D-6E8A-4147-A177-3AD203B41FA5}">
                      <a16:colId xmlns:a16="http://schemas.microsoft.com/office/drawing/2014/main" val="595835638"/>
                    </a:ext>
                  </a:extLst>
                </a:gridCol>
                <a:gridCol w="1064712">
                  <a:extLst>
                    <a:ext uri="{9D8B030D-6E8A-4147-A177-3AD203B41FA5}">
                      <a16:colId xmlns:a16="http://schemas.microsoft.com/office/drawing/2014/main" val="2710123126"/>
                    </a:ext>
                  </a:extLst>
                </a:gridCol>
                <a:gridCol w="870559">
                  <a:extLst>
                    <a:ext uri="{9D8B030D-6E8A-4147-A177-3AD203B41FA5}">
                      <a16:colId xmlns:a16="http://schemas.microsoft.com/office/drawing/2014/main" val="601955055"/>
                    </a:ext>
                  </a:extLst>
                </a:gridCol>
                <a:gridCol w="1419567">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(8)</a:t>
                      </a:r>
                      <a:endParaRPr lang="zh-CN" altLang="en-US" sz="1600" dirty="0"/>
                    </a:p>
                  </a:txBody>
                  <a:tcPr/>
                </a:tc>
                <a:tc>
                  <a:txBody>
                    <a:bodyPr/>
                    <a:lstStyle/>
                    <a:p>
                      <a:r>
                        <a:rPr lang="en-US" altLang="zh-CN" sz="1600" dirty="0"/>
                        <a:t>110-120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80</a:t>
                      </a:r>
                      <a:endParaRPr lang="zh-CN" altLang="en-US" sz="1600" dirty="0"/>
                    </a:p>
                  </a:txBody>
                  <a:tcPr/>
                </a:tc>
                <a:extLst>
                  <a:ext uri="{0D108BD9-81ED-4DB2-BD59-A6C34878D82A}">
                    <a16:rowId xmlns:a16="http://schemas.microsoft.com/office/drawing/2014/main" val="1260257585"/>
                  </a:ext>
                </a:extLst>
              </a:tr>
              <a:tr h="370840">
                <a:tc>
                  <a:txBody>
                    <a:bodyPr/>
                    <a:lstStyle/>
                    <a:p>
                      <a:r>
                        <a:rPr lang="en-US" altLang="zh-CN" sz="1600" dirty="0"/>
                        <a:t>(9)</a:t>
                      </a:r>
                      <a:endParaRPr lang="zh-CN" altLang="en-US" sz="1600" dirty="0"/>
                    </a:p>
                  </a:txBody>
                  <a:tcPr/>
                </a:tc>
                <a:tc>
                  <a:txBody>
                    <a:bodyPr/>
                    <a:lstStyle/>
                    <a:p>
                      <a:r>
                        <a:rPr lang="en-US" altLang="zh-CN" sz="1600" dirty="0"/>
                        <a:t>120-130</a:t>
                      </a:r>
                      <a:endParaRPr lang="zh-CN" altLang="en-US" sz="1600" dirty="0"/>
                    </a:p>
                  </a:txBody>
                  <a:tcPr/>
                </a:tc>
                <a:tc>
                  <a:txBody>
                    <a:bodyPr/>
                    <a:lstStyle/>
                    <a:p>
                      <a:r>
                        <a:rPr lang="en-US" altLang="zh-CN" sz="1600" dirty="0"/>
                        <a:t>2023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0</a:t>
                      </a:r>
                      <a:endParaRPr lang="zh-CN" altLang="en-US" sz="1600" dirty="0"/>
                    </a:p>
                  </a:txBody>
                  <a:tcPr/>
                </a:tc>
                <a:extLst>
                  <a:ext uri="{0D108BD9-81ED-4DB2-BD59-A6C34878D82A}">
                    <a16:rowId xmlns:a16="http://schemas.microsoft.com/office/drawing/2014/main" val="2861045349"/>
                  </a:ext>
                </a:extLst>
              </a:tr>
              <a:tr h="370840">
                <a:tc>
                  <a:txBody>
                    <a:bodyPr/>
                    <a:lstStyle/>
                    <a:p>
                      <a:r>
                        <a:rPr lang="en-US" altLang="zh-CN" sz="1600" dirty="0"/>
                        <a:t>(10)</a:t>
                      </a:r>
                      <a:endParaRPr lang="zh-CN" altLang="en-US" sz="1600" dirty="0"/>
                    </a:p>
                  </a:txBody>
                  <a:tcPr/>
                </a:tc>
                <a:tc>
                  <a:txBody>
                    <a:bodyPr/>
                    <a:lstStyle/>
                    <a:p>
                      <a:r>
                        <a:rPr lang="en-US" altLang="zh-CN" sz="1600" dirty="0"/>
                        <a:t>130-140</a:t>
                      </a:r>
                      <a:endParaRPr lang="zh-CN" altLang="en-US" sz="1600" dirty="0"/>
                    </a:p>
                  </a:txBody>
                  <a:tcPr/>
                </a:tc>
                <a:tc>
                  <a:txBody>
                    <a:bodyPr/>
                    <a:lstStyle/>
                    <a:p>
                      <a:r>
                        <a:rPr lang="en-US" altLang="zh-CN" sz="1600" dirty="0"/>
                        <a:t>323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8</a:t>
                      </a:r>
                      <a:endParaRPr lang="zh-CN" altLang="en-US" sz="1600" dirty="0"/>
                    </a:p>
                  </a:txBody>
                  <a:tcPr/>
                </a:tc>
                <a:extLst>
                  <a:ext uri="{0D108BD9-81ED-4DB2-BD59-A6C34878D82A}">
                    <a16:rowId xmlns:a16="http://schemas.microsoft.com/office/drawing/2014/main" val="1290239657"/>
                  </a:ext>
                </a:extLst>
              </a:tr>
              <a:tr h="370840">
                <a:tc>
                  <a:txBody>
                    <a:bodyPr/>
                    <a:lstStyle/>
                    <a:p>
                      <a:r>
                        <a:rPr lang="en-US" altLang="zh-CN" sz="1600" dirty="0"/>
                        <a:t>(11)</a:t>
                      </a:r>
                      <a:endParaRPr lang="zh-CN" altLang="en-US" sz="1600" dirty="0"/>
                    </a:p>
                  </a:txBody>
                  <a:tcPr/>
                </a:tc>
                <a:tc>
                  <a:txBody>
                    <a:bodyPr/>
                    <a:lstStyle/>
                    <a:p>
                      <a:r>
                        <a:rPr lang="en-US" altLang="zh-CN" sz="1600" dirty="0"/>
                        <a:t>140-150</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80</a:t>
                      </a:r>
                      <a:endParaRPr lang="zh-CN" altLang="en-US" sz="1600" dirty="0"/>
                    </a:p>
                  </a:txBody>
                  <a:tcPr/>
                </a:tc>
                <a:extLst>
                  <a:ext uri="{0D108BD9-81ED-4DB2-BD59-A6C34878D82A}">
                    <a16:rowId xmlns:a16="http://schemas.microsoft.com/office/drawing/2014/main" val="2602239965"/>
                  </a:ext>
                </a:extLst>
              </a:tr>
              <a:tr h="370840">
                <a:tc>
                  <a:txBody>
                    <a:bodyPr/>
                    <a:lstStyle/>
                    <a:p>
                      <a:r>
                        <a:rPr lang="en-US" altLang="zh-CN" sz="1600" dirty="0"/>
                        <a:t>(12)</a:t>
                      </a:r>
                      <a:endParaRPr lang="zh-CN" altLang="en-US" sz="1600" dirty="0"/>
                    </a:p>
                  </a:txBody>
                  <a:tcPr/>
                </a:tc>
                <a:tc>
                  <a:txBody>
                    <a:bodyPr/>
                    <a:lstStyle/>
                    <a:p>
                      <a:r>
                        <a:rPr lang="en-US" altLang="zh-CN" sz="1600" dirty="0"/>
                        <a:t>150-160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70</a:t>
                      </a:r>
                      <a:endParaRPr lang="zh-CN" altLang="en-US" sz="1600" dirty="0"/>
                    </a:p>
                  </a:txBody>
                  <a:tcPr/>
                </a:tc>
                <a:extLst>
                  <a:ext uri="{0D108BD9-81ED-4DB2-BD59-A6C34878D82A}">
                    <a16:rowId xmlns:a16="http://schemas.microsoft.com/office/drawing/2014/main" val="1613701324"/>
                  </a:ext>
                </a:extLst>
              </a:tr>
              <a:tr h="370840">
                <a:tc>
                  <a:txBody>
                    <a:bodyPr/>
                    <a:lstStyle/>
                    <a:p>
                      <a:r>
                        <a:rPr lang="en-US" altLang="zh-CN" sz="1600" dirty="0"/>
                        <a:t>(13)</a:t>
                      </a:r>
                      <a:endParaRPr lang="zh-CN" altLang="en-US" sz="1600" dirty="0"/>
                    </a:p>
                  </a:txBody>
                  <a:tcPr/>
                </a:tc>
                <a:tc>
                  <a:txBody>
                    <a:bodyPr/>
                    <a:lstStyle/>
                    <a:p>
                      <a:r>
                        <a:rPr lang="en-US" altLang="zh-CN" sz="1600" dirty="0"/>
                        <a:t>160-168</a:t>
                      </a:r>
                      <a:endParaRPr lang="zh-CN" altLang="en-US" sz="1600" dirty="0"/>
                    </a:p>
                  </a:txBody>
                  <a:tcPr/>
                </a:tc>
                <a:tc>
                  <a:txBody>
                    <a:bodyPr/>
                    <a:lstStyle/>
                    <a:p>
                      <a:r>
                        <a:rPr lang="en-US" altLang="zh-CN" sz="1600" dirty="0"/>
                        <a:t>323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0</a:t>
                      </a:r>
                      <a:endParaRPr lang="zh-CN" altLang="en-US" sz="1600" dirty="0"/>
                    </a:p>
                  </a:txBody>
                  <a:tcPr/>
                </a:tc>
                <a:extLst>
                  <a:ext uri="{0D108BD9-81ED-4DB2-BD59-A6C34878D82A}">
                    <a16:rowId xmlns:a16="http://schemas.microsoft.com/office/drawing/2014/main" val="4167286091"/>
                  </a:ext>
                </a:extLst>
              </a:tr>
              <a:tr h="370840">
                <a:tc>
                  <a:txBody>
                    <a:bodyPr/>
                    <a:lstStyle/>
                    <a:p>
                      <a:r>
                        <a:rPr lang="en-US" altLang="zh-CN" sz="1600" dirty="0"/>
                        <a:t>(14)</a:t>
                      </a:r>
                      <a:endParaRPr lang="zh-CN" altLang="en-US" sz="1600" dirty="0"/>
                    </a:p>
                  </a:txBody>
                  <a:tcPr/>
                </a:tc>
                <a:tc>
                  <a:txBody>
                    <a:bodyPr/>
                    <a:lstStyle/>
                    <a:p>
                      <a:r>
                        <a:rPr lang="en-US" altLang="zh-CN" sz="1600" dirty="0"/>
                        <a:t>168-178</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70</a:t>
                      </a:r>
                      <a:endParaRPr lang="zh-CN" altLang="en-US" sz="1600" dirty="0"/>
                    </a:p>
                  </a:txBody>
                  <a:tcPr/>
                </a:tc>
                <a:extLst>
                  <a:ext uri="{0D108BD9-81ED-4DB2-BD59-A6C34878D82A}">
                    <a16:rowId xmlns:a16="http://schemas.microsoft.com/office/drawing/2014/main" val="1373187927"/>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2298620818"/>
                  </a:ext>
                </a:extLst>
              </a:tr>
            </a:tbl>
          </a:graphicData>
        </a:graphic>
      </p:graphicFrame>
      <p:sp>
        <p:nvSpPr>
          <p:cNvPr id="13" name="矩形: 圆角 12">
            <a:extLst>
              <a:ext uri="{FF2B5EF4-FFF2-40B4-BE49-F238E27FC236}">
                <a16:creationId xmlns:a16="http://schemas.microsoft.com/office/drawing/2014/main" id="{407B73E6-26A5-2728-CAB3-EA476D112BF0}"/>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A9B5A23A-7668-48C3-1421-0421E3F51896}"/>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60CBEA15-4789-062E-5770-70E556EF88AC}"/>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7" name="矩形: 圆角 6">
            <a:extLst>
              <a:ext uri="{FF2B5EF4-FFF2-40B4-BE49-F238E27FC236}">
                <a16:creationId xmlns:a16="http://schemas.microsoft.com/office/drawing/2014/main" id="{9D06F05E-954B-6A3A-F3C4-09832A63228D}"/>
              </a:ext>
            </a:extLst>
          </p:cNvPr>
          <p:cNvSpPr/>
          <p:nvPr/>
        </p:nvSpPr>
        <p:spPr>
          <a:xfrm>
            <a:off x="4878885" y="2260034"/>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45 (40)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7" name="矩形: 圆角 16">
            <a:extLst>
              <a:ext uri="{FF2B5EF4-FFF2-40B4-BE49-F238E27FC236}">
                <a16:creationId xmlns:a16="http://schemas.microsoft.com/office/drawing/2014/main" id="{EB755307-2FE7-0548-75AE-9E6C96D93CBF}"/>
              </a:ext>
            </a:extLst>
          </p:cNvPr>
          <p:cNvSpPr/>
          <p:nvPr/>
        </p:nvSpPr>
        <p:spPr>
          <a:xfrm>
            <a:off x="5978044" y="2256749"/>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1242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(80)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8" name="矩形: 圆角 17">
            <a:extLst>
              <a:ext uri="{FF2B5EF4-FFF2-40B4-BE49-F238E27FC236}">
                <a16:creationId xmlns:a16="http://schemas.microsoft.com/office/drawing/2014/main" id="{789141FE-6F7B-6F30-5076-6FC0626CCB27}"/>
              </a:ext>
            </a:extLst>
          </p:cNvPr>
          <p:cNvSpPr/>
          <p:nvPr/>
        </p:nvSpPr>
        <p:spPr>
          <a:xfrm>
            <a:off x="4878885" y="1659614"/>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(10)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16861218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3BC75C-0DA8-590B-8CAE-E43218DDD2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467A3F-E951-5839-21B2-DA11BBD720CC}"/>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C3BE47B6-034B-95C9-2E7F-4C9A6B7B9A65}"/>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25</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A96F1E84-A6EA-AF68-B7D9-1E83DE491E6C}"/>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EA389008-CBF7-B73F-593B-A94BBB4D28BD}"/>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432D42C8-6EE4-9702-51E9-F80C9FFADFB8}"/>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38833552-4DFB-2FD6-1A9D-4AFE53C1CED8}"/>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FAE9C64F-8ABE-FFAB-D70D-63EA445E301C}"/>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7236DA85-781F-87E8-7152-3B752E468920}"/>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188</a:t>
            </a:r>
            <a:endParaRPr kumimoji="0" lang="en-US" altLang="zh-CN" sz="1600" b="0" i="0" u="none" strike="noStrike" cap="none" spc="0" normalizeH="0" baseline="0" dirty="0">
              <a:ln>
                <a:noFill/>
              </a:ln>
              <a:solidFill>
                <a:srgbClr val="FF0000"/>
              </a:solidFill>
              <a:effectLst/>
              <a:uFillTx/>
              <a:sym typeface="Helvetica"/>
            </a:endParaRPr>
          </a:p>
        </p:txBody>
      </p:sp>
      <p:graphicFrame>
        <p:nvGraphicFramePr>
          <p:cNvPr id="8" name="表格 7">
            <a:extLst>
              <a:ext uri="{FF2B5EF4-FFF2-40B4-BE49-F238E27FC236}">
                <a16:creationId xmlns:a16="http://schemas.microsoft.com/office/drawing/2014/main" id="{C6A1174C-6C05-CEFC-5255-E8010B04DDD4}"/>
              </a:ext>
            </a:extLst>
          </p:cNvPr>
          <p:cNvGraphicFramePr>
            <a:graphicFrameLocks noGrp="1"/>
          </p:cNvGraphicFramePr>
          <p:nvPr>
            <p:extLst>
              <p:ext uri="{D42A27DB-BD31-4B8C-83A1-F6EECF244321}">
                <p14:modId xmlns:p14="http://schemas.microsoft.com/office/powerpoint/2010/main" val="2941945515"/>
              </p:ext>
            </p:extLst>
          </p:nvPr>
        </p:nvGraphicFramePr>
        <p:xfrm>
          <a:off x="4028242" y="3429000"/>
          <a:ext cx="5698596" cy="3337560"/>
        </p:xfrm>
        <a:graphic>
          <a:graphicData uri="http://schemas.openxmlformats.org/drawingml/2006/table">
            <a:tbl>
              <a:tblPr firstRow="1" bandRow="1">
                <a:tableStyleId>{5C22544A-7EE6-4342-B048-85BDC9FD1C3A}</a:tableStyleId>
              </a:tblPr>
              <a:tblGrid>
                <a:gridCol w="543758">
                  <a:extLst>
                    <a:ext uri="{9D8B030D-6E8A-4147-A177-3AD203B41FA5}">
                      <a16:colId xmlns:a16="http://schemas.microsoft.com/office/drawing/2014/main" val="595835638"/>
                    </a:ext>
                  </a:extLst>
                </a:gridCol>
                <a:gridCol w="1064712">
                  <a:extLst>
                    <a:ext uri="{9D8B030D-6E8A-4147-A177-3AD203B41FA5}">
                      <a16:colId xmlns:a16="http://schemas.microsoft.com/office/drawing/2014/main" val="2710123126"/>
                    </a:ext>
                  </a:extLst>
                </a:gridCol>
                <a:gridCol w="870559">
                  <a:extLst>
                    <a:ext uri="{9D8B030D-6E8A-4147-A177-3AD203B41FA5}">
                      <a16:colId xmlns:a16="http://schemas.microsoft.com/office/drawing/2014/main" val="601955055"/>
                    </a:ext>
                  </a:extLst>
                </a:gridCol>
                <a:gridCol w="1419567">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(8)</a:t>
                      </a:r>
                      <a:endParaRPr lang="zh-CN" altLang="en-US" sz="1600" dirty="0"/>
                    </a:p>
                  </a:txBody>
                  <a:tcPr/>
                </a:tc>
                <a:tc>
                  <a:txBody>
                    <a:bodyPr/>
                    <a:lstStyle/>
                    <a:p>
                      <a:r>
                        <a:rPr lang="en-US" altLang="zh-CN" sz="1600" dirty="0"/>
                        <a:t>110-120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80</a:t>
                      </a:r>
                      <a:endParaRPr lang="zh-CN" altLang="en-US" sz="1600" dirty="0"/>
                    </a:p>
                  </a:txBody>
                  <a:tcPr/>
                </a:tc>
                <a:extLst>
                  <a:ext uri="{0D108BD9-81ED-4DB2-BD59-A6C34878D82A}">
                    <a16:rowId xmlns:a16="http://schemas.microsoft.com/office/drawing/2014/main" val="1260257585"/>
                  </a:ext>
                </a:extLst>
              </a:tr>
              <a:tr h="370840">
                <a:tc>
                  <a:txBody>
                    <a:bodyPr/>
                    <a:lstStyle/>
                    <a:p>
                      <a:r>
                        <a:rPr lang="en-US" altLang="zh-CN" sz="1600" dirty="0"/>
                        <a:t>(9)</a:t>
                      </a:r>
                      <a:endParaRPr lang="zh-CN" altLang="en-US" sz="1600" dirty="0"/>
                    </a:p>
                  </a:txBody>
                  <a:tcPr/>
                </a:tc>
                <a:tc>
                  <a:txBody>
                    <a:bodyPr/>
                    <a:lstStyle/>
                    <a:p>
                      <a:r>
                        <a:rPr lang="en-US" altLang="zh-CN" sz="1600" dirty="0"/>
                        <a:t>120-130</a:t>
                      </a:r>
                      <a:endParaRPr lang="zh-CN" altLang="en-US" sz="1600" dirty="0"/>
                    </a:p>
                  </a:txBody>
                  <a:tcPr/>
                </a:tc>
                <a:tc>
                  <a:txBody>
                    <a:bodyPr/>
                    <a:lstStyle/>
                    <a:p>
                      <a:r>
                        <a:rPr lang="en-US" altLang="zh-CN" sz="1600" dirty="0"/>
                        <a:t>2023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0</a:t>
                      </a:r>
                      <a:endParaRPr lang="zh-CN" altLang="en-US" sz="1600" dirty="0"/>
                    </a:p>
                  </a:txBody>
                  <a:tcPr/>
                </a:tc>
                <a:extLst>
                  <a:ext uri="{0D108BD9-81ED-4DB2-BD59-A6C34878D82A}">
                    <a16:rowId xmlns:a16="http://schemas.microsoft.com/office/drawing/2014/main" val="2861045349"/>
                  </a:ext>
                </a:extLst>
              </a:tr>
              <a:tr h="370840">
                <a:tc>
                  <a:txBody>
                    <a:bodyPr/>
                    <a:lstStyle/>
                    <a:p>
                      <a:r>
                        <a:rPr lang="en-US" altLang="zh-CN" sz="1600" dirty="0"/>
                        <a:t>(10)</a:t>
                      </a:r>
                      <a:endParaRPr lang="zh-CN" altLang="en-US" sz="1600" dirty="0"/>
                    </a:p>
                  </a:txBody>
                  <a:tcPr/>
                </a:tc>
                <a:tc>
                  <a:txBody>
                    <a:bodyPr/>
                    <a:lstStyle/>
                    <a:p>
                      <a:r>
                        <a:rPr lang="en-US" altLang="zh-CN" sz="1600" dirty="0"/>
                        <a:t>130-140</a:t>
                      </a:r>
                      <a:endParaRPr lang="zh-CN" altLang="en-US" sz="1600" dirty="0"/>
                    </a:p>
                  </a:txBody>
                  <a:tcPr/>
                </a:tc>
                <a:tc>
                  <a:txBody>
                    <a:bodyPr/>
                    <a:lstStyle/>
                    <a:p>
                      <a:r>
                        <a:rPr lang="en-US" altLang="zh-CN" sz="1600" dirty="0"/>
                        <a:t>323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8</a:t>
                      </a:r>
                      <a:endParaRPr lang="zh-CN" altLang="en-US" sz="1600" dirty="0"/>
                    </a:p>
                  </a:txBody>
                  <a:tcPr/>
                </a:tc>
                <a:extLst>
                  <a:ext uri="{0D108BD9-81ED-4DB2-BD59-A6C34878D82A}">
                    <a16:rowId xmlns:a16="http://schemas.microsoft.com/office/drawing/2014/main" val="1290239657"/>
                  </a:ext>
                </a:extLst>
              </a:tr>
              <a:tr h="370840">
                <a:tc>
                  <a:txBody>
                    <a:bodyPr/>
                    <a:lstStyle/>
                    <a:p>
                      <a:r>
                        <a:rPr lang="en-US" altLang="zh-CN" sz="1600" dirty="0"/>
                        <a:t>(11)</a:t>
                      </a:r>
                      <a:endParaRPr lang="zh-CN" altLang="en-US" sz="1600" dirty="0"/>
                    </a:p>
                  </a:txBody>
                  <a:tcPr/>
                </a:tc>
                <a:tc>
                  <a:txBody>
                    <a:bodyPr/>
                    <a:lstStyle/>
                    <a:p>
                      <a:r>
                        <a:rPr lang="en-US" altLang="zh-CN" sz="1600" dirty="0"/>
                        <a:t>140-150</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80</a:t>
                      </a:r>
                      <a:endParaRPr lang="zh-CN" altLang="en-US" sz="1600" dirty="0"/>
                    </a:p>
                  </a:txBody>
                  <a:tcPr/>
                </a:tc>
                <a:extLst>
                  <a:ext uri="{0D108BD9-81ED-4DB2-BD59-A6C34878D82A}">
                    <a16:rowId xmlns:a16="http://schemas.microsoft.com/office/drawing/2014/main" val="2602239965"/>
                  </a:ext>
                </a:extLst>
              </a:tr>
              <a:tr h="370840">
                <a:tc>
                  <a:txBody>
                    <a:bodyPr/>
                    <a:lstStyle/>
                    <a:p>
                      <a:r>
                        <a:rPr lang="en-US" altLang="zh-CN" sz="1600" dirty="0"/>
                        <a:t>(12)</a:t>
                      </a:r>
                      <a:endParaRPr lang="zh-CN" altLang="en-US" sz="1600" dirty="0"/>
                    </a:p>
                  </a:txBody>
                  <a:tcPr/>
                </a:tc>
                <a:tc>
                  <a:txBody>
                    <a:bodyPr/>
                    <a:lstStyle/>
                    <a:p>
                      <a:r>
                        <a:rPr lang="en-US" altLang="zh-CN" sz="1600" dirty="0"/>
                        <a:t>150-160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70</a:t>
                      </a:r>
                      <a:endParaRPr lang="zh-CN" altLang="en-US" sz="1600" dirty="0"/>
                    </a:p>
                  </a:txBody>
                  <a:tcPr/>
                </a:tc>
                <a:extLst>
                  <a:ext uri="{0D108BD9-81ED-4DB2-BD59-A6C34878D82A}">
                    <a16:rowId xmlns:a16="http://schemas.microsoft.com/office/drawing/2014/main" val="1613701324"/>
                  </a:ext>
                </a:extLst>
              </a:tr>
              <a:tr h="370840">
                <a:tc>
                  <a:txBody>
                    <a:bodyPr/>
                    <a:lstStyle/>
                    <a:p>
                      <a:r>
                        <a:rPr lang="en-US" altLang="zh-CN" sz="1600" dirty="0"/>
                        <a:t>(13)</a:t>
                      </a:r>
                      <a:endParaRPr lang="zh-CN" altLang="en-US" sz="1600" dirty="0"/>
                    </a:p>
                  </a:txBody>
                  <a:tcPr/>
                </a:tc>
                <a:tc>
                  <a:txBody>
                    <a:bodyPr/>
                    <a:lstStyle/>
                    <a:p>
                      <a:r>
                        <a:rPr lang="en-US" altLang="zh-CN" sz="1600" dirty="0"/>
                        <a:t>160-168</a:t>
                      </a:r>
                      <a:endParaRPr lang="zh-CN" altLang="en-US" sz="1600" dirty="0"/>
                    </a:p>
                  </a:txBody>
                  <a:tcPr/>
                </a:tc>
                <a:tc>
                  <a:txBody>
                    <a:bodyPr/>
                    <a:lstStyle/>
                    <a:p>
                      <a:r>
                        <a:rPr lang="en-US" altLang="zh-CN" sz="1600" dirty="0"/>
                        <a:t>323</a:t>
                      </a:r>
                      <a:endParaRPr lang="zh-CN" altLang="en-US" sz="1600" dirty="0"/>
                    </a:p>
                  </a:txBody>
                  <a:tcPr/>
                </a:tc>
                <a:tc>
                  <a:txBody>
                    <a:bodyPr/>
                    <a:lstStyle/>
                    <a:p>
                      <a:r>
                        <a:rPr lang="en-US" altLang="zh-CN" sz="1600" dirty="0"/>
                        <a:t>50</a:t>
                      </a:r>
                      <a:endParaRPr lang="zh-CN" altLang="en-US" sz="1600" dirty="0"/>
                    </a:p>
                  </a:txBody>
                  <a:tcPr/>
                </a:tc>
                <a:tc>
                  <a:txBody>
                    <a:bodyPr/>
                    <a:lstStyle/>
                    <a:p>
                      <a:r>
                        <a:rPr lang="en-US" altLang="zh-CN" sz="1600" dirty="0"/>
                        <a:t>0</a:t>
                      </a:r>
                      <a:endParaRPr lang="zh-CN" altLang="en-US" sz="1600" dirty="0"/>
                    </a:p>
                  </a:txBody>
                  <a:tcPr/>
                </a:tc>
                <a:extLst>
                  <a:ext uri="{0D108BD9-81ED-4DB2-BD59-A6C34878D82A}">
                    <a16:rowId xmlns:a16="http://schemas.microsoft.com/office/drawing/2014/main" val="4167286091"/>
                  </a:ext>
                </a:extLst>
              </a:tr>
              <a:tr h="370840">
                <a:tc>
                  <a:txBody>
                    <a:bodyPr/>
                    <a:lstStyle/>
                    <a:p>
                      <a:r>
                        <a:rPr lang="en-US" altLang="zh-CN" sz="1600" dirty="0"/>
                        <a:t>(14)</a:t>
                      </a:r>
                      <a:endParaRPr lang="zh-CN" altLang="en-US" sz="1600" dirty="0"/>
                    </a:p>
                  </a:txBody>
                  <a:tcPr/>
                </a:tc>
                <a:tc>
                  <a:txBody>
                    <a:bodyPr/>
                    <a:lstStyle/>
                    <a:p>
                      <a:r>
                        <a:rPr lang="en-US" altLang="zh-CN" sz="1600" dirty="0"/>
                        <a:t>168-178</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70</a:t>
                      </a:r>
                      <a:endParaRPr lang="zh-CN" altLang="en-US" sz="1600" dirty="0"/>
                    </a:p>
                  </a:txBody>
                  <a:tcPr/>
                </a:tc>
                <a:extLst>
                  <a:ext uri="{0D108BD9-81ED-4DB2-BD59-A6C34878D82A}">
                    <a16:rowId xmlns:a16="http://schemas.microsoft.com/office/drawing/2014/main" val="1373187927"/>
                  </a:ext>
                </a:extLst>
              </a:tr>
              <a:tr h="370840">
                <a:tc>
                  <a:txBody>
                    <a:bodyPr/>
                    <a:lstStyle/>
                    <a:p>
                      <a:r>
                        <a:rPr lang="en-US" altLang="zh-CN" sz="1600" dirty="0"/>
                        <a:t>(15)</a:t>
                      </a:r>
                      <a:endParaRPr lang="zh-CN" altLang="en-US" sz="1600" dirty="0"/>
                    </a:p>
                  </a:txBody>
                  <a:tcPr/>
                </a:tc>
                <a:tc>
                  <a:txBody>
                    <a:bodyPr/>
                    <a:lstStyle/>
                    <a:p>
                      <a:r>
                        <a:rPr lang="en-US" altLang="zh-CN" sz="1600" dirty="0"/>
                        <a:t>178-188</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60</a:t>
                      </a:r>
                      <a:endParaRPr lang="zh-CN" altLang="en-US" sz="1600" dirty="0"/>
                    </a:p>
                  </a:txBody>
                  <a:tcPr/>
                </a:tc>
                <a:extLst>
                  <a:ext uri="{0D108BD9-81ED-4DB2-BD59-A6C34878D82A}">
                    <a16:rowId xmlns:a16="http://schemas.microsoft.com/office/drawing/2014/main" val="2298620818"/>
                  </a:ext>
                </a:extLst>
              </a:tr>
            </a:tbl>
          </a:graphicData>
        </a:graphic>
      </p:graphicFrame>
      <p:sp>
        <p:nvSpPr>
          <p:cNvPr id="13" name="矩形: 圆角 12">
            <a:extLst>
              <a:ext uri="{FF2B5EF4-FFF2-40B4-BE49-F238E27FC236}">
                <a16:creationId xmlns:a16="http://schemas.microsoft.com/office/drawing/2014/main" id="{E8746812-4492-8F20-5065-B97FDABA5CB0}"/>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E892AB9C-DA5F-0C29-2962-825B442FD202}"/>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F62DC267-CA00-6BF7-8ED5-270E8AF16977}"/>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7" name="矩形: 圆角 6">
            <a:extLst>
              <a:ext uri="{FF2B5EF4-FFF2-40B4-BE49-F238E27FC236}">
                <a16:creationId xmlns:a16="http://schemas.microsoft.com/office/drawing/2014/main" id="{4C40AC12-4968-5FAF-86F9-20785129FE2C}"/>
              </a:ext>
            </a:extLst>
          </p:cNvPr>
          <p:cNvSpPr/>
          <p:nvPr/>
        </p:nvSpPr>
        <p:spPr>
          <a:xfrm>
            <a:off x="4878885" y="2260034"/>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45 (40)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7" name="矩形: 圆角 16">
            <a:extLst>
              <a:ext uri="{FF2B5EF4-FFF2-40B4-BE49-F238E27FC236}">
                <a16:creationId xmlns:a16="http://schemas.microsoft.com/office/drawing/2014/main" id="{9F44C011-0E24-A157-9D12-DE4CFC4DB94E}"/>
              </a:ext>
            </a:extLst>
          </p:cNvPr>
          <p:cNvSpPr/>
          <p:nvPr/>
        </p:nvSpPr>
        <p:spPr>
          <a:xfrm>
            <a:off x="5978044" y="2256749"/>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1242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(80)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8" name="矩形: 圆角 17">
            <a:extLst>
              <a:ext uri="{FF2B5EF4-FFF2-40B4-BE49-F238E27FC236}">
                <a16:creationId xmlns:a16="http://schemas.microsoft.com/office/drawing/2014/main" id="{171EE289-3A57-B6CA-8AD2-F5CF854D6B3F}"/>
              </a:ext>
            </a:extLst>
          </p:cNvPr>
          <p:cNvSpPr/>
          <p:nvPr/>
        </p:nvSpPr>
        <p:spPr>
          <a:xfrm>
            <a:off x="7077203" y="2256748"/>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(80)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1367706302"/>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070B-63F2-C111-2C14-57C6343A4D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F865BC-1123-69D3-1CC4-164AB9FC6D3B}"/>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43D95093-9375-62DC-2E5D-C765C95F0CA4}"/>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26</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3F8606F0-79B7-272A-DB78-CB770C6B6D95}"/>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A5571878-8FE4-8676-27D7-34798D567110}"/>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33123511-9681-94CA-4EFA-9A4AE4B6989E}"/>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E1D646CF-CB12-2D63-10DB-1D9DAE8B194F}"/>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2F5FC75E-E56B-2A44-750E-17E01F15E17C}"/>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46EDE1E0-5A62-5F5B-499E-C3097F86FEB4}"/>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228</a:t>
            </a:r>
            <a:endParaRPr kumimoji="0" lang="en-US" altLang="zh-CN" sz="1600" b="0" i="0" u="none" strike="noStrike" cap="none" spc="0" normalizeH="0" baseline="0" dirty="0">
              <a:ln>
                <a:noFill/>
              </a:ln>
              <a:solidFill>
                <a:srgbClr val="FF0000"/>
              </a:solidFill>
              <a:effectLst/>
              <a:uFillTx/>
              <a:sym typeface="Helvetica"/>
            </a:endParaRPr>
          </a:p>
        </p:txBody>
      </p:sp>
      <p:graphicFrame>
        <p:nvGraphicFramePr>
          <p:cNvPr id="8" name="表格 7">
            <a:extLst>
              <a:ext uri="{FF2B5EF4-FFF2-40B4-BE49-F238E27FC236}">
                <a16:creationId xmlns:a16="http://schemas.microsoft.com/office/drawing/2014/main" id="{C33A34A3-0B23-E066-7267-D7D1BBA3CD84}"/>
              </a:ext>
            </a:extLst>
          </p:cNvPr>
          <p:cNvGraphicFramePr>
            <a:graphicFrameLocks noGrp="1"/>
          </p:cNvGraphicFramePr>
          <p:nvPr>
            <p:extLst>
              <p:ext uri="{D42A27DB-BD31-4B8C-83A1-F6EECF244321}">
                <p14:modId xmlns:p14="http://schemas.microsoft.com/office/powerpoint/2010/main" val="4276028679"/>
              </p:ext>
            </p:extLst>
          </p:nvPr>
        </p:nvGraphicFramePr>
        <p:xfrm>
          <a:off x="4028242" y="3429000"/>
          <a:ext cx="5698596" cy="3337560"/>
        </p:xfrm>
        <a:graphic>
          <a:graphicData uri="http://schemas.openxmlformats.org/drawingml/2006/table">
            <a:tbl>
              <a:tblPr firstRow="1" bandRow="1">
                <a:tableStyleId>{5C22544A-7EE6-4342-B048-85BDC9FD1C3A}</a:tableStyleId>
              </a:tblPr>
              <a:tblGrid>
                <a:gridCol w="543758">
                  <a:extLst>
                    <a:ext uri="{9D8B030D-6E8A-4147-A177-3AD203B41FA5}">
                      <a16:colId xmlns:a16="http://schemas.microsoft.com/office/drawing/2014/main" val="595835638"/>
                    </a:ext>
                  </a:extLst>
                </a:gridCol>
                <a:gridCol w="1064712">
                  <a:extLst>
                    <a:ext uri="{9D8B030D-6E8A-4147-A177-3AD203B41FA5}">
                      <a16:colId xmlns:a16="http://schemas.microsoft.com/office/drawing/2014/main" val="2710123126"/>
                    </a:ext>
                  </a:extLst>
                </a:gridCol>
                <a:gridCol w="870559">
                  <a:extLst>
                    <a:ext uri="{9D8B030D-6E8A-4147-A177-3AD203B41FA5}">
                      <a16:colId xmlns:a16="http://schemas.microsoft.com/office/drawing/2014/main" val="601955055"/>
                    </a:ext>
                  </a:extLst>
                </a:gridCol>
                <a:gridCol w="1419567">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(4)</a:t>
                      </a:r>
                      <a:endParaRPr lang="zh-CN" altLang="en-US" sz="1600" dirty="0"/>
                    </a:p>
                  </a:txBody>
                  <a:tcPr/>
                </a:tc>
                <a:tc>
                  <a:txBody>
                    <a:bodyPr/>
                    <a:lstStyle/>
                    <a:p>
                      <a:r>
                        <a:rPr lang="en-US" altLang="zh-CN" sz="1600" dirty="0"/>
                        <a:t>40-80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60</a:t>
                      </a:r>
                      <a:endParaRPr lang="zh-CN" altLang="en-US" sz="1600" dirty="0"/>
                    </a:p>
                  </a:txBody>
                  <a:tcPr/>
                </a:tc>
                <a:extLst>
                  <a:ext uri="{0D108BD9-81ED-4DB2-BD59-A6C34878D82A}">
                    <a16:rowId xmlns:a16="http://schemas.microsoft.com/office/drawing/2014/main" val="1260257585"/>
                  </a:ext>
                </a:extLst>
              </a:tr>
              <a:tr h="370840">
                <a:tc>
                  <a:txBody>
                    <a:bodyPr/>
                    <a:lstStyle/>
                    <a:p>
                      <a:r>
                        <a:rPr lang="en-US" altLang="zh-CN" sz="1600" dirty="0"/>
                        <a:t>…</a:t>
                      </a:r>
                      <a:endParaRPr lang="zh-CN" altLang="en-US" sz="1600" dirty="0"/>
                    </a:p>
                  </a:txBody>
                  <a:tcPr/>
                </a:tc>
                <a:tc>
                  <a:txBody>
                    <a:bodyPr/>
                    <a:lstStyle/>
                    <a:p>
                      <a:r>
                        <a:rPr lang="en-US" altLang="zh-CN" sz="1600" dirty="0"/>
                        <a:t>…</a:t>
                      </a:r>
                      <a:endParaRPr lang="zh-CN" altLang="en-US" sz="1600" dirty="0"/>
                    </a:p>
                  </a:txBody>
                  <a:tcPr/>
                </a:tc>
                <a:tc>
                  <a:txBody>
                    <a:bodyPr/>
                    <a:lstStyle/>
                    <a:p>
                      <a:r>
                        <a:rPr lang="en-US" altLang="zh-CN" sz="1600" dirty="0"/>
                        <a:t>…</a:t>
                      </a:r>
                      <a:endParaRPr lang="zh-CN" altLang="en-US" sz="1600" dirty="0"/>
                    </a:p>
                  </a:txBody>
                  <a:tcPr/>
                </a:tc>
                <a:tc>
                  <a:txBody>
                    <a:bodyPr/>
                    <a:lstStyle/>
                    <a:p>
                      <a:r>
                        <a:rPr lang="en-US" altLang="zh-CN" sz="1600" dirty="0"/>
                        <a:t>…</a:t>
                      </a:r>
                      <a:endParaRPr lang="zh-CN" altLang="en-US" sz="1600" dirty="0"/>
                    </a:p>
                  </a:txBody>
                  <a:tcPr/>
                </a:tc>
                <a:tc>
                  <a:txBody>
                    <a:bodyPr/>
                    <a:lstStyle/>
                    <a:p>
                      <a:r>
                        <a:rPr lang="en-US" altLang="zh-CN" sz="1600" dirty="0"/>
                        <a:t>…</a:t>
                      </a:r>
                      <a:endParaRPr lang="zh-CN" altLang="en-US" sz="1600" dirty="0"/>
                    </a:p>
                  </a:txBody>
                  <a:tcPr/>
                </a:tc>
                <a:extLst>
                  <a:ext uri="{0D108BD9-81ED-4DB2-BD59-A6C34878D82A}">
                    <a16:rowId xmlns:a16="http://schemas.microsoft.com/office/drawing/2014/main" val="2861045349"/>
                  </a:ext>
                </a:extLst>
              </a:tr>
              <a:tr h="370840">
                <a:tc>
                  <a:txBody>
                    <a:bodyPr/>
                    <a:lstStyle/>
                    <a:p>
                      <a:r>
                        <a:rPr lang="en-US" altLang="zh-CN" sz="1600" dirty="0"/>
                        <a:t>(14)</a:t>
                      </a:r>
                      <a:endParaRPr lang="zh-CN" altLang="en-US" sz="1600" dirty="0"/>
                    </a:p>
                  </a:txBody>
                  <a:tcPr/>
                </a:tc>
                <a:tc>
                  <a:txBody>
                    <a:bodyPr/>
                    <a:lstStyle/>
                    <a:p>
                      <a:r>
                        <a:rPr lang="en-US" altLang="zh-CN" sz="1600" dirty="0"/>
                        <a:t>168-178</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70</a:t>
                      </a:r>
                      <a:endParaRPr lang="zh-CN" altLang="en-US" sz="1600" dirty="0"/>
                    </a:p>
                  </a:txBody>
                  <a:tcPr/>
                </a:tc>
                <a:extLst>
                  <a:ext uri="{0D108BD9-81ED-4DB2-BD59-A6C34878D82A}">
                    <a16:rowId xmlns:a16="http://schemas.microsoft.com/office/drawing/2014/main" val="1373187927"/>
                  </a:ext>
                </a:extLst>
              </a:tr>
              <a:tr h="370840">
                <a:tc>
                  <a:txBody>
                    <a:bodyPr/>
                    <a:lstStyle/>
                    <a:p>
                      <a:r>
                        <a:rPr lang="en-US" altLang="zh-CN" sz="1600" dirty="0"/>
                        <a:t>(15)</a:t>
                      </a:r>
                      <a:endParaRPr lang="zh-CN" altLang="en-US" sz="1600" dirty="0"/>
                    </a:p>
                  </a:txBody>
                  <a:tcPr/>
                </a:tc>
                <a:tc>
                  <a:txBody>
                    <a:bodyPr/>
                    <a:lstStyle/>
                    <a:p>
                      <a:r>
                        <a:rPr lang="en-US" altLang="zh-CN" sz="1600" dirty="0"/>
                        <a:t>178-188</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60</a:t>
                      </a:r>
                      <a:endParaRPr lang="zh-CN" altLang="en-US" sz="1600" dirty="0"/>
                    </a:p>
                  </a:txBody>
                  <a:tcPr/>
                </a:tc>
                <a:extLst>
                  <a:ext uri="{0D108BD9-81ED-4DB2-BD59-A6C34878D82A}">
                    <a16:rowId xmlns:a16="http://schemas.microsoft.com/office/drawing/2014/main" val="2298620818"/>
                  </a:ext>
                </a:extLst>
              </a:tr>
              <a:tr h="370840">
                <a:tc>
                  <a:txBody>
                    <a:bodyPr/>
                    <a:lstStyle/>
                    <a:p>
                      <a:r>
                        <a:rPr lang="en-US" altLang="zh-CN" sz="1600" dirty="0"/>
                        <a:t>(16)</a:t>
                      </a:r>
                      <a:endParaRPr lang="zh-CN" altLang="en-US" sz="1600" dirty="0"/>
                    </a:p>
                  </a:txBody>
                  <a:tcPr/>
                </a:tc>
                <a:tc>
                  <a:txBody>
                    <a:bodyPr/>
                    <a:lstStyle/>
                    <a:p>
                      <a:r>
                        <a:rPr lang="en-US" altLang="zh-CN" sz="1600" dirty="0"/>
                        <a:t>188-228</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20</a:t>
                      </a:r>
                      <a:endParaRPr lang="zh-CN" altLang="en-US" sz="1600" dirty="0"/>
                    </a:p>
                  </a:txBody>
                  <a:tcPr/>
                </a:tc>
                <a:extLst>
                  <a:ext uri="{0D108BD9-81ED-4DB2-BD59-A6C34878D82A}">
                    <a16:rowId xmlns:a16="http://schemas.microsoft.com/office/drawing/2014/main" val="4272532152"/>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4148231716"/>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4265080809"/>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2993186248"/>
                  </a:ext>
                </a:extLst>
              </a:tr>
            </a:tbl>
          </a:graphicData>
        </a:graphic>
      </p:graphicFrame>
      <p:sp>
        <p:nvSpPr>
          <p:cNvPr id="13" name="矩形: 圆角 12">
            <a:extLst>
              <a:ext uri="{FF2B5EF4-FFF2-40B4-BE49-F238E27FC236}">
                <a16:creationId xmlns:a16="http://schemas.microsoft.com/office/drawing/2014/main" id="{C72839DA-C5C5-AB9D-3A11-60419C334C3C}"/>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13B01EB0-7606-DB27-EE52-1FEC805F3E43}"/>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AB32A347-8845-6301-DF55-D55B19CA0C4E}"/>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7" name="矩形: 圆角 6">
            <a:extLst>
              <a:ext uri="{FF2B5EF4-FFF2-40B4-BE49-F238E27FC236}">
                <a16:creationId xmlns:a16="http://schemas.microsoft.com/office/drawing/2014/main" id="{2164A87B-C63F-C2DA-5F7A-9553AA95B012}"/>
              </a:ext>
            </a:extLst>
          </p:cNvPr>
          <p:cNvSpPr/>
          <p:nvPr/>
        </p:nvSpPr>
        <p:spPr>
          <a:xfrm>
            <a:off x="4903937" y="2861080"/>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45 (120)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7" name="矩形: 圆角 16">
            <a:extLst>
              <a:ext uri="{FF2B5EF4-FFF2-40B4-BE49-F238E27FC236}">
                <a16:creationId xmlns:a16="http://schemas.microsoft.com/office/drawing/2014/main" id="{12811210-250E-9DDD-1897-AC5F464350EA}"/>
              </a:ext>
            </a:extLst>
          </p:cNvPr>
          <p:cNvSpPr/>
          <p:nvPr/>
        </p:nvSpPr>
        <p:spPr>
          <a:xfrm>
            <a:off x="4903937" y="2268012"/>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1242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(80)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8" name="矩形: 圆角 17">
            <a:extLst>
              <a:ext uri="{FF2B5EF4-FFF2-40B4-BE49-F238E27FC236}">
                <a16:creationId xmlns:a16="http://schemas.microsoft.com/office/drawing/2014/main" id="{E5B36812-043A-4AA0-2213-1F7B14E47D86}"/>
              </a:ext>
            </a:extLst>
          </p:cNvPr>
          <p:cNvSpPr/>
          <p:nvPr/>
        </p:nvSpPr>
        <p:spPr>
          <a:xfrm>
            <a:off x="6003096" y="2268011"/>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(80)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3968713777"/>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36633D-9DEB-9A1A-8441-CCFCCF1322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DB28B9-ABA7-C33E-6E5C-D6E014DCA383}"/>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702C8400-2601-66F3-19A2-93531E50B5D5}"/>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27</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598C906C-E604-E41C-498E-9EF674BEC8D2}"/>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67AC74BE-4531-361B-5975-2B2A595669BC}"/>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D1E1D211-D0E1-903C-1148-42ADE6A8CDF8}"/>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670A55BB-619B-066D-4CBE-9362B402989D}"/>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8E8D506B-EE9F-F8EA-AB89-23445F283701}"/>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7226EC6E-6B31-7149-991B-850319547F68}"/>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268</a:t>
            </a:r>
            <a:endParaRPr kumimoji="0" lang="en-US" altLang="zh-CN" sz="1600" b="0" i="0" u="none" strike="noStrike" cap="none" spc="0" normalizeH="0" baseline="0" dirty="0">
              <a:ln>
                <a:noFill/>
              </a:ln>
              <a:solidFill>
                <a:srgbClr val="FF0000"/>
              </a:solidFill>
              <a:effectLst/>
              <a:uFillTx/>
              <a:sym typeface="Helvetica"/>
            </a:endParaRPr>
          </a:p>
        </p:txBody>
      </p:sp>
      <p:graphicFrame>
        <p:nvGraphicFramePr>
          <p:cNvPr id="8" name="表格 7">
            <a:extLst>
              <a:ext uri="{FF2B5EF4-FFF2-40B4-BE49-F238E27FC236}">
                <a16:creationId xmlns:a16="http://schemas.microsoft.com/office/drawing/2014/main" id="{48CAD527-DFFD-EA01-55C0-0D2CCB129CAE}"/>
              </a:ext>
            </a:extLst>
          </p:cNvPr>
          <p:cNvGraphicFramePr>
            <a:graphicFrameLocks noGrp="1"/>
          </p:cNvGraphicFramePr>
          <p:nvPr>
            <p:extLst>
              <p:ext uri="{D42A27DB-BD31-4B8C-83A1-F6EECF244321}">
                <p14:modId xmlns:p14="http://schemas.microsoft.com/office/powerpoint/2010/main" val="1252589111"/>
              </p:ext>
            </p:extLst>
          </p:nvPr>
        </p:nvGraphicFramePr>
        <p:xfrm>
          <a:off x="4028242" y="3429000"/>
          <a:ext cx="5698596" cy="3337560"/>
        </p:xfrm>
        <a:graphic>
          <a:graphicData uri="http://schemas.openxmlformats.org/drawingml/2006/table">
            <a:tbl>
              <a:tblPr firstRow="1" bandRow="1">
                <a:tableStyleId>{5C22544A-7EE6-4342-B048-85BDC9FD1C3A}</a:tableStyleId>
              </a:tblPr>
              <a:tblGrid>
                <a:gridCol w="543758">
                  <a:extLst>
                    <a:ext uri="{9D8B030D-6E8A-4147-A177-3AD203B41FA5}">
                      <a16:colId xmlns:a16="http://schemas.microsoft.com/office/drawing/2014/main" val="595835638"/>
                    </a:ext>
                  </a:extLst>
                </a:gridCol>
                <a:gridCol w="1064712">
                  <a:extLst>
                    <a:ext uri="{9D8B030D-6E8A-4147-A177-3AD203B41FA5}">
                      <a16:colId xmlns:a16="http://schemas.microsoft.com/office/drawing/2014/main" val="2710123126"/>
                    </a:ext>
                  </a:extLst>
                </a:gridCol>
                <a:gridCol w="870559">
                  <a:extLst>
                    <a:ext uri="{9D8B030D-6E8A-4147-A177-3AD203B41FA5}">
                      <a16:colId xmlns:a16="http://schemas.microsoft.com/office/drawing/2014/main" val="601955055"/>
                    </a:ext>
                  </a:extLst>
                </a:gridCol>
                <a:gridCol w="1419567">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(4)</a:t>
                      </a:r>
                      <a:endParaRPr lang="zh-CN" altLang="en-US" sz="1600" dirty="0"/>
                    </a:p>
                  </a:txBody>
                  <a:tcPr/>
                </a:tc>
                <a:tc>
                  <a:txBody>
                    <a:bodyPr/>
                    <a:lstStyle/>
                    <a:p>
                      <a:r>
                        <a:rPr lang="en-US" altLang="zh-CN" sz="1600" dirty="0"/>
                        <a:t>40-80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60</a:t>
                      </a:r>
                      <a:endParaRPr lang="zh-CN" altLang="en-US" sz="1600" dirty="0"/>
                    </a:p>
                  </a:txBody>
                  <a:tcPr/>
                </a:tc>
                <a:extLst>
                  <a:ext uri="{0D108BD9-81ED-4DB2-BD59-A6C34878D82A}">
                    <a16:rowId xmlns:a16="http://schemas.microsoft.com/office/drawing/2014/main" val="1260257585"/>
                  </a:ext>
                </a:extLst>
              </a:tr>
              <a:tr h="370840">
                <a:tc>
                  <a:txBody>
                    <a:bodyPr/>
                    <a:lstStyle/>
                    <a:p>
                      <a:r>
                        <a:rPr lang="en-US" altLang="zh-CN" sz="1600" dirty="0"/>
                        <a:t>…</a:t>
                      </a:r>
                      <a:endParaRPr lang="zh-CN" altLang="en-US" sz="1600" dirty="0"/>
                    </a:p>
                  </a:txBody>
                  <a:tcPr/>
                </a:tc>
                <a:tc>
                  <a:txBody>
                    <a:bodyPr/>
                    <a:lstStyle/>
                    <a:p>
                      <a:r>
                        <a:rPr lang="en-US" altLang="zh-CN" sz="1600" dirty="0"/>
                        <a:t>…</a:t>
                      </a:r>
                      <a:endParaRPr lang="zh-CN" altLang="en-US" sz="1600" dirty="0"/>
                    </a:p>
                  </a:txBody>
                  <a:tcPr/>
                </a:tc>
                <a:tc>
                  <a:txBody>
                    <a:bodyPr/>
                    <a:lstStyle/>
                    <a:p>
                      <a:r>
                        <a:rPr lang="en-US" altLang="zh-CN" sz="1600" dirty="0"/>
                        <a:t>…</a:t>
                      </a:r>
                      <a:endParaRPr lang="zh-CN" altLang="en-US" sz="1600" dirty="0"/>
                    </a:p>
                  </a:txBody>
                  <a:tcPr/>
                </a:tc>
                <a:tc>
                  <a:txBody>
                    <a:bodyPr/>
                    <a:lstStyle/>
                    <a:p>
                      <a:r>
                        <a:rPr lang="en-US" altLang="zh-CN" sz="1600" dirty="0"/>
                        <a:t>…</a:t>
                      </a:r>
                      <a:endParaRPr lang="zh-CN" altLang="en-US" sz="1600" dirty="0"/>
                    </a:p>
                  </a:txBody>
                  <a:tcPr/>
                </a:tc>
                <a:tc>
                  <a:txBody>
                    <a:bodyPr/>
                    <a:lstStyle/>
                    <a:p>
                      <a:r>
                        <a:rPr lang="en-US" altLang="zh-CN" sz="1600" dirty="0"/>
                        <a:t>…</a:t>
                      </a:r>
                      <a:endParaRPr lang="zh-CN" altLang="en-US" sz="1600" dirty="0"/>
                    </a:p>
                  </a:txBody>
                  <a:tcPr/>
                </a:tc>
                <a:extLst>
                  <a:ext uri="{0D108BD9-81ED-4DB2-BD59-A6C34878D82A}">
                    <a16:rowId xmlns:a16="http://schemas.microsoft.com/office/drawing/2014/main" val="2861045349"/>
                  </a:ext>
                </a:extLst>
              </a:tr>
              <a:tr h="370840">
                <a:tc>
                  <a:txBody>
                    <a:bodyPr/>
                    <a:lstStyle/>
                    <a:p>
                      <a:r>
                        <a:rPr lang="en-US" altLang="zh-CN" sz="1600" dirty="0"/>
                        <a:t>(14)</a:t>
                      </a:r>
                      <a:endParaRPr lang="zh-CN" altLang="en-US" sz="1600" dirty="0"/>
                    </a:p>
                  </a:txBody>
                  <a:tcPr/>
                </a:tc>
                <a:tc>
                  <a:txBody>
                    <a:bodyPr/>
                    <a:lstStyle/>
                    <a:p>
                      <a:r>
                        <a:rPr lang="en-US" altLang="zh-CN" sz="1600" dirty="0"/>
                        <a:t>168-178</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70</a:t>
                      </a:r>
                      <a:endParaRPr lang="zh-CN" altLang="en-US" sz="1600" dirty="0"/>
                    </a:p>
                  </a:txBody>
                  <a:tcPr/>
                </a:tc>
                <a:extLst>
                  <a:ext uri="{0D108BD9-81ED-4DB2-BD59-A6C34878D82A}">
                    <a16:rowId xmlns:a16="http://schemas.microsoft.com/office/drawing/2014/main" val="1373187927"/>
                  </a:ext>
                </a:extLst>
              </a:tr>
              <a:tr h="370840">
                <a:tc>
                  <a:txBody>
                    <a:bodyPr/>
                    <a:lstStyle/>
                    <a:p>
                      <a:r>
                        <a:rPr lang="en-US" altLang="zh-CN" sz="1600" dirty="0"/>
                        <a:t>(15)</a:t>
                      </a:r>
                      <a:endParaRPr lang="zh-CN" altLang="en-US" sz="1600" dirty="0"/>
                    </a:p>
                  </a:txBody>
                  <a:tcPr/>
                </a:tc>
                <a:tc>
                  <a:txBody>
                    <a:bodyPr/>
                    <a:lstStyle/>
                    <a:p>
                      <a:r>
                        <a:rPr lang="en-US" altLang="zh-CN" sz="1600" dirty="0"/>
                        <a:t>178-188</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60</a:t>
                      </a:r>
                      <a:endParaRPr lang="zh-CN" altLang="en-US" sz="1600" dirty="0"/>
                    </a:p>
                  </a:txBody>
                  <a:tcPr/>
                </a:tc>
                <a:extLst>
                  <a:ext uri="{0D108BD9-81ED-4DB2-BD59-A6C34878D82A}">
                    <a16:rowId xmlns:a16="http://schemas.microsoft.com/office/drawing/2014/main" val="2298620818"/>
                  </a:ext>
                </a:extLst>
              </a:tr>
              <a:tr h="370840">
                <a:tc>
                  <a:txBody>
                    <a:bodyPr/>
                    <a:lstStyle/>
                    <a:p>
                      <a:r>
                        <a:rPr lang="en-US" altLang="zh-CN" sz="1600" dirty="0"/>
                        <a:t>(16)</a:t>
                      </a:r>
                      <a:endParaRPr lang="zh-CN" altLang="en-US" sz="1600" dirty="0"/>
                    </a:p>
                  </a:txBody>
                  <a:tcPr/>
                </a:tc>
                <a:tc>
                  <a:txBody>
                    <a:bodyPr/>
                    <a:lstStyle/>
                    <a:p>
                      <a:r>
                        <a:rPr lang="en-US" altLang="zh-CN" sz="1600" dirty="0"/>
                        <a:t>188-228</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20</a:t>
                      </a:r>
                      <a:endParaRPr lang="zh-CN" altLang="en-US" sz="1600" dirty="0"/>
                    </a:p>
                  </a:txBody>
                  <a:tcPr/>
                </a:tc>
                <a:extLst>
                  <a:ext uri="{0D108BD9-81ED-4DB2-BD59-A6C34878D82A}">
                    <a16:rowId xmlns:a16="http://schemas.microsoft.com/office/drawing/2014/main" val="4272532152"/>
                  </a:ext>
                </a:extLst>
              </a:tr>
              <a:tr h="370840">
                <a:tc>
                  <a:txBody>
                    <a:bodyPr/>
                    <a:lstStyle/>
                    <a:p>
                      <a:r>
                        <a:rPr lang="en-US" altLang="zh-CN" sz="1600" dirty="0"/>
                        <a:t>(17)</a:t>
                      </a:r>
                      <a:endParaRPr lang="zh-CN" altLang="en-US" sz="1600" dirty="0"/>
                    </a:p>
                  </a:txBody>
                  <a:tcPr/>
                </a:tc>
                <a:tc>
                  <a:txBody>
                    <a:bodyPr/>
                    <a:lstStyle/>
                    <a:p>
                      <a:r>
                        <a:rPr lang="en-US" altLang="zh-CN" sz="1600" dirty="0"/>
                        <a:t>228-268</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30</a:t>
                      </a:r>
                      <a:endParaRPr lang="zh-CN" altLang="en-US" sz="1600" dirty="0"/>
                    </a:p>
                  </a:txBody>
                  <a:tcPr/>
                </a:tc>
                <a:extLst>
                  <a:ext uri="{0D108BD9-81ED-4DB2-BD59-A6C34878D82A}">
                    <a16:rowId xmlns:a16="http://schemas.microsoft.com/office/drawing/2014/main" val="4148231716"/>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4265080809"/>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2993186248"/>
                  </a:ext>
                </a:extLst>
              </a:tr>
            </a:tbl>
          </a:graphicData>
        </a:graphic>
      </p:graphicFrame>
      <p:sp>
        <p:nvSpPr>
          <p:cNvPr id="13" name="矩形: 圆角 12">
            <a:extLst>
              <a:ext uri="{FF2B5EF4-FFF2-40B4-BE49-F238E27FC236}">
                <a16:creationId xmlns:a16="http://schemas.microsoft.com/office/drawing/2014/main" id="{2FA03E0D-98AB-DEDD-8A77-A6F6F068F990}"/>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F6D00B0F-FDD4-5DA0-8320-2323770C0D9F}"/>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B9457680-4F78-CE7E-499E-68082A9CDFBF}"/>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7" name="矩形: 圆角 6">
            <a:extLst>
              <a:ext uri="{FF2B5EF4-FFF2-40B4-BE49-F238E27FC236}">
                <a16:creationId xmlns:a16="http://schemas.microsoft.com/office/drawing/2014/main" id="{FF9ABB34-4331-5366-87B1-7669B5DF556F}"/>
              </a:ext>
            </a:extLst>
          </p:cNvPr>
          <p:cNvSpPr/>
          <p:nvPr/>
        </p:nvSpPr>
        <p:spPr>
          <a:xfrm>
            <a:off x="4903937" y="2861080"/>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45 (120)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7" name="矩形: 圆角 16">
            <a:extLst>
              <a:ext uri="{FF2B5EF4-FFF2-40B4-BE49-F238E27FC236}">
                <a16:creationId xmlns:a16="http://schemas.microsoft.com/office/drawing/2014/main" id="{057C0668-CC09-666C-D007-F28730C808E2}"/>
              </a:ext>
            </a:extLst>
          </p:cNvPr>
          <p:cNvSpPr/>
          <p:nvPr/>
        </p:nvSpPr>
        <p:spPr>
          <a:xfrm>
            <a:off x="5978044" y="2257740"/>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1242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(40)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8" name="矩形: 圆角 17">
            <a:extLst>
              <a:ext uri="{FF2B5EF4-FFF2-40B4-BE49-F238E27FC236}">
                <a16:creationId xmlns:a16="http://schemas.microsoft.com/office/drawing/2014/main" id="{AA73C024-C043-5BA5-355C-2EAAB9DBDD4F}"/>
              </a:ext>
            </a:extLst>
          </p:cNvPr>
          <p:cNvSpPr/>
          <p:nvPr/>
        </p:nvSpPr>
        <p:spPr>
          <a:xfrm>
            <a:off x="4903937" y="2261817"/>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(80)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1025541272"/>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B3A67F-E532-4979-35CB-40B40679D9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1789A4-A0A5-4325-39D7-5C580326A616}"/>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B5751F05-CBF2-B2C1-E40F-9C8575F242D3}"/>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28</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293DA8C7-FD6B-2183-AE10-7E5F504DBB97}"/>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DE83892A-4C1B-BF73-C5A3-CD76DE93E0AD}"/>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295B35FB-DD88-DE8C-7561-BE605AC3DDB1}"/>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AF1C2780-1E82-4F85-1158-53EEC985A389}"/>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C474E3B4-9F84-5171-FF1E-373C4DF43298}"/>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3B3D7C12-4B9E-4412-FB95-DDDC900F9B75}"/>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300</a:t>
            </a:r>
            <a:endParaRPr kumimoji="0" lang="en-US" altLang="zh-CN" sz="1600" b="0" i="0" u="none" strike="noStrike" cap="none" spc="0" normalizeH="0" baseline="0" dirty="0">
              <a:ln>
                <a:noFill/>
              </a:ln>
              <a:solidFill>
                <a:srgbClr val="FF0000"/>
              </a:solidFill>
              <a:effectLst/>
              <a:uFillTx/>
              <a:sym typeface="Helvetica"/>
            </a:endParaRPr>
          </a:p>
        </p:txBody>
      </p:sp>
      <p:graphicFrame>
        <p:nvGraphicFramePr>
          <p:cNvPr id="8" name="表格 7">
            <a:extLst>
              <a:ext uri="{FF2B5EF4-FFF2-40B4-BE49-F238E27FC236}">
                <a16:creationId xmlns:a16="http://schemas.microsoft.com/office/drawing/2014/main" id="{98C4EE99-A8BD-4C2B-8EA2-89551F00A858}"/>
              </a:ext>
            </a:extLst>
          </p:cNvPr>
          <p:cNvGraphicFramePr>
            <a:graphicFrameLocks noGrp="1"/>
          </p:cNvGraphicFramePr>
          <p:nvPr>
            <p:extLst>
              <p:ext uri="{D42A27DB-BD31-4B8C-83A1-F6EECF244321}">
                <p14:modId xmlns:p14="http://schemas.microsoft.com/office/powerpoint/2010/main" val="2260922138"/>
              </p:ext>
            </p:extLst>
          </p:nvPr>
        </p:nvGraphicFramePr>
        <p:xfrm>
          <a:off x="4028242" y="3429000"/>
          <a:ext cx="5698596" cy="3337560"/>
        </p:xfrm>
        <a:graphic>
          <a:graphicData uri="http://schemas.openxmlformats.org/drawingml/2006/table">
            <a:tbl>
              <a:tblPr firstRow="1" bandRow="1">
                <a:tableStyleId>{5C22544A-7EE6-4342-B048-85BDC9FD1C3A}</a:tableStyleId>
              </a:tblPr>
              <a:tblGrid>
                <a:gridCol w="543758">
                  <a:extLst>
                    <a:ext uri="{9D8B030D-6E8A-4147-A177-3AD203B41FA5}">
                      <a16:colId xmlns:a16="http://schemas.microsoft.com/office/drawing/2014/main" val="595835638"/>
                    </a:ext>
                  </a:extLst>
                </a:gridCol>
                <a:gridCol w="1064712">
                  <a:extLst>
                    <a:ext uri="{9D8B030D-6E8A-4147-A177-3AD203B41FA5}">
                      <a16:colId xmlns:a16="http://schemas.microsoft.com/office/drawing/2014/main" val="2710123126"/>
                    </a:ext>
                  </a:extLst>
                </a:gridCol>
                <a:gridCol w="870559">
                  <a:extLst>
                    <a:ext uri="{9D8B030D-6E8A-4147-A177-3AD203B41FA5}">
                      <a16:colId xmlns:a16="http://schemas.microsoft.com/office/drawing/2014/main" val="601955055"/>
                    </a:ext>
                  </a:extLst>
                </a:gridCol>
                <a:gridCol w="1419567">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(4)</a:t>
                      </a:r>
                      <a:endParaRPr lang="zh-CN" altLang="en-US" sz="1600" dirty="0"/>
                    </a:p>
                  </a:txBody>
                  <a:tcPr/>
                </a:tc>
                <a:tc>
                  <a:txBody>
                    <a:bodyPr/>
                    <a:lstStyle/>
                    <a:p>
                      <a:r>
                        <a:rPr lang="en-US" altLang="zh-CN" sz="1600" dirty="0"/>
                        <a:t>40-80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60</a:t>
                      </a:r>
                      <a:endParaRPr lang="zh-CN" altLang="en-US" sz="1600" dirty="0"/>
                    </a:p>
                  </a:txBody>
                  <a:tcPr/>
                </a:tc>
                <a:extLst>
                  <a:ext uri="{0D108BD9-81ED-4DB2-BD59-A6C34878D82A}">
                    <a16:rowId xmlns:a16="http://schemas.microsoft.com/office/drawing/2014/main" val="1260257585"/>
                  </a:ext>
                </a:extLst>
              </a:tr>
              <a:tr h="370840">
                <a:tc>
                  <a:txBody>
                    <a:bodyPr/>
                    <a:lstStyle/>
                    <a:p>
                      <a:r>
                        <a:rPr lang="en-US" altLang="zh-CN" sz="1600" dirty="0"/>
                        <a:t>…</a:t>
                      </a:r>
                      <a:endParaRPr lang="zh-CN" altLang="en-US" sz="1600" dirty="0"/>
                    </a:p>
                  </a:txBody>
                  <a:tcPr/>
                </a:tc>
                <a:tc>
                  <a:txBody>
                    <a:bodyPr/>
                    <a:lstStyle/>
                    <a:p>
                      <a:r>
                        <a:rPr lang="en-US" altLang="zh-CN" sz="1600" dirty="0"/>
                        <a:t>…</a:t>
                      </a:r>
                      <a:endParaRPr lang="zh-CN" altLang="en-US" sz="1600" dirty="0"/>
                    </a:p>
                  </a:txBody>
                  <a:tcPr/>
                </a:tc>
                <a:tc>
                  <a:txBody>
                    <a:bodyPr/>
                    <a:lstStyle/>
                    <a:p>
                      <a:r>
                        <a:rPr lang="en-US" altLang="zh-CN" sz="1600" dirty="0"/>
                        <a:t>…</a:t>
                      </a:r>
                      <a:endParaRPr lang="zh-CN" altLang="en-US" sz="1600" dirty="0"/>
                    </a:p>
                  </a:txBody>
                  <a:tcPr/>
                </a:tc>
                <a:tc>
                  <a:txBody>
                    <a:bodyPr/>
                    <a:lstStyle/>
                    <a:p>
                      <a:r>
                        <a:rPr lang="en-US" altLang="zh-CN" sz="1600" dirty="0"/>
                        <a:t>…</a:t>
                      </a:r>
                      <a:endParaRPr lang="zh-CN" altLang="en-US" sz="1600" dirty="0"/>
                    </a:p>
                  </a:txBody>
                  <a:tcPr/>
                </a:tc>
                <a:tc>
                  <a:txBody>
                    <a:bodyPr/>
                    <a:lstStyle/>
                    <a:p>
                      <a:r>
                        <a:rPr lang="en-US" altLang="zh-CN" sz="1600" dirty="0"/>
                        <a:t>…</a:t>
                      </a:r>
                      <a:endParaRPr lang="zh-CN" altLang="en-US" sz="1600" dirty="0"/>
                    </a:p>
                  </a:txBody>
                  <a:tcPr/>
                </a:tc>
                <a:extLst>
                  <a:ext uri="{0D108BD9-81ED-4DB2-BD59-A6C34878D82A}">
                    <a16:rowId xmlns:a16="http://schemas.microsoft.com/office/drawing/2014/main" val="2861045349"/>
                  </a:ext>
                </a:extLst>
              </a:tr>
              <a:tr h="370840">
                <a:tc>
                  <a:txBody>
                    <a:bodyPr/>
                    <a:lstStyle/>
                    <a:p>
                      <a:r>
                        <a:rPr lang="en-US" altLang="zh-CN" sz="1600" dirty="0"/>
                        <a:t>(14)</a:t>
                      </a:r>
                      <a:endParaRPr lang="zh-CN" altLang="en-US" sz="1600" dirty="0"/>
                    </a:p>
                  </a:txBody>
                  <a:tcPr/>
                </a:tc>
                <a:tc>
                  <a:txBody>
                    <a:bodyPr/>
                    <a:lstStyle/>
                    <a:p>
                      <a:r>
                        <a:rPr lang="en-US" altLang="zh-CN" sz="1600" dirty="0"/>
                        <a:t>168-178</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70</a:t>
                      </a:r>
                      <a:endParaRPr lang="zh-CN" altLang="en-US" sz="1600" dirty="0"/>
                    </a:p>
                  </a:txBody>
                  <a:tcPr/>
                </a:tc>
                <a:extLst>
                  <a:ext uri="{0D108BD9-81ED-4DB2-BD59-A6C34878D82A}">
                    <a16:rowId xmlns:a16="http://schemas.microsoft.com/office/drawing/2014/main" val="1373187927"/>
                  </a:ext>
                </a:extLst>
              </a:tr>
              <a:tr h="370840">
                <a:tc>
                  <a:txBody>
                    <a:bodyPr/>
                    <a:lstStyle/>
                    <a:p>
                      <a:r>
                        <a:rPr lang="en-US" altLang="zh-CN" sz="1600" dirty="0"/>
                        <a:t>(15)</a:t>
                      </a:r>
                      <a:endParaRPr lang="zh-CN" altLang="en-US" sz="1600" dirty="0"/>
                    </a:p>
                  </a:txBody>
                  <a:tcPr/>
                </a:tc>
                <a:tc>
                  <a:txBody>
                    <a:bodyPr/>
                    <a:lstStyle/>
                    <a:p>
                      <a:r>
                        <a:rPr lang="en-US" altLang="zh-CN" sz="1600" dirty="0"/>
                        <a:t>178-188</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60</a:t>
                      </a:r>
                      <a:endParaRPr lang="zh-CN" altLang="en-US" sz="1600" dirty="0"/>
                    </a:p>
                  </a:txBody>
                  <a:tcPr/>
                </a:tc>
                <a:extLst>
                  <a:ext uri="{0D108BD9-81ED-4DB2-BD59-A6C34878D82A}">
                    <a16:rowId xmlns:a16="http://schemas.microsoft.com/office/drawing/2014/main" val="2298620818"/>
                  </a:ext>
                </a:extLst>
              </a:tr>
              <a:tr h="370840">
                <a:tc>
                  <a:txBody>
                    <a:bodyPr/>
                    <a:lstStyle/>
                    <a:p>
                      <a:r>
                        <a:rPr lang="en-US" altLang="zh-CN" sz="1600" dirty="0"/>
                        <a:t>(16)</a:t>
                      </a:r>
                      <a:endParaRPr lang="zh-CN" altLang="en-US" sz="1600" dirty="0"/>
                    </a:p>
                  </a:txBody>
                  <a:tcPr/>
                </a:tc>
                <a:tc>
                  <a:txBody>
                    <a:bodyPr/>
                    <a:lstStyle/>
                    <a:p>
                      <a:r>
                        <a:rPr lang="en-US" altLang="zh-CN" sz="1600" dirty="0"/>
                        <a:t>188-228</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20</a:t>
                      </a:r>
                      <a:endParaRPr lang="zh-CN" altLang="en-US" sz="1600" dirty="0"/>
                    </a:p>
                  </a:txBody>
                  <a:tcPr/>
                </a:tc>
                <a:extLst>
                  <a:ext uri="{0D108BD9-81ED-4DB2-BD59-A6C34878D82A}">
                    <a16:rowId xmlns:a16="http://schemas.microsoft.com/office/drawing/2014/main" val="4272532152"/>
                  </a:ext>
                </a:extLst>
              </a:tr>
              <a:tr h="370840">
                <a:tc>
                  <a:txBody>
                    <a:bodyPr/>
                    <a:lstStyle/>
                    <a:p>
                      <a:r>
                        <a:rPr lang="en-US" altLang="zh-CN" sz="1600" dirty="0"/>
                        <a:t>(17)</a:t>
                      </a:r>
                      <a:endParaRPr lang="zh-CN" altLang="en-US" sz="1600" dirty="0"/>
                    </a:p>
                  </a:txBody>
                  <a:tcPr/>
                </a:tc>
                <a:tc>
                  <a:txBody>
                    <a:bodyPr/>
                    <a:lstStyle/>
                    <a:p>
                      <a:r>
                        <a:rPr lang="en-US" altLang="zh-CN" sz="1600" dirty="0"/>
                        <a:t>228-268</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30</a:t>
                      </a:r>
                      <a:endParaRPr lang="zh-CN" altLang="en-US" sz="1600" dirty="0"/>
                    </a:p>
                  </a:txBody>
                  <a:tcPr/>
                </a:tc>
                <a:extLst>
                  <a:ext uri="{0D108BD9-81ED-4DB2-BD59-A6C34878D82A}">
                    <a16:rowId xmlns:a16="http://schemas.microsoft.com/office/drawing/2014/main" val="4148231716"/>
                  </a:ext>
                </a:extLst>
              </a:tr>
              <a:tr h="370840">
                <a:tc>
                  <a:txBody>
                    <a:bodyPr/>
                    <a:lstStyle/>
                    <a:p>
                      <a:r>
                        <a:rPr lang="en-US" altLang="zh-CN" sz="1600" dirty="0"/>
                        <a:t>(18)</a:t>
                      </a:r>
                      <a:endParaRPr lang="zh-CN" altLang="en-US" sz="1600" dirty="0"/>
                    </a:p>
                  </a:txBody>
                  <a:tcPr/>
                </a:tc>
                <a:tc>
                  <a:txBody>
                    <a:bodyPr/>
                    <a:lstStyle/>
                    <a:p>
                      <a:r>
                        <a:rPr lang="en-US" altLang="zh-CN" sz="1600" dirty="0"/>
                        <a:t>268-300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28</a:t>
                      </a:r>
                      <a:endParaRPr lang="zh-CN" altLang="en-US" sz="1600" dirty="0"/>
                    </a:p>
                  </a:txBody>
                  <a:tcPr/>
                </a:tc>
                <a:extLst>
                  <a:ext uri="{0D108BD9-81ED-4DB2-BD59-A6C34878D82A}">
                    <a16:rowId xmlns:a16="http://schemas.microsoft.com/office/drawing/2014/main" val="4265080809"/>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2993186248"/>
                  </a:ext>
                </a:extLst>
              </a:tr>
            </a:tbl>
          </a:graphicData>
        </a:graphic>
      </p:graphicFrame>
      <p:sp>
        <p:nvSpPr>
          <p:cNvPr id="13" name="矩形: 圆角 12">
            <a:extLst>
              <a:ext uri="{FF2B5EF4-FFF2-40B4-BE49-F238E27FC236}">
                <a16:creationId xmlns:a16="http://schemas.microsoft.com/office/drawing/2014/main" id="{51F9BA29-9DA8-1FFA-1AE6-2D591E278D6E}"/>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6E0055C4-25CD-AF8C-C3CB-00DD39B65B55}"/>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74C2C02C-89F7-ABB2-DF78-A00E4D370E1E}"/>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7" name="矩形: 圆角 6">
            <a:extLst>
              <a:ext uri="{FF2B5EF4-FFF2-40B4-BE49-F238E27FC236}">
                <a16:creationId xmlns:a16="http://schemas.microsoft.com/office/drawing/2014/main" id="{2A348BEB-7B20-5DD4-6626-17FC4F0D68DF}"/>
              </a:ext>
            </a:extLst>
          </p:cNvPr>
          <p:cNvSpPr/>
          <p:nvPr/>
        </p:nvSpPr>
        <p:spPr>
          <a:xfrm>
            <a:off x="4903937" y="2861080"/>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45 (120)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7" name="矩形: 圆角 16">
            <a:extLst>
              <a:ext uri="{FF2B5EF4-FFF2-40B4-BE49-F238E27FC236}">
                <a16:creationId xmlns:a16="http://schemas.microsoft.com/office/drawing/2014/main" id="{4767B82B-7044-F50A-48F8-CE5F156AC21D}"/>
              </a:ext>
            </a:extLst>
          </p:cNvPr>
          <p:cNvSpPr/>
          <p:nvPr/>
        </p:nvSpPr>
        <p:spPr>
          <a:xfrm>
            <a:off x="4903937" y="2255554"/>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1242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(40)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8" name="矩形: 圆角 17">
            <a:extLst>
              <a:ext uri="{FF2B5EF4-FFF2-40B4-BE49-F238E27FC236}">
                <a16:creationId xmlns:a16="http://schemas.microsoft.com/office/drawing/2014/main" id="{7789722C-F9EA-71E7-FC93-74558594C199}"/>
              </a:ext>
            </a:extLst>
          </p:cNvPr>
          <p:cNvSpPr/>
          <p:nvPr/>
        </p:nvSpPr>
        <p:spPr>
          <a:xfrm>
            <a:off x="5965517" y="2252346"/>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(48)</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3" name="爆炸形: 8 pt  2">
            <a:extLst>
              <a:ext uri="{FF2B5EF4-FFF2-40B4-BE49-F238E27FC236}">
                <a16:creationId xmlns:a16="http://schemas.microsoft.com/office/drawing/2014/main" id="{E5B9FE38-AF10-6E60-4980-12D7E10733DB}"/>
              </a:ext>
            </a:extLst>
          </p:cNvPr>
          <p:cNvSpPr/>
          <p:nvPr/>
        </p:nvSpPr>
        <p:spPr>
          <a:xfrm>
            <a:off x="10133556" y="2849061"/>
            <a:ext cx="1552565" cy="864394"/>
          </a:xfrm>
          <a:prstGeom prst="irregularSeal1">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000" dirty="0">
                <a:solidFill>
                  <a:srgbClr val="5E5E5E"/>
                </a:solidFill>
                <a:sym typeface="Helvetica"/>
              </a:rPr>
              <a:t>To Sort</a:t>
            </a:r>
            <a:endParaRPr kumimoji="0" lang="zh-CN" altLang="en-US" sz="2000"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753978734"/>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8773F6-2E56-775A-3994-2C85FE2FEC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76CCFB-5820-E46D-4105-08419F382D8F}"/>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C032E6D3-3D48-5091-6A17-6A33CAA71275}"/>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29</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88B26205-72C3-6EA7-7FCA-701DCA2AEB2A}"/>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F4595E6A-3BFB-A76F-0C14-9315A439A854}"/>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66824064-E355-BD0E-C1CB-EDBCB9162E79}"/>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5D1A101B-07FB-A261-9348-49D482CAA53F}"/>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432929BB-F857-8E5A-C5E8-2D1572C1F234}"/>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4D0FDC03-1FC8-159A-237D-E8E64C19EEB1}"/>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300</a:t>
            </a:r>
            <a:endParaRPr kumimoji="0" lang="en-US" altLang="zh-CN" sz="1600" b="0" i="0" u="none" strike="noStrike" cap="none" spc="0" normalizeH="0" baseline="0" dirty="0">
              <a:ln>
                <a:noFill/>
              </a:ln>
              <a:solidFill>
                <a:srgbClr val="FF0000"/>
              </a:solidFill>
              <a:effectLst/>
              <a:uFillTx/>
              <a:sym typeface="Helvetica"/>
            </a:endParaRPr>
          </a:p>
        </p:txBody>
      </p:sp>
      <p:graphicFrame>
        <p:nvGraphicFramePr>
          <p:cNvPr id="8" name="表格 7">
            <a:extLst>
              <a:ext uri="{FF2B5EF4-FFF2-40B4-BE49-F238E27FC236}">
                <a16:creationId xmlns:a16="http://schemas.microsoft.com/office/drawing/2014/main" id="{DF2B2E16-E865-A6E2-E6FF-03C212BC0781}"/>
              </a:ext>
            </a:extLst>
          </p:cNvPr>
          <p:cNvGraphicFramePr>
            <a:graphicFrameLocks noGrp="1"/>
          </p:cNvGraphicFramePr>
          <p:nvPr/>
        </p:nvGraphicFramePr>
        <p:xfrm>
          <a:off x="4028242" y="3429000"/>
          <a:ext cx="5698596" cy="3337560"/>
        </p:xfrm>
        <a:graphic>
          <a:graphicData uri="http://schemas.openxmlformats.org/drawingml/2006/table">
            <a:tbl>
              <a:tblPr firstRow="1" bandRow="1">
                <a:tableStyleId>{5C22544A-7EE6-4342-B048-85BDC9FD1C3A}</a:tableStyleId>
              </a:tblPr>
              <a:tblGrid>
                <a:gridCol w="543758">
                  <a:extLst>
                    <a:ext uri="{9D8B030D-6E8A-4147-A177-3AD203B41FA5}">
                      <a16:colId xmlns:a16="http://schemas.microsoft.com/office/drawing/2014/main" val="595835638"/>
                    </a:ext>
                  </a:extLst>
                </a:gridCol>
                <a:gridCol w="1064712">
                  <a:extLst>
                    <a:ext uri="{9D8B030D-6E8A-4147-A177-3AD203B41FA5}">
                      <a16:colId xmlns:a16="http://schemas.microsoft.com/office/drawing/2014/main" val="2710123126"/>
                    </a:ext>
                  </a:extLst>
                </a:gridCol>
                <a:gridCol w="870559">
                  <a:extLst>
                    <a:ext uri="{9D8B030D-6E8A-4147-A177-3AD203B41FA5}">
                      <a16:colId xmlns:a16="http://schemas.microsoft.com/office/drawing/2014/main" val="601955055"/>
                    </a:ext>
                  </a:extLst>
                </a:gridCol>
                <a:gridCol w="1419567">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(4)</a:t>
                      </a:r>
                      <a:endParaRPr lang="zh-CN" altLang="en-US" sz="1600" dirty="0"/>
                    </a:p>
                  </a:txBody>
                  <a:tcPr/>
                </a:tc>
                <a:tc>
                  <a:txBody>
                    <a:bodyPr/>
                    <a:lstStyle/>
                    <a:p>
                      <a:r>
                        <a:rPr lang="en-US" altLang="zh-CN" sz="1600" dirty="0"/>
                        <a:t>40-80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60</a:t>
                      </a:r>
                      <a:endParaRPr lang="zh-CN" altLang="en-US" sz="1600" dirty="0"/>
                    </a:p>
                  </a:txBody>
                  <a:tcPr/>
                </a:tc>
                <a:extLst>
                  <a:ext uri="{0D108BD9-81ED-4DB2-BD59-A6C34878D82A}">
                    <a16:rowId xmlns:a16="http://schemas.microsoft.com/office/drawing/2014/main" val="1260257585"/>
                  </a:ext>
                </a:extLst>
              </a:tr>
              <a:tr h="370840">
                <a:tc>
                  <a:txBody>
                    <a:bodyPr/>
                    <a:lstStyle/>
                    <a:p>
                      <a:r>
                        <a:rPr lang="en-US" altLang="zh-CN" sz="1600" dirty="0"/>
                        <a:t>…</a:t>
                      </a:r>
                      <a:endParaRPr lang="zh-CN" altLang="en-US" sz="1600" dirty="0"/>
                    </a:p>
                  </a:txBody>
                  <a:tcPr/>
                </a:tc>
                <a:tc>
                  <a:txBody>
                    <a:bodyPr/>
                    <a:lstStyle/>
                    <a:p>
                      <a:r>
                        <a:rPr lang="en-US" altLang="zh-CN" sz="1600" dirty="0"/>
                        <a:t>…</a:t>
                      </a:r>
                      <a:endParaRPr lang="zh-CN" altLang="en-US" sz="1600" dirty="0"/>
                    </a:p>
                  </a:txBody>
                  <a:tcPr/>
                </a:tc>
                <a:tc>
                  <a:txBody>
                    <a:bodyPr/>
                    <a:lstStyle/>
                    <a:p>
                      <a:r>
                        <a:rPr lang="en-US" altLang="zh-CN" sz="1600" dirty="0"/>
                        <a:t>…</a:t>
                      </a:r>
                      <a:endParaRPr lang="zh-CN" altLang="en-US" sz="1600" dirty="0"/>
                    </a:p>
                  </a:txBody>
                  <a:tcPr/>
                </a:tc>
                <a:tc>
                  <a:txBody>
                    <a:bodyPr/>
                    <a:lstStyle/>
                    <a:p>
                      <a:r>
                        <a:rPr lang="en-US" altLang="zh-CN" sz="1600" dirty="0"/>
                        <a:t>…</a:t>
                      </a:r>
                      <a:endParaRPr lang="zh-CN" altLang="en-US" sz="1600" dirty="0"/>
                    </a:p>
                  </a:txBody>
                  <a:tcPr/>
                </a:tc>
                <a:tc>
                  <a:txBody>
                    <a:bodyPr/>
                    <a:lstStyle/>
                    <a:p>
                      <a:r>
                        <a:rPr lang="en-US" altLang="zh-CN" sz="1600" dirty="0"/>
                        <a:t>…</a:t>
                      </a:r>
                      <a:endParaRPr lang="zh-CN" altLang="en-US" sz="1600" dirty="0"/>
                    </a:p>
                  </a:txBody>
                  <a:tcPr/>
                </a:tc>
                <a:extLst>
                  <a:ext uri="{0D108BD9-81ED-4DB2-BD59-A6C34878D82A}">
                    <a16:rowId xmlns:a16="http://schemas.microsoft.com/office/drawing/2014/main" val="2861045349"/>
                  </a:ext>
                </a:extLst>
              </a:tr>
              <a:tr h="370840">
                <a:tc>
                  <a:txBody>
                    <a:bodyPr/>
                    <a:lstStyle/>
                    <a:p>
                      <a:r>
                        <a:rPr lang="en-US" altLang="zh-CN" sz="1600" dirty="0"/>
                        <a:t>(14)</a:t>
                      </a:r>
                      <a:endParaRPr lang="zh-CN" altLang="en-US" sz="1600" dirty="0"/>
                    </a:p>
                  </a:txBody>
                  <a:tcPr/>
                </a:tc>
                <a:tc>
                  <a:txBody>
                    <a:bodyPr/>
                    <a:lstStyle/>
                    <a:p>
                      <a:r>
                        <a:rPr lang="en-US" altLang="zh-CN" sz="1600" dirty="0"/>
                        <a:t>168-178</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70</a:t>
                      </a:r>
                      <a:endParaRPr lang="zh-CN" altLang="en-US" sz="1600" dirty="0"/>
                    </a:p>
                  </a:txBody>
                  <a:tcPr/>
                </a:tc>
                <a:extLst>
                  <a:ext uri="{0D108BD9-81ED-4DB2-BD59-A6C34878D82A}">
                    <a16:rowId xmlns:a16="http://schemas.microsoft.com/office/drawing/2014/main" val="1373187927"/>
                  </a:ext>
                </a:extLst>
              </a:tr>
              <a:tr h="370840">
                <a:tc>
                  <a:txBody>
                    <a:bodyPr/>
                    <a:lstStyle/>
                    <a:p>
                      <a:r>
                        <a:rPr lang="en-US" altLang="zh-CN" sz="1600" dirty="0"/>
                        <a:t>(15)</a:t>
                      </a:r>
                      <a:endParaRPr lang="zh-CN" altLang="en-US" sz="1600" dirty="0"/>
                    </a:p>
                  </a:txBody>
                  <a:tcPr/>
                </a:tc>
                <a:tc>
                  <a:txBody>
                    <a:bodyPr/>
                    <a:lstStyle/>
                    <a:p>
                      <a:r>
                        <a:rPr lang="en-US" altLang="zh-CN" sz="1600" dirty="0"/>
                        <a:t>178-188</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60</a:t>
                      </a:r>
                      <a:endParaRPr lang="zh-CN" altLang="en-US" sz="1600" dirty="0"/>
                    </a:p>
                  </a:txBody>
                  <a:tcPr/>
                </a:tc>
                <a:extLst>
                  <a:ext uri="{0D108BD9-81ED-4DB2-BD59-A6C34878D82A}">
                    <a16:rowId xmlns:a16="http://schemas.microsoft.com/office/drawing/2014/main" val="2298620818"/>
                  </a:ext>
                </a:extLst>
              </a:tr>
              <a:tr h="370840">
                <a:tc>
                  <a:txBody>
                    <a:bodyPr/>
                    <a:lstStyle/>
                    <a:p>
                      <a:r>
                        <a:rPr lang="en-US" altLang="zh-CN" sz="1600" dirty="0"/>
                        <a:t>(16)</a:t>
                      </a:r>
                      <a:endParaRPr lang="zh-CN" altLang="en-US" sz="1600" dirty="0"/>
                    </a:p>
                  </a:txBody>
                  <a:tcPr/>
                </a:tc>
                <a:tc>
                  <a:txBody>
                    <a:bodyPr/>
                    <a:lstStyle/>
                    <a:p>
                      <a:r>
                        <a:rPr lang="en-US" altLang="zh-CN" sz="1600" dirty="0"/>
                        <a:t>188-228</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20</a:t>
                      </a:r>
                      <a:endParaRPr lang="zh-CN" altLang="en-US" sz="1600" dirty="0"/>
                    </a:p>
                  </a:txBody>
                  <a:tcPr/>
                </a:tc>
                <a:extLst>
                  <a:ext uri="{0D108BD9-81ED-4DB2-BD59-A6C34878D82A}">
                    <a16:rowId xmlns:a16="http://schemas.microsoft.com/office/drawing/2014/main" val="4272532152"/>
                  </a:ext>
                </a:extLst>
              </a:tr>
              <a:tr h="370840">
                <a:tc>
                  <a:txBody>
                    <a:bodyPr/>
                    <a:lstStyle/>
                    <a:p>
                      <a:r>
                        <a:rPr lang="en-US" altLang="zh-CN" sz="1600" dirty="0"/>
                        <a:t>(17)</a:t>
                      </a:r>
                      <a:endParaRPr lang="zh-CN" altLang="en-US" sz="1600" dirty="0"/>
                    </a:p>
                  </a:txBody>
                  <a:tcPr/>
                </a:tc>
                <a:tc>
                  <a:txBody>
                    <a:bodyPr/>
                    <a:lstStyle/>
                    <a:p>
                      <a:r>
                        <a:rPr lang="en-US" altLang="zh-CN" sz="1600" dirty="0"/>
                        <a:t>228-268</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30</a:t>
                      </a:r>
                      <a:endParaRPr lang="zh-CN" altLang="en-US" sz="1600" dirty="0"/>
                    </a:p>
                  </a:txBody>
                  <a:tcPr/>
                </a:tc>
                <a:extLst>
                  <a:ext uri="{0D108BD9-81ED-4DB2-BD59-A6C34878D82A}">
                    <a16:rowId xmlns:a16="http://schemas.microsoft.com/office/drawing/2014/main" val="4148231716"/>
                  </a:ext>
                </a:extLst>
              </a:tr>
              <a:tr h="370840">
                <a:tc>
                  <a:txBody>
                    <a:bodyPr/>
                    <a:lstStyle/>
                    <a:p>
                      <a:r>
                        <a:rPr lang="en-US" altLang="zh-CN" sz="1600" dirty="0"/>
                        <a:t>(18)</a:t>
                      </a:r>
                      <a:endParaRPr lang="zh-CN" altLang="en-US" sz="1600" dirty="0"/>
                    </a:p>
                  </a:txBody>
                  <a:tcPr/>
                </a:tc>
                <a:tc>
                  <a:txBody>
                    <a:bodyPr/>
                    <a:lstStyle/>
                    <a:p>
                      <a:r>
                        <a:rPr lang="en-US" altLang="zh-CN" sz="1600" dirty="0"/>
                        <a:t>268-300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28</a:t>
                      </a:r>
                      <a:endParaRPr lang="zh-CN" altLang="en-US" sz="1600" dirty="0"/>
                    </a:p>
                  </a:txBody>
                  <a:tcPr/>
                </a:tc>
                <a:extLst>
                  <a:ext uri="{0D108BD9-81ED-4DB2-BD59-A6C34878D82A}">
                    <a16:rowId xmlns:a16="http://schemas.microsoft.com/office/drawing/2014/main" val="4265080809"/>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2993186248"/>
                  </a:ext>
                </a:extLst>
              </a:tr>
            </a:tbl>
          </a:graphicData>
        </a:graphic>
      </p:graphicFrame>
      <p:sp>
        <p:nvSpPr>
          <p:cNvPr id="13" name="矩形: 圆角 12">
            <a:extLst>
              <a:ext uri="{FF2B5EF4-FFF2-40B4-BE49-F238E27FC236}">
                <a16:creationId xmlns:a16="http://schemas.microsoft.com/office/drawing/2014/main" id="{EA67BD10-FD91-C1E4-D59E-E3A41A691A64}"/>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EF0C3BD8-D587-E6B8-7DD7-43BBC87BB78F}"/>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2EBF7892-4061-3313-7B5D-388C5CE1A6CC}"/>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7" name="矩形: 圆角 6">
            <a:extLst>
              <a:ext uri="{FF2B5EF4-FFF2-40B4-BE49-F238E27FC236}">
                <a16:creationId xmlns:a16="http://schemas.microsoft.com/office/drawing/2014/main" id="{E14F7662-C325-0013-B1F9-7721C594ED6B}"/>
              </a:ext>
            </a:extLst>
          </p:cNvPr>
          <p:cNvSpPr/>
          <p:nvPr/>
        </p:nvSpPr>
        <p:spPr>
          <a:xfrm>
            <a:off x="4903936" y="1667879"/>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45 (30)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7" name="矩形: 圆角 16">
            <a:extLst>
              <a:ext uri="{FF2B5EF4-FFF2-40B4-BE49-F238E27FC236}">
                <a16:creationId xmlns:a16="http://schemas.microsoft.com/office/drawing/2014/main" id="{9E0584C8-AE7D-3DD0-2B35-403E33AC0808}"/>
              </a:ext>
            </a:extLst>
          </p:cNvPr>
          <p:cNvSpPr/>
          <p:nvPr/>
        </p:nvSpPr>
        <p:spPr>
          <a:xfrm>
            <a:off x="5978044" y="1668748"/>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1242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(30)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8" name="矩形: 圆角 17">
            <a:extLst>
              <a:ext uri="{FF2B5EF4-FFF2-40B4-BE49-F238E27FC236}">
                <a16:creationId xmlns:a16="http://schemas.microsoft.com/office/drawing/2014/main" id="{FBA50EAC-B728-74B3-E0EA-080F7E32A23F}"/>
              </a:ext>
            </a:extLst>
          </p:cNvPr>
          <p:cNvSpPr/>
          <p:nvPr/>
        </p:nvSpPr>
        <p:spPr>
          <a:xfrm>
            <a:off x="7052152" y="1656814"/>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(30)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3" name="爆炸形: 8 pt  2">
            <a:extLst>
              <a:ext uri="{FF2B5EF4-FFF2-40B4-BE49-F238E27FC236}">
                <a16:creationId xmlns:a16="http://schemas.microsoft.com/office/drawing/2014/main" id="{3AFEC610-CDEB-DD6A-68BF-CEA485D47976}"/>
              </a:ext>
            </a:extLst>
          </p:cNvPr>
          <p:cNvSpPr/>
          <p:nvPr/>
        </p:nvSpPr>
        <p:spPr>
          <a:xfrm>
            <a:off x="10133556" y="2849061"/>
            <a:ext cx="1552565" cy="864394"/>
          </a:xfrm>
          <a:prstGeom prst="irregularSeal1">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2000" dirty="0">
                <a:solidFill>
                  <a:srgbClr val="5E5E5E"/>
                </a:solidFill>
                <a:sym typeface="Helvetica"/>
              </a:rPr>
              <a:t>Sorting</a:t>
            </a:r>
            <a:endParaRPr kumimoji="0" lang="zh-CN" altLang="en-US" sz="2000"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5352114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Overview</a:t>
            </a:r>
          </a:p>
        </p:txBody>
      </p:sp>
      <p:sp>
        <p:nvSpPr>
          <p:cNvPr id="3" name="Text Placeholder 2">
            <a:extLst>
              <a:ext uri="{FF2B5EF4-FFF2-40B4-BE49-F238E27FC236}">
                <a16:creationId xmlns:a16="http://schemas.microsoft.com/office/drawing/2014/main" id="{36A5FFEE-E22C-7E2F-1F3B-D8658E79FF2E}"/>
              </a:ext>
            </a:extLst>
          </p:cNvPr>
          <p:cNvSpPr>
            <a:spLocks noGrp="1"/>
          </p:cNvSpPr>
          <p:nvPr>
            <p:ph type="body" idx="1"/>
          </p:nvPr>
        </p:nvSpPr>
        <p:spPr>
          <a:xfrm>
            <a:off x="844551" y="1229566"/>
            <a:ext cx="10237107" cy="5499530"/>
          </a:xfrm>
        </p:spPr>
        <p:txBody>
          <a:bodyPr lIns="25400" tIns="25400" rIns="25400" bIns="25400" anchor="t">
            <a:normAutofit/>
          </a:bodyPr>
          <a:lstStyle/>
          <a:p>
            <a:pPr marL="288925" indent="-288925">
              <a:buFont typeface="Wingdings" pitchFamily="2" charset="2"/>
              <a:buChar char="Ø"/>
              <a:defRPr/>
            </a:pPr>
            <a:r>
              <a:rPr lang="en-US" altLang="zh-CN" sz="2600" b="1" dirty="0">
                <a:cs typeface="Helvetica"/>
              </a:rPr>
              <a:t>Tutorial this week</a:t>
            </a:r>
          </a:p>
          <a:p>
            <a:pPr marL="606425" lvl="1" indent="-288925">
              <a:spcBef>
                <a:spcPts val="1200"/>
              </a:spcBef>
              <a:buFont typeface="Wingdings" pitchFamily="2" charset="2"/>
              <a:buChar char="Ø"/>
              <a:defRPr/>
            </a:pPr>
            <a:r>
              <a:rPr lang="en-US" sz="2400" dirty="0">
                <a:cs typeface="Helvetica"/>
              </a:rPr>
              <a:t>Multilevel feedback queue (MLFQ)</a:t>
            </a:r>
          </a:p>
          <a:p>
            <a:pPr marL="923925" lvl="2" indent="-288925">
              <a:spcBef>
                <a:spcPts val="1200"/>
              </a:spcBef>
              <a:buFont typeface="Wingdings" pitchFamily="2" charset="2"/>
              <a:buChar char="Ø"/>
              <a:defRPr/>
            </a:pPr>
            <a:r>
              <a:rPr lang="en-US" sz="2400" dirty="0">
                <a:cs typeface="Helvetica"/>
              </a:rPr>
              <a:t>Fill MLFQ table</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6" name="TextBox 5">
            <a:extLst>
              <a:ext uri="{FF2B5EF4-FFF2-40B4-BE49-F238E27FC236}">
                <a16:creationId xmlns:a16="http://schemas.microsoft.com/office/drawing/2014/main" id="{059666F3-2E33-F336-CBC8-9499F9D78784}"/>
              </a:ext>
            </a:extLst>
          </p:cNvPr>
          <p:cNvSpPr txBox="1"/>
          <p:nvPr/>
        </p:nvSpPr>
        <p:spPr>
          <a:xfrm>
            <a:off x="3367171" y="4430460"/>
            <a:ext cx="6171565" cy="923330"/>
          </a:xfrm>
          <a:prstGeom prst="rect">
            <a:avLst/>
          </a:prstGeom>
          <a:solidFill>
            <a:srgbClr val="FFC000"/>
          </a:solidFill>
          <a:ln w="57150" cap="flat">
            <a:solidFill>
              <a:schemeClr val="bg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altLang="zh-CN" b="1" dirty="0">
                <a:solidFill>
                  <a:srgbClr val="202020"/>
                </a:solidFill>
                <a:latin typeface="Gill Sans MT" panose="020B0502020104020203" pitchFamily="34" charset="0"/>
              </a:rPr>
              <a:t>All examples used in this tutorial:</a:t>
            </a:r>
          </a:p>
          <a:p>
            <a:pPr algn="ctr"/>
            <a:r>
              <a:rPr lang="en-US" altLang="zh-CN" b="1" dirty="0">
                <a:solidFill>
                  <a:srgbClr val="202020"/>
                </a:solidFill>
                <a:latin typeface="Gill Sans MT" panose="020B0502020104020203" pitchFamily="34" charset="0"/>
              </a:rPr>
              <a:t>https://github.com/henryhxu/CSCI3150/tree/2024-Fall/tutorial/T07</a:t>
            </a:r>
          </a:p>
        </p:txBody>
      </p:sp>
    </p:spTree>
    <p:extLst>
      <p:ext uri="{BB962C8B-B14F-4D97-AF65-F5344CB8AC3E}">
        <p14:creationId xmlns:p14="http://schemas.microsoft.com/office/powerpoint/2010/main" val="14154995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E58188-8BCC-DCC2-B6A5-DB9C0F3215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32791E-46F6-0ADC-BE8A-315D35416FF6}"/>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8769DA4A-7B4C-7991-FCC3-32E077EAC2BF}"/>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30</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63AC7D1A-BEC0-3432-6E6D-7F80EA4A2BF4}"/>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E982D9F7-FF64-E659-C48E-F600F58535CF}"/>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FD0F0992-6FE1-238B-4E48-F26D76ADF687}"/>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E8F30266-A3A8-674B-9AB5-928A8B2C29A2}"/>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09BD4E9A-1B1C-32B0-AAE8-0FEBE116ACC0}"/>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DE8CDA82-72D8-7BB8-085E-CCAD8F264843}"/>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310</a:t>
            </a:r>
            <a:endParaRPr kumimoji="0" lang="en-US" altLang="zh-CN" sz="1600" b="0" i="0" u="none" strike="noStrike" cap="none" spc="0" normalizeH="0" baseline="0" dirty="0">
              <a:ln>
                <a:noFill/>
              </a:ln>
              <a:solidFill>
                <a:srgbClr val="FF0000"/>
              </a:solidFill>
              <a:effectLst/>
              <a:uFillTx/>
              <a:sym typeface="Helvetica"/>
            </a:endParaRPr>
          </a:p>
        </p:txBody>
      </p:sp>
      <p:graphicFrame>
        <p:nvGraphicFramePr>
          <p:cNvPr id="8" name="表格 7">
            <a:extLst>
              <a:ext uri="{FF2B5EF4-FFF2-40B4-BE49-F238E27FC236}">
                <a16:creationId xmlns:a16="http://schemas.microsoft.com/office/drawing/2014/main" id="{2C36BD45-5FEA-7A3C-950D-37336EE56DD9}"/>
              </a:ext>
            </a:extLst>
          </p:cNvPr>
          <p:cNvGraphicFramePr>
            <a:graphicFrameLocks noGrp="1"/>
          </p:cNvGraphicFramePr>
          <p:nvPr>
            <p:extLst>
              <p:ext uri="{D42A27DB-BD31-4B8C-83A1-F6EECF244321}">
                <p14:modId xmlns:p14="http://schemas.microsoft.com/office/powerpoint/2010/main" val="1929871320"/>
              </p:ext>
            </p:extLst>
          </p:nvPr>
        </p:nvGraphicFramePr>
        <p:xfrm>
          <a:off x="4028242" y="3429000"/>
          <a:ext cx="5698596" cy="3337560"/>
        </p:xfrm>
        <a:graphic>
          <a:graphicData uri="http://schemas.openxmlformats.org/drawingml/2006/table">
            <a:tbl>
              <a:tblPr firstRow="1" bandRow="1">
                <a:tableStyleId>{5C22544A-7EE6-4342-B048-85BDC9FD1C3A}</a:tableStyleId>
              </a:tblPr>
              <a:tblGrid>
                <a:gridCol w="543758">
                  <a:extLst>
                    <a:ext uri="{9D8B030D-6E8A-4147-A177-3AD203B41FA5}">
                      <a16:colId xmlns:a16="http://schemas.microsoft.com/office/drawing/2014/main" val="595835638"/>
                    </a:ext>
                  </a:extLst>
                </a:gridCol>
                <a:gridCol w="1064712">
                  <a:extLst>
                    <a:ext uri="{9D8B030D-6E8A-4147-A177-3AD203B41FA5}">
                      <a16:colId xmlns:a16="http://schemas.microsoft.com/office/drawing/2014/main" val="2710123126"/>
                    </a:ext>
                  </a:extLst>
                </a:gridCol>
                <a:gridCol w="870559">
                  <a:extLst>
                    <a:ext uri="{9D8B030D-6E8A-4147-A177-3AD203B41FA5}">
                      <a16:colId xmlns:a16="http://schemas.microsoft.com/office/drawing/2014/main" val="601955055"/>
                    </a:ext>
                  </a:extLst>
                </a:gridCol>
                <a:gridCol w="1419567">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(4)</a:t>
                      </a:r>
                      <a:endParaRPr lang="zh-CN" altLang="en-US" sz="1600" dirty="0"/>
                    </a:p>
                  </a:txBody>
                  <a:tcPr/>
                </a:tc>
                <a:tc>
                  <a:txBody>
                    <a:bodyPr/>
                    <a:lstStyle/>
                    <a:p>
                      <a:r>
                        <a:rPr lang="en-US" altLang="zh-CN" sz="1600" dirty="0"/>
                        <a:t>40-80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60</a:t>
                      </a:r>
                      <a:endParaRPr lang="zh-CN" altLang="en-US" sz="1600" dirty="0"/>
                    </a:p>
                  </a:txBody>
                  <a:tcPr/>
                </a:tc>
                <a:extLst>
                  <a:ext uri="{0D108BD9-81ED-4DB2-BD59-A6C34878D82A}">
                    <a16:rowId xmlns:a16="http://schemas.microsoft.com/office/drawing/2014/main" val="1260257585"/>
                  </a:ext>
                </a:extLst>
              </a:tr>
              <a:tr h="370840">
                <a:tc>
                  <a:txBody>
                    <a:bodyPr/>
                    <a:lstStyle/>
                    <a:p>
                      <a:r>
                        <a:rPr lang="en-US" altLang="zh-CN" sz="1600" dirty="0"/>
                        <a:t>…</a:t>
                      </a:r>
                      <a:endParaRPr lang="zh-CN" altLang="en-US" sz="1600" dirty="0"/>
                    </a:p>
                  </a:txBody>
                  <a:tcPr/>
                </a:tc>
                <a:tc>
                  <a:txBody>
                    <a:bodyPr/>
                    <a:lstStyle/>
                    <a:p>
                      <a:r>
                        <a:rPr lang="en-US" altLang="zh-CN" sz="1600" dirty="0"/>
                        <a:t>…</a:t>
                      </a:r>
                      <a:endParaRPr lang="zh-CN" altLang="en-US" sz="1600" dirty="0"/>
                    </a:p>
                  </a:txBody>
                  <a:tcPr/>
                </a:tc>
                <a:tc>
                  <a:txBody>
                    <a:bodyPr/>
                    <a:lstStyle/>
                    <a:p>
                      <a:r>
                        <a:rPr lang="en-US" altLang="zh-CN" sz="1600" dirty="0"/>
                        <a:t>…</a:t>
                      </a:r>
                      <a:endParaRPr lang="zh-CN" altLang="en-US" sz="1600" dirty="0"/>
                    </a:p>
                  </a:txBody>
                  <a:tcPr/>
                </a:tc>
                <a:tc>
                  <a:txBody>
                    <a:bodyPr/>
                    <a:lstStyle/>
                    <a:p>
                      <a:r>
                        <a:rPr lang="en-US" altLang="zh-CN" sz="1600" dirty="0"/>
                        <a:t>…</a:t>
                      </a:r>
                      <a:endParaRPr lang="zh-CN" altLang="en-US" sz="1600" dirty="0"/>
                    </a:p>
                  </a:txBody>
                  <a:tcPr/>
                </a:tc>
                <a:tc>
                  <a:txBody>
                    <a:bodyPr/>
                    <a:lstStyle/>
                    <a:p>
                      <a:r>
                        <a:rPr lang="en-US" altLang="zh-CN" sz="1600" dirty="0"/>
                        <a:t>…</a:t>
                      </a:r>
                      <a:endParaRPr lang="zh-CN" altLang="en-US" sz="1600" dirty="0"/>
                    </a:p>
                  </a:txBody>
                  <a:tcPr/>
                </a:tc>
                <a:extLst>
                  <a:ext uri="{0D108BD9-81ED-4DB2-BD59-A6C34878D82A}">
                    <a16:rowId xmlns:a16="http://schemas.microsoft.com/office/drawing/2014/main" val="2861045349"/>
                  </a:ext>
                </a:extLst>
              </a:tr>
              <a:tr h="370840">
                <a:tc>
                  <a:txBody>
                    <a:bodyPr/>
                    <a:lstStyle/>
                    <a:p>
                      <a:r>
                        <a:rPr lang="en-US" altLang="zh-CN" sz="1600" dirty="0"/>
                        <a:t>(14)</a:t>
                      </a:r>
                      <a:endParaRPr lang="zh-CN" altLang="en-US" sz="1600" dirty="0"/>
                    </a:p>
                  </a:txBody>
                  <a:tcPr/>
                </a:tc>
                <a:tc>
                  <a:txBody>
                    <a:bodyPr/>
                    <a:lstStyle/>
                    <a:p>
                      <a:r>
                        <a:rPr lang="en-US" altLang="zh-CN" sz="1600" dirty="0"/>
                        <a:t>168-178</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70</a:t>
                      </a:r>
                      <a:endParaRPr lang="zh-CN" altLang="en-US" sz="1600" dirty="0"/>
                    </a:p>
                  </a:txBody>
                  <a:tcPr/>
                </a:tc>
                <a:extLst>
                  <a:ext uri="{0D108BD9-81ED-4DB2-BD59-A6C34878D82A}">
                    <a16:rowId xmlns:a16="http://schemas.microsoft.com/office/drawing/2014/main" val="1373187927"/>
                  </a:ext>
                </a:extLst>
              </a:tr>
              <a:tr h="370840">
                <a:tc>
                  <a:txBody>
                    <a:bodyPr/>
                    <a:lstStyle/>
                    <a:p>
                      <a:r>
                        <a:rPr lang="en-US" altLang="zh-CN" sz="1600" dirty="0"/>
                        <a:t>(15)</a:t>
                      </a:r>
                      <a:endParaRPr lang="zh-CN" altLang="en-US" sz="1600" dirty="0"/>
                    </a:p>
                  </a:txBody>
                  <a:tcPr/>
                </a:tc>
                <a:tc>
                  <a:txBody>
                    <a:bodyPr/>
                    <a:lstStyle/>
                    <a:p>
                      <a:r>
                        <a:rPr lang="en-US" altLang="zh-CN" sz="1600" dirty="0"/>
                        <a:t>178-188</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60</a:t>
                      </a:r>
                      <a:endParaRPr lang="zh-CN" altLang="en-US" sz="1600" dirty="0"/>
                    </a:p>
                  </a:txBody>
                  <a:tcPr/>
                </a:tc>
                <a:extLst>
                  <a:ext uri="{0D108BD9-81ED-4DB2-BD59-A6C34878D82A}">
                    <a16:rowId xmlns:a16="http://schemas.microsoft.com/office/drawing/2014/main" val="2298620818"/>
                  </a:ext>
                </a:extLst>
              </a:tr>
              <a:tr h="370840">
                <a:tc>
                  <a:txBody>
                    <a:bodyPr/>
                    <a:lstStyle/>
                    <a:p>
                      <a:r>
                        <a:rPr lang="en-US" altLang="zh-CN" sz="1600" dirty="0"/>
                        <a:t>(16)</a:t>
                      </a:r>
                      <a:endParaRPr lang="zh-CN" altLang="en-US" sz="1600" dirty="0"/>
                    </a:p>
                  </a:txBody>
                  <a:tcPr/>
                </a:tc>
                <a:tc>
                  <a:txBody>
                    <a:bodyPr/>
                    <a:lstStyle/>
                    <a:p>
                      <a:r>
                        <a:rPr lang="en-US" altLang="zh-CN" sz="1600" dirty="0"/>
                        <a:t>188-228</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20</a:t>
                      </a:r>
                      <a:endParaRPr lang="zh-CN" altLang="en-US" sz="1600" dirty="0"/>
                    </a:p>
                  </a:txBody>
                  <a:tcPr/>
                </a:tc>
                <a:extLst>
                  <a:ext uri="{0D108BD9-81ED-4DB2-BD59-A6C34878D82A}">
                    <a16:rowId xmlns:a16="http://schemas.microsoft.com/office/drawing/2014/main" val="4272532152"/>
                  </a:ext>
                </a:extLst>
              </a:tr>
              <a:tr h="370840">
                <a:tc>
                  <a:txBody>
                    <a:bodyPr/>
                    <a:lstStyle/>
                    <a:p>
                      <a:r>
                        <a:rPr lang="en-US" altLang="zh-CN" sz="1600" dirty="0"/>
                        <a:t>(17)</a:t>
                      </a:r>
                      <a:endParaRPr lang="zh-CN" altLang="en-US" sz="1600" dirty="0"/>
                    </a:p>
                  </a:txBody>
                  <a:tcPr/>
                </a:tc>
                <a:tc>
                  <a:txBody>
                    <a:bodyPr/>
                    <a:lstStyle/>
                    <a:p>
                      <a:r>
                        <a:rPr lang="en-US" altLang="zh-CN" sz="1600" dirty="0"/>
                        <a:t>228-268</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30</a:t>
                      </a:r>
                      <a:endParaRPr lang="zh-CN" altLang="en-US" sz="1600" dirty="0"/>
                    </a:p>
                  </a:txBody>
                  <a:tcPr/>
                </a:tc>
                <a:extLst>
                  <a:ext uri="{0D108BD9-81ED-4DB2-BD59-A6C34878D82A}">
                    <a16:rowId xmlns:a16="http://schemas.microsoft.com/office/drawing/2014/main" val="4148231716"/>
                  </a:ext>
                </a:extLst>
              </a:tr>
              <a:tr h="370840">
                <a:tc>
                  <a:txBody>
                    <a:bodyPr/>
                    <a:lstStyle/>
                    <a:p>
                      <a:r>
                        <a:rPr lang="en-US" altLang="zh-CN" sz="1600" dirty="0"/>
                        <a:t>(18)</a:t>
                      </a:r>
                      <a:endParaRPr lang="zh-CN" altLang="en-US" sz="1600" dirty="0"/>
                    </a:p>
                  </a:txBody>
                  <a:tcPr/>
                </a:tc>
                <a:tc>
                  <a:txBody>
                    <a:bodyPr/>
                    <a:lstStyle/>
                    <a:p>
                      <a:r>
                        <a:rPr lang="en-US" altLang="zh-CN" sz="1600" dirty="0"/>
                        <a:t>268-300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28</a:t>
                      </a:r>
                      <a:endParaRPr lang="zh-CN" altLang="en-US" sz="1600" dirty="0"/>
                    </a:p>
                  </a:txBody>
                  <a:tcPr/>
                </a:tc>
                <a:extLst>
                  <a:ext uri="{0D108BD9-81ED-4DB2-BD59-A6C34878D82A}">
                    <a16:rowId xmlns:a16="http://schemas.microsoft.com/office/drawing/2014/main" val="4265080809"/>
                  </a:ext>
                </a:extLst>
              </a:tr>
              <a:tr h="370840">
                <a:tc>
                  <a:txBody>
                    <a:bodyPr/>
                    <a:lstStyle/>
                    <a:p>
                      <a:r>
                        <a:rPr lang="en-US" altLang="zh-CN" sz="1600" dirty="0"/>
                        <a:t>(19)</a:t>
                      </a:r>
                      <a:endParaRPr lang="zh-CN" altLang="en-US" sz="1600" dirty="0"/>
                    </a:p>
                  </a:txBody>
                  <a:tcPr/>
                </a:tc>
                <a:tc>
                  <a:txBody>
                    <a:bodyPr/>
                    <a:lstStyle/>
                    <a:p>
                      <a:r>
                        <a:rPr lang="en-US" altLang="zh-CN" sz="1600" dirty="0"/>
                        <a:t>300-310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10</a:t>
                      </a:r>
                      <a:endParaRPr lang="zh-CN" altLang="en-US" sz="1600" dirty="0"/>
                    </a:p>
                  </a:txBody>
                  <a:tcPr/>
                </a:tc>
                <a:extLst>
                  <a:ext uri="{0D108BD9-81ED-4DB2-BD59-A6C34878D82A}">
                    <a16:rowId xmlns:a16="http://schemas.microsoft.com/office/drawing/2014/main" val="2993186248"/>
                  </a:ext>
                </a:extLst>
              </a:tr>
            </a:tbl>
          </a:graphicData>
        </a:graphic>
      </p:graphicFrame>
      <p:sp>
        <p:nvSpPr>
          <p:cNvPr id="13" name="矩形: 圆角 12">
            <a:extLst>
              <a:ext uri="{FF2B5EF4-FFF2-40B4-BE49-F238E27FC236}">
                <a16:creationId xmlns:a16="http://schemas.microsoft.com/office/drawing/2014/main" id="{A2647B32-17DA-5018-29F0-7CA6277664EA}"/>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C16511BA-4EC9-8B6A-DB47-3C4DCD6C5EF8}"/>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C3C6F1D3-8EF0-25A9-20FC-D6385A8E84C6}"/>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7" name="矩形: 圆角 6">
            <a:extLst>
              <a:ext uri="{FF2B5EF4-FFF2-40B4-BE49-F238E27FC236}">
                <a16:creationId xmlns:a16="http://schemas.microsoft.com/office/drawing/2014/main" id="{C658D842-9BDE-12B8-4A2A-555C7BE3C2B1}"/>
              </a:ext>
            </a:extLst>
          </p:cNvPr>
          <p:cNvSpPr/>
          <p:nvPr/>
        </p:nvSpPr>
        <p:spPr>
          <a:xfrm>
            <a:off x="7055287" y="1653337"/>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45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7" name="矩形: 圆角 16">
            <a:extLst>
              <a:ext uri="{FF2B5EF4-FFF2-40B4-BE49-F238E27FC236}">
                <a16:creationId xmlns:a16="http://schemas.microsoft.com/office/drawing/2014/main" id="{F7C40BFF-8555-BF54-E082-BA8099EC0BBF}"/>
              </a:ext>
            </a:extLst>
          </p:cNvPr>
          <p:cNvSpPr/>
          <p:nvPr/>
        </p:nvSpPr>
        <p:spPr>
          <a:xfrm>
            <a:off x="4907071" y="1668748"/>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1242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(30)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8" name="矩形: 圆角 17">
            <a:extLst>
              <a:ext uri="{FF2B5EF4-FFF2-40B4-BE49-F238E27FC236}">
                <a16:creationId xmlns:a16="http://schemas.microsoft.com/office/drawing/2014/main" id="{F262E835-14AB-F9C5-9CDF-64AA350FFA1C}"/>
              </a:ext>
            </a:extLst>
          </p:cNvPr>
          <p:cNvSpPr/>
          <p:nvPr/>
        </p:nvSpPr>
        <p:spPr>
          <a:xfrm>
            <a:off x="5981179" y="1656814"/>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(30)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335143386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9B5ABA-CC3D-EFAC-12A9-264A536E77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88B13A-35FC-37DE-7CD2-A8F6B8F0F687}"/>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B91EE489-2C3B-3A65-1705-8C1C0EBB64AA}"/>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31</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12CD927E-092F-256F-7ED5-4E0952577A02}"/>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E7A3BE71-BBC9-9609-C403-20C79E19A108}"/>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321F878F-AEA6-D39C-5060-0048D7A6BF21}"/>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C950E7A7-A628-0975-24B1-E6E4B506567C}"/>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0AE513B5-17E0-B4EE-669B-DF194CFAD278}"/>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458D10DF-D8CA-5C89-D008-A8C565892448}"/>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320</a:t>
            </a:r>
            <a:endParaRPr kumimoji="0" lang="en-US" altLang="zh-CN" sz="1600" b="0" i="0" u="none" strike="noStrike" cap="none" spc="0" normalizeH="0" baseline="0" dirty="0">
              <a:ln>
                <a:noFill/>
              </a:ln>
              <a:solidFill>
                <a:srgbClr val="FF0000"/>
              </a:solidFill>
              <a:effectLst/>
              <a:uFillTx/>
              <a:sym typeface="Helvetica"/>
            </a:endParaRPr>
          </a:p>
        </p:txBody>
      </p:sp>
      <p:graphicFrame>
        <p:nvGraphicFramePr>
          <p:cNvPr id="8" name="表格 7">
            <a:extLst>
              <a:ext uri="{FF2B5EF4-FFF2-40B4-BE49-F238E27FC236}">
                <a16:creationId xmlns:a16="http://schemas.microsoft.com/office/drawing/2014/main" id="{496D9354-6261-E607-B064-E6BEE4550DEA}"/>
              </a:ext>
            </a:extLst>
          </p:cNvPr>
          <p:cNvGraphicFramePr>
            <a:graphicFrameLocks noGrp="1"/>
          </p:cNvGraphicFramePr>
          <p:nvPr>
            <p:extLst>
              <p:ext uri="{D42A27DB-BD31-4B8C-83A1-F6EECF244321}">
                <p14:modId xmlns:p14="http://schemas.microsoft.com/office/powerpoint/2010/main" val="2485316849"/>
              </p:ext>
            </p:extLst>
          </p:nvPr>
        </p:nvGraphicFramePr>
        <p:xfrm>
          <a:off x="4028242" y="3429000"/>
          <a:ext cx="5698596" cy="3337560"/>
        </p:xfrm>
        <a:graphic>
          <a:graphicData uri="http://schemas.openxmlformats.org/drawingml/2006/table">
            <a:tbl>
              <a:tblPr firstRow="1" bandRow="1">
                <a:tableStyleId>{5C22544A-7EE6-4342-B048-85BDC9FD1C3A}</a:tableStyleId>
              </a:tblPr>
              <a:tblGrid>
                <a:gridCol w="543758">
                  <a:extLst>
                    <a:ext uri="{9D8B030D-6E8A-4147-A177-3AD203B41FA5}">
                      <a16:colId xmlns:a16="http://schemas.microsoft.com/office/drawing/2014/main" val="595835638"/>
                    </a:ext>
                  </a:extLst>
                </a:gridCol>
                <a:gridCol w="1064712">
                  <a:extLst>
                    <a:ext uri="{9D8B030D-6E8A-4147-A177-3AD203B41FA5}">
                      <a16:colId xmlns:a16="http://schemas.microsoft.com/office/drawing/2014/main" val="2710123126"/>
                    </a:ext>
                  </a:extLst>
                </a:gridCol>
                <a:gridCol w="870559">
                  <a:extLst>
                    <a:ext uri="{9D8B030D-6E8A-4147-A177-3AD203B41FA5}">
                      <a16:colId xmlns:a16="http://schemas.microsoft.com/office/drawing/2014/main" val="601955055"/>
                    </a:ext>
                  </a:extLst>
                </a:gridCol>
                <a:gridCol w="1419567">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(17)</a:t>
                      </a:r>
                      <a:endParaRPr lang="zh-CN" altLang="en-US" sz="1600" dirty="0"/>
                    </a:p>
                  </a:txBody>
                  <a:tcPr/>
                </a:tc>
                <a:tc>
                  <a:txBody>
                    <a:bodyPr/>
                    <a:lstStyle/>
                    <a:p>
                      <a:r>
                        <a:rPr lang="en-US" altLang="zh-CN" sz="1600" dirty="0"/>
                        <a:t>228-268</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30</a:t>
                      </a:r>
                      <a:endParaRPr lang="zh-CN" altLang="en-US" sz="1600" dirty="0"/>
                    </a:p>
                  </a:txBody>
                  <a:tcPr/>
                </a:tc>
                <a:extLst>
                  <a:ext uri="{0D108BD9-81ED-4DB2-BD59-A6C34878D82A}">
                    <a16:rowId xmlns:a16="http://schemas.microsoft.com/office/drawing/2014/main" val="4148231716"/>
                  </a:ext>
                </a:extLst>
              </a:tr>
              <a:tr h="370840">
                <a:tc>
                  <a:txBody>
                    <a:bodyPr/>
                    <a:lstStyle/>
                    <a:p>
                      <a:r>
                        <a:rPr lang="en-US" altLang="zh-CN" sz="1600" dirty="0"/>
                        <a:t>(18)</a:t>
                      </a:r>
                      <a:endParaRPr lang="zh-CN" altLang="en-US" sz="1600" dirty="0"/>
                    </a:p>
                  </a:txBody>
                  <a:tcPr/>
                </a:tc>
                <a:tc>
                  <a:txBody>
                    <a:bodyPr/>
                    <a:lstStyle/>
                    <a:p>
                      <a:r>
                        <a:rPr lang="en-US" altLang="zh-CN" sz="1600" dirty="0"/>
                        <a:t>268-300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28</a:t>
                      </a:r>
                      <a:endParaRPr lang="zh-CN" altLang="en-US" sz="1600" dirty="0"/>
                    </a:p>
                  </a:txBody>
                  <a:tcPr/>
                </a:tc>
                <a:extLst>
                  <a:ext uri="{0D108BD9-81ED-4DB2-BD59-A6C34878D82A}">
                    <a16:rowId xmlns:a16="http://schemas.microsoft.com/office/drawing/2014/main" val="4265080809"/>
                  </a:ext>
                </a:extLst>
              </a:tr>
              <a:tr h="370840">
                <a:tc>
                  <a:txBody>
                    <a:bodyPr/>
                    <a:lstStyle/>
                    <a:p>
                      <a:r>
                        <a:rPr lang="en-US" altLang="zh-CN" sz="1600" dirty="0"/>
                        <a:t>(19)</a:t>
                      </a:r>
                      <a:endParaRPr lang="zh-CN" altLang="en-US" sz="1600" dirty="0"/>
                    </a:p>
                  </a:txBody>
                  <a:tcPr/>
                </a:tc>
                <a:tc>
                  <a:txBody>
                    <a:bodyPr/>
                    <a:lstStyle/>
                    <a:p>
                      <a:r>
                        <a:rPr lang="en-US" altLang="zh-CN" sz="1600" dirty="0"/>
                        <a:t>300-310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10</a:t>
                      </a:r>
                      <a:endParaRPr lang="zh-CN" altLang="en-US" sz="1600" dirty="0"/>
                    </a:p>
                  </a:txBody>
                  <a:tcPr/>
                </a:tc>
                <a:extLst>
                  <a:ext uri="{0D108BD9-81ED-4DB2-BD59-A6C34878D82A}">
                    <a16:rowId xmlns:a16="http://schemas.microsoft.com/office/drawing/2014/main" val="2993186248"/>
                  </a:ext>
                </a:extLst>
              </a:tr>
              <a:tr h="370840">
                <a:tc>
                  <a:txBody>
                    <a:bodyPr/>
                    <a:lstStyle/>
                    <a:p>
                      <a:r>
                        <a:rPr lang="en-US" altLang="zh-CN" sz="1600" dirty="0"/>
                        <a:t>(20)</a:t>
                      </a:r>
                      <a:endParaRPr lang="zh-CN" altLang="en-US" sz="1600" dirty="0"/>
                    </a:p>
                  </a:txBody>
                  <a:tcPr/>
                </a:tc>
                <a:tc>
                  <a:txBody>
                    <a:bodyPr/>
                    <a:lstStyle/>
                    <a:p>
                      <a:r>
                        <a:rPr lang="en-US" altLang="zh-CN" sz="1600" dirty="0"/>
                        <a:t>310-320</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20</a:t>
                      </a:r>
                      <a:endParaRPr lang="zh-CN" altLang="en-US" sz="1600" dirty="0"/>
                    </a:p>
                  </a:txBody>
                  <a:tcPr/>
                </a:tc>
                <a:extLst>
                  <a:ext uri="{0D108BD9-81ED-4DB2-BD59-A6C34878D82A}">
                    <a16:rowId xmlns:a16="http://schemas.microsoft.com/office/drawing/2014/main" val="287917987"/>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4220728871"/>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2366589678"/>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4109092599"/>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1456924914"/>
                  </a:ext>
                </a:extLst>
              </a:tr>
            </a:tbl>
          </a:graphicData>
        </a:graphic>
      </p:graphicFrame>
      <p:sp>
        <p:nvSpPr>
          <p:cNvPr id="13" name="矩形: 圆角 12">
            <a:extLst>
              <a:ext uri="{FF2B5EF4-FFF2-40B4-BE49-F238E27FC236}">
                <a16:creationId xmlns:a16="http://schemas.microsoft.com/office/drawing/2014/main" id="{58F9F022-829D-25AA-145B-F83802F5EEAE}"/>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A71D65A2-A9B4-8732-A0C0-DC11F7EA11C1}"/>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F46DFCA6-F8CB-B4A3-6D94-F81F41DB9545}"/>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7" name="矩形: 圆角 6">
            <a:extLst>
              <a:ext uri="{FF2B5EF4-FFF2-40B4-BE49-F238E27FC236}">
                <a16:creationId xmlns:a16="http://schemas.microsoft.com/office/drawing/2014/main" id="{8EA0B29C-75ED-FD3E-571E-8CA4C0E6FDC0}"/>
              </a:ext>
            </a:extLst>
          </p:cNvPr>
          <p:cNvSpPr/>
          <p:nvPr/>
        </p:nvSpPr>
        <p:spPr>
          <a:xfrm>
            <a:off x="5971788" y="1653337"/>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45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7" name="矩形: 圆角 16">
            <a:extLst>
              <a:ext uri="{FF2B5EF4-FFF2-40B4-BE49-F238E27FC236}">
                <a16:creationId xmlns:a16="http://schemas.microsoft.com/office/drawing/2014/main" id="{9C8FDA2F-FC42-81FC-EB7F-A47D497A43C9}"/>
              </a:ext>
            </a:extLst>
          </p:cNvPr>
          <p:cNvSpPr/>
          <p:nvPr/>
        </p:nvSpPr>
        <p:spPr>
          <a:xfrm>
            <a:off x="7045896" y="1653337"/>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1242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8" name="矩形: 圆角 17">
            <a:extLst>
              <a:ext uri="{FF2B5EF4-FFF2-40B4-BE49-F238E27FC236}">
                <a16:creationId xmlns:a16="http://schemas.microsoft.com/office/drawing/2014/main" id="{1DC6B732-E176-CFE6-10D4-DD08C2872750}"/>
              </a:ext>
            </a:extLst>
          </p:cNvPr>
          <p:cNvSpPr/>
          <p:nvPr/>
        </p:nvSpPr>
        <p:spPr>
          <a:xfrm>
            <a:off x="4897680" y="1656814"/>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(30)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1341148544"/>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161A0B-812D-3F49-1FE6-CA596A1745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C47236-8B7C-B57C-2272-229103825BC8}"/>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5726A59B-84E8-C0D3-61C5-7A7DD4B09F87}"/>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32</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40FC9F05-247F-2645-64DC-F978CBF6FEB6}"/>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F07A492B-4361-8764-639B-403598113E81}"/>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BE3FEDA3-6E57-53F9-39BE-355A443177A8}"/>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6D278D89-105C-2AD3-E2B2-DC9B81B09C47}"/>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8E01B2CB-ADC2-EEDB-826F-BA40D8A62FFA}"/>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A0820E90-5F13-5562-2945-B19128914574}"/>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330</a:t>
            </a:r>
            <a:endParaRPr kumimoji="0" lang="en-US" altLang="zh-CN" sz="1600" b="0" i="0" u="none" strike="noStrike" cap="none" spc="0" normalizeH="0" baseline="0" dirty="0">
              <a:ln>
                <a:noFill/>
              </a:ln>
              <a:solidFill>
                <a:srgbClr val="FF0000"/>
              </a:solidFill>
              <a:effectLst/>
              <a:uFillTx/>
              <a:sym typeface="Helvetica"/>
            </a:endParaRPr>
          </a:p>
        </p:txBody>
      </p:sp>
      <p:graphicFrame>
        <p:nvGraphicFramePr>
          <p:cNvPr id="8" name="表格 7">
            <a:extLst>
              <a:ext uri="{FF2B5EF4-FFF2-40B4-BE49-F238E27FC236}">
                <a16:creationId xmlns:a16="http://schemas.microsoft.com/office/drawing/2014/main" id="{202CBDD0-6B6E-4BA1-D738-8466DE130285}"/>
              </a:ext>
            </a:extLst>
          </p:cNvPr>
          <p:cNvGraphicFramePr>
            <a:graphicFrameLocks noGrp="1"/>
          </p:cNvGraphicFramePr>
          <p:nvPr>
            <p:extLst>
              <p:ext uri="{D42A27DB-BD31-4B8C-83A1-F6EECF244321}">
                <p14:modId xmlns:p14="http://schemas.microsoft.com/office/powerpoint/2010/main" val="3738139551"/>
              </p:ext>
            </p:extLst>
          </p:nvPr>
        </p:nvGraphicFramePr>
        <p:xfrm>
          <a:off x="4028242" y="3429000"/>
          <a:ext cx="5698596" cy="3337560"/>
        </p:xfrm>
        <a:graphic>
          <a:graphicData uri="http://schemas.openxmlformats.org/drawingml/2006/table">
            <a:tbl>
              <a:tblPr firstRow="1" bandRow="1">
                <a:tableStyleId>{5C22544A-7EE6-4342-B048-85BDC9FD1C3A}</a:tableStyleId>
              </a:tblPr>
              <a:tblGrid>
                <a:gridCol w="543758">
                  <a:extLst>
                    <a:ext uri="{9D8B030D-6E8A-4147-A177-3AD203B41FA5}">
                      <a16:colId xmlns:a16="http://schemas.microsoft.com/office/drawing/2014/main" val="595835638"/>
                    </a:ext>
                  </a:extLst>
                </a:gridCol>
                <a:gridCol w="1064712">
                  <a:extLst>
                    <a:ext uri="{9D8B030D-6E8A-4147-A177-3AD203B41FA5}">
                      <a16:colId xmlns:a16="http://schemas.microsoft.com/office/drawing/2014/main" val="2710123126"/>
                    </a:ext>
                  </a:extLst>
                </a:gridCol>
                <a:gridCol w="870559">
                  <a:extLst>
                    <a:ext uri="{9D8B030D-6E8A-4147-A177-3AD203B41FA5}">
                      <a16:colId xmlns:a16="http://schemas.microsoft.com/office/drawing/2014/main" val="601955055"/>
                    </a:ext>
                  </a:extLst>
                </a:gridCol>
                <a:gridCol w="1419567">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(17)</a:t>
                      </a:r>
                      <a:endParaRPr lang="zh-CN" altLang="en-US" sz="1600" dirty="0"/>
                    </a:p>
                  </a:txBody>
                  <a:tcPr/>
                </a:tc>
                <a:tc>
                  <a:txBody>
                    <a:bodyPr/>
                    <a:lstStyle/>
                    <a:p>
                      <a:r>
                        <a:rPr lang="en-US" altLang="zh-CN" sz="1600" dirty="0"/>
                        <a:t>228-268</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30</a:t>
                      </a:r>
                      <a:endParaRPr lang="zh-CN" altLang="en-US" sz="1600" dirty="0"/>
                    </a:p>
                  </a:txBody>
                  <a:tcPr/>
                </a:tc>
                <a:extLst>
                  <a:ext uri="{0D108BD9-81ED-4DB2-BD59-A6C34878D82A}">
                    <a16:rowId xmlns:a16="http://schemas.microsoft.com/office/drawing/2014/main" val="4148231716"/>
                  </a:ext>
                </a:extLst>
              </a:tr>
              <a:tr h="370840">
                <a:tc>
                  <a:txBody>
                    <a:bodyPr/>
                    <a:lstStyle/>
                    <a:p>
                      <a:r>
                        <a:rPr lang="en-US" altLang="zh-CN" sz="1600" dirty="0"/>
                        <a:t>(18)</a:t>
                      </a:r>
                      <a:endParaRPr lang="zh-CN" altLang="en-US" sz="1600" dirty="0"/>
                    </a:p>
                  </a:txBody>
                  <a:tcPr/>
                </a:tc>
                <a:tc>
                  <a:txBody>
                    <a:bodyPr/>
                    <a:lstStyle/>
                    <a:p>
                      <a:r>
                        <a:rPr lang="en-US" altLang="zh-CN" sz="1600" dirty="0"/>
                        <a:t>268-300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28</a:t>
                      </a:r>
                      <a:endParaRPr lang="zh-CN" altLang="en-US" sz="1600" dirty="0"/>
                    </a:p>
                  </a:txBody>
                  <a:tcPr/>
                </a:tc>
                <a:extLst>
                  <a:ext uri="{0D108BD9-81ED-4DB2-BD59-A6C34878D82A}">
                    <a16:rowId xmlns:a16="http://schemas.microsoft.com/office/drawing/2014/main" val="4265080809"/>
                  </a:ext>
                </a:extLst>
              </a:tr>
              <a:tr h="370840">
                <a:tc>
                  <a:txBody>
                    <a:bodyPr/>
                    <a:lstStyle/>
                    <a:p>
                      <a:r>
                        <a:rPr lang="en-US" altLang="zh-CN" sz="1600" dirty="0"/>
                        <a:t>(19)</a:t>
                      </a:r>
                      <a:endParaRPr lang="zh-CN" altLang="en-US" sz="1600" dirty="0"/>
                    </a:p>
                  </a:txBody>
                  <a:tcPr/>
                </a:tc>
                <a:tc>
                  <a:txBody>
                    <a:bodyPr/>
                    <a:lstStyle/>
                    <a:p>
                      <a:r>
                        <a:rPr lang="en-US" altLang="zh-CN" sz="1600" dirty="0"/>
                        <a:t>300-310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10</a:t>
                      </a:r>
                      <a:endParaRPr lang="zh-CN" altLang="en-US" sz="1600" dirty="0"/>
                    </a:p>
                  </a:txBody>
                  <a:tcPr/>
                </a:tc>
                <a:extLst>
                  <a:ext uri="{0D108BD9-81ED-4DB2-BD59-A6C34878D82A}">
                    <a16:rowId xmlns:a16="http://schemas.microsoft.com/office/drawing/2014/main" val="2993186248"/>
                  </a:ext>
                </a:extLst>
              </a:tr>
              <a:tr h="370840">
                <a:tc>
                  <a:txBody>
                    <a:bodyPr/>
                    <a:lstStyle/>
                    <a:p>
                      <a:r>
                        <a:rPr lang="en-US" altLang="zh-CN" sz="1600" dirty="0"/>
                        <a:t>(20)</a:t>
                      </a:r>
                      <a:endParaRPr lang="zh-CN" altLang="en-US" sz="1600" dirty="0"/>
                    </a:p>
                  </a:txBody>
                  <a:tcPr/>
                </a:tc>
                <a:tc>
                  <a:txBody>
                    <a:bodyPr/>
                    <a:lstStyle/>
                    <a:p>
                      <a:r>
                        <a:rPr lang="en-US" altLang="zh-CN" sz="1600" dirty="0"/>
                        <a:t>310-320</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20</a:t>
                      </a:r>
                      <a:endParaRPr lang="zh-CN" altLang="en-US" sz="1600" dirty="0"/>
                    </a:p>
                  </a:txBody>
                  <a:tcPr/>
                </a:tc>
                <a:extLst>
                  <a:ext uri="{0D108BD9-81ED-4DB2-BD59-A6C34878D82A}">
                    <a16:rowId xmlns:a16="http://schemas.microsoft.com/office/drawing/2014/main" val="287917987"/>
                  </a:ext>
                </a:extLst>
              </a:tr>
              <a:tr h="370840">
                <a:tc>
                  <a:txBody>
                    <a:bodyPr/>
                    <a:lstStyle/>
                    <a:p>
                      <a:r>
                        <a:rPr lang="en-US" altLang="zh-CN" sz="1600" dirty="0"/>
                        <a:t>(21)</a:t>
                      </a:r>
                      <a:endParaRPr lang="zh-CN" altLang="en-US" sz="1600" dirty="0"/>
                    </a:p>
                  </a:txBody>
                  <a:tcPr/>
                </a:tc>
                <a:tc>
                  <a:txBody>
                    <a:bodyPr/>
                    <a:lstStyle/>
                    <a:p>
                      <a:r>
                        <a:rPr lang="en-US" altLang="zh-CN" sz="1600" dirty="0"/>
                        <a:t>320-330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18</a:t>
                      </a:r>
                      <a:endParaRPr lang="zh-CN" altLang="en-US" sz="1600" dirty="0"/>
                    </a:p>
                  </a:txBody>
                  <a:tcPr/>
                </a:tc>
                <a:extLst>
                  <a:ext uri="{0D108BD9-81ED-4DB2-BD59-A6C34878D82A}">
                    <a16:rowId xmlns:a16="http://schemas.microsoft.com/office/drawing/2014/main" val="4220728871"/>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2366589678"/>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4109092599"/>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1456924914"/>
                  </a:ext>
                </a:extLst>
              </a:tr>
            </a:tbl>
          </a:graphicData>
        </a:graphic>
      </p:graphicFrame>
      <p:sp>
        <p:nvSpPr>
          <p:cNvPr id="13" name="矩形: 圆角 12">
            <a:extLst>
              <a:ext uri="{FF2B5EF4-FFF2-40B4-BE49-F238E27FC236}">
                <a16:creationId xmlns:a16="http://schemas.microsoft.com/office/drawing/2014/main" id="{A458AF46-5A3D-B88D-E07D-6D9F74EC3C7C}"/>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A0D2C022-977B-C709-CBED-AB4758F10765}"/>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FDE3B291-8B07-DDD2-AC24-2C5C5E33C82A}"/>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7" name="矩形: 圆角 6">
            <a:extLst>
              <a:ext uri="{FF2B5EF4-FFF2-40B4-BE49-F238E27FC236}">
                <a16:creationId xmlns:a16="http://schemas.microsoft.com/office/drawing/2014/main" id="{3B7C4E37-9354-3DB2-0468-4E3CA17CBF7E}"/>
              </a:ext>
            </a:extLst>
          </p:cNvPr>
          <p:cNvSpPr/>
          <p:nvPr/>
        </p:nvSpPr>
        <p:spPr>
          <a:xfrm>
            <a:off x="4869500" y="1653337"/>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45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7" name="矩形: 圆角 16">
            <a:extLst>
              <a:ext uri="{FF2B5EF4-FFF2-40B4-BE49-F238E27FC236}">
                <a16:creationId xmlns:a16="http://schemas.microsoft.com/office/drawing/2014/main" id="{4AEC024E-0B59-76B9-CABC-17AE0B7114FB}"/>
              </a:ext>
            </a:extLst>
          </p:cNvPr>
          <p:cNvSpPr/>
          <p:nvPr/>
        </p:nvSpPr>
        <p:spPr>
          <a:xfrm>
            <a:off x="5943608" y="1653337"/>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1242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8" name="矩形: 圆角 17">
            <a:extLst>
              <a:ext uri="{FF2B5EF4-FFF2-40B4-BE49-F238E27FC236}">
                <a16:creationId xmlns:a16="http://schemas.microsoft.com/office/drawing/2014/main" id="{81BDB0D8-9FB5-AD3D-337A-2CF27DCA3B49}"/>
              </a:ext>
            </a:extLst>
          </p:cNvPr>
          <p:cNvSpPr/>
          <p:nvPr/>
        </p:nvSpPr>
        <p:spPr>
          <a:xfrm>
            <a:off x="7017716" y="1653336"/>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2393584375"/>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0AB20-CE16-7616-105B-FB682D7A05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61E68D-FAAF-9CB2-9EEC-F4C60B911E03}"/>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A7C9A8B0-E11B-77C6-3C65-FA695DA7A70A}"/>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33</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03FC4B08-41EE-8287-28E6-7D7B2C237300}"/>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CF3F559A-88F6-7655-62C8-A611A1B01156}"/>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A9EB4F9B-F76C-38B1-63FC-58C8362343B9}"/>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114576EF-72B6-EDCD-487F-EA774D9772D2}"/>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C227404F-C453-7D41-9BD2-B050B0F129F6}"/>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A28CB424-07F2-A9F0-D858-D8AEFFB0BB77}"/>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340</a:t>
            </a:r>
            <a:endParaRPr kumimoji="0" lang="en-US" altLang="zh-CN" sz="1600" b="0" i="0" u="none" strike="noStrike" cap="none" spc="0" normalizeH="0" baseline="0" dirty="0">
              <a:ln>
                <a:noFill/>
              </a:ln>
              <a:solidFill>
                <a:srgbClr val="FF0000"/>
              </a:solidFill>
              <a:effectLst/>
              <a:uFillTx/>
              <a:sym typeface="Helvetica"/>
            </a:endParaRPr>
          </a:p>
        </p:txBody>
      </p:sp>
      <p:graphicFrame>
        <p:nvGraphicFramePr>
          <p:cNvPr id="8" name="表格 7">
            <a:extLst>
              <a:ext uri="{FF2B5EF4-FFF2-40B4-BE49-F238E27FC236}">
                <a16:creationId xmlns:a16="http://schemas.microsoft.com/office/drawing/2014/main" id="{5499E31C-FEDD-B58E-0610-3C208C64F0AC}"/>
              </a:ext>
            </a:extLst>
          </p:cNvPr>
          <p:cNvGraphicFramePr>
            <a:graphicFrameLocks noGrp="1"/>
          </p:cNvGraphicFramePr>
          <p:nvPr>
            <p:extLst>
              <p:ext uri="{D42A27DB-BD31-4B8C-83A1-F6EECF244321}">
                <p14:modId xmlns:p14="http://schemas.microsoft.com/office/powerpoint/2010/main" val="109662070"/>
              </p:ext>
            </p:extLst>
          </p:nvPr>
        </p:nvGraphicFramePr>
        <p:xfrm>
          <a:off x="4028242" y="3429000"/>
          <a:ext cx="5698596" cy="3337560"/>
        </p:xfrm>
        <a:graphic>
          <a:graphicData uri="http://schemas.openxmlformats.org/drawingml/2006/table">
            <a:tbl>
              <a:tblPr firstRow="1" bandRow="1">
                <a:tableStyleId>{5C22544A-7EE6-4342-B048-85BDC9FD1C3A}</a:tableStyleId>
              </a:tblPr>
              <a:tblGrid>
                <a:gridCol w="543758">
                  <a:extLst>
                    <a:ext uri="{9D8B030D-6E8A-4147-A177-3AD203B41FA5}">
                      <a16:colId xmlns:a16="http://schemas.microsoft.com/office/drawing/2014/main" val="595835638"/>
                    </a:ext>
                  </a:extLst>
                </a:gridCol>
                <a:gridCol w="1064712">
                  <a:extLst>
                    <a:ext uri="{9D8B030D-6E8A-4147-A177-3AD203B41FA5}">
                      <a16:colId xmlns:a16="http://schemas.microsoft.com/office/drawing/2014/main" val="2710123126"/>
                    </a:ext>
                  </a:extLst>
                </a:gridCol>
                <a:gridCol w="870559">
                  <a:extLst>
                    <a:ext uri="{9D8B030D-6E8A-4147-A177-3AD203B41FA5}">
                      <a16:colId xmlns:a16="http://schemas.microsoft.com/office/drawing/2014/main" val="601955055"/>
                    </a:ext>
                  </a:extLst>
                </a:gridCol>
                <a:gridCol w="1419567">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(17)</a:t>
                      </a:r>
                      <a:endParaRPr lang="zh-CN" altLang="en-US" sz="1600" dirty="0"/>
                    </a:p>
                  </a:txBody>
                  <a:tcPr/>
                </a:tc>
                <a:tc>
                  <a:txBody>
                    <a:bodyPr/>
                    <a:lstStyle/>
                    <a:p>
                      <a:r>
                        <a:rPr lang="en-US" altLang="zh-CN" sz="1600" dirty="0"/>
                        <a:t>228-268</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30</a:t>
                      </a:r>
                      <a:endParaRPr lang="zh-CN" altLang="en-US" sz="1600" dirty="0"/>
                    </a:p>
                  </a:txBody>
                  <a:tcPr/>
                </a:tc>
                <a:extLst>
                  <a:ext uri="{0D108BD9-81ED-4DB2-BD59-A6C34878D82A}">
                    <a16:rowId xmlns:a16="http://schemas.microsoft.com/office/drawing/2014/main" val="4148231716"/>
                  </a:ext>
                </a:extLst>
              </a:tr>
              <a:tr h="370840">
                <a:tc>
                  <a:txBody>
                    <a:bodyPr/>
                    <a:lstStyle/>
                    <a:p>
                      <a:r>
                        <a:rPr lang="en-US" altLang="zh-CN" sz="1600" dirty="0"/>
                        <a:t>(18)</a:t>
                      </a:r>
                      <a:endParaRPr lang="zh-CN" altLang="en-US" sz="1600" dirty="0"/>
                    </a:p>
                  </a:txBody>
                  <a:tcPr/>
                </a:tc>
                <a:tc>
                  <a:txBody>
                    <a:bodyPr/>
                    <a:lstStyle/>
                    <a:p>
                      <a:r>
                        <a:rPr lang="en-US" altLang="zh-CN" sz="1600" dirty="0"/>
                        <a:t>268-300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28</a:t>
                      </a:r>
                      <a:endParaRPr lang="zh-CN" altLang="en-US" sz="1600" dirty="0"/>
                    </a:p>
                  </a:txBody>
                  <a:tcPr/>
                </a:tc>
                <a:extLst>
                  <a:ext uri="{0D108BD9-81ED-4DB2-BD59-A6C34878D82A}">
                    <a16:rowId xmlns:a16="http://schemas.microsoft.com/office/drawing/2014/main" val="4265080809"/>
                  </a:ext>
                </a:extLst>
              </a:tr>
              <a:tr h="370840">
                <a:tc>
                  <a:txBody>
                    <a:bodyPr/>
                    <a:lstStyle/>
                    <a:p>
                      <a:r>
                        <a:rPr lang="en-US" altLang="zh-CN" sz="1600" dirty="0"/>
                        <a:t>(19)</a:t>
                      </a:r>
                      <a:endParaRPr lang="zh-CN" altLang="en-US" sz="1600" dirty="0"/>
                    </a:p>
                  </a:txBody>
                  <a:tcPr/>
                </a:tc>
                <a:tc>
                  <a:txBody>
                    <a:bodyPr/>
                    <a:lstStyle/>
                    <a:p>
                      <a:r>
                        <a:rPr lang="en-US" altLang="zh-CN" sz="1600" dirty="0"/>
                        <a:t>300-310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10</a:t>
                      </a:r>
                      <a:endParaRPr lang="zh-CN" altLang="en-US" sz="1600" dirty="0"/>
                    </a:p>
                  </a:txBody>
                  <a:tcPr/>
                </a:tc>
                <a:extLst>
                  <a:ext uri="{0D108BD9-81ED-4DB2-BD59-A6C34878D82A}">
                    <a16:rowId xmlns:a16="http://schemas.microsoft.com/office/drawing/2014/main" val="2993186248"/>
                  </a:ext>
                </a:extLst>
              </a:tr>
              <a:tr h="370840">
                <a:tc>
                  <a:txBody>
                    <a:bodyPr/>
                    <a:lstStyle/>
                    <a:p>
                      <a:r>
                        <a:rPr lang="en-US" altLang="zh-CN" sz="1600" dirty="0"/>
                        <a:t>(20)</a:t>
                      </a:r>
                      <a:endParaRPr lang="zh-CN" altLang="en-US" sz="1600" dirty="0"/>
                    </a:p>
                  </a:txBody>
                  <a:tcPr/>
                </a:tc>
                <a:tc>
                  <a:txBody>
                    <a:bodyPr/>
                    <a:lstStyle/>
                    <a:p>
                      <a:r>
                        <a:rPr lang="en-US" altLang="zh-CN" sz="1600" dirty="0"/>
                        <a:t>310-320</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20</a:t>
                      </a:r>
                      <a:endParaRPr lang="zh-CN" altLang="en-US" sz="1600" dirty="0"/>
                    </a:p>
                  </a:txBody>
                  <a:tcPr/>
                </a:tc>
                <a:extLst>
                  <a:ext uri="{0D108BD9-81ED-4DB2-BD59-A6C34878D82A}">
                    <a16:rowId xmlns:a16="http://schemas.microsoft.com/office/drawing/2014/main" val="287917987"/>
                  </a:ext>
                </a:extLst>
              </a:tr>
              <a:tr h="370840">
                <a:tc>
                  <a:txBody>
                    <a:bodyPr/>
                    <a:lstStyle/>
                    <a:p>
                      <a:r>
                        <a:rPr lang="en-US" altLang="zh-CN" sz="1600" dirty="0"/>
                        <a:t>(21)</a:t>
                      </a:r>
                      <a:endParaRPr lang="zh-CN" altLang="en-US" sz="1600" dirty="0"/>
                    </a:p>
                  </a:txBody>
                  <a:tcPr/>
                </a:tc>
                <a:tc>
                  <a:txBody>
                    <a:bodyPr/>
                    <a:lstStyle/>
                    <a:p>
                      <a:r>
                        <a:rPr lang="en-US" altLang="zh-CN" sz="1600" dirty="0"/>
                        <a:t>320-330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18</a:t>
                      </a:r>
                      <a:endParaRPr lang="zh-CN" altLang="en-US" sz="1600" dirty="0"/>
                    </a:p>
                  </a:txBody>
                  <a:tcPr/>
                </a:tc>
                <a:extLst>
                  <a:ext uri="{0D108BD9-81ED-4DB2-BD59-A6C34878D82A}">
                    <a16:rowId xmlns:a16="http://schemas.microsoft.com/office/drawing/2014/main" val="4220728871"/>
                  </a:ext>
                </a:extLst>
              </a:tr>
              <a:tr h="370840">
                <a:tc>
                  <a:txBody>
                    <a:bodyPr/>
                    <a:lstStyle/>
                    <a:p>
                      <a:r>
                        <a:rPr lang="en-US" altLang="zh-CN" sz="1600" dirty="0"/>
                        <a:t>(22)</a:t>
                      </a:r>
                      <a:endParaRPr lang="zh-CN" altLang="en-US" sz="1600" dirty="0"/>
                    </a:p>
                  </a:txBody>
                  <a:tcPr/>
                </a:tc>
                <a:tc>
                  <a:txBody>
                    <a:bodyPr/>
                    <a:lstStyle/>
                    <a:p>
                      <a:r>
                        <a:rPr lang="en-US" altLang="zh-CN" sz="1600" dirty="0"/>
                        <a:t>330-340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0</a:t>
                      </a:r>
                      <a:endParaRPr lang="zh-CN" altLang="en-US" sz="1600" dirty="0"/>
                    </a:p>
                  </a:txBody>
                  <a:tcPr/>
                </a:tc>
                <a:extLst>
                  <a:ext uri="{0D108BD9-81ED-4DB2-BD59-A6C34878D82A}">
                    <a16:rowId xmlns:a16="http://schemas.microsoft.com/office/drawing/2014/main" val="2366589678"/>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4109092599"/>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1456924914"/>
                  </a:ext>
                </a:extLst>
              </a:tr>
            </a:tbl>
          </a:graphicData>
        </a:graphic>
      </p:graphicFrame>
      <p:sp>
        <p:nvSpPr>
          <p:cNvPr id="13" name="矩形: 圆角 12">
            <a:extLst>
              <a:ext uri="{FF2B5EF4-FFF2-40B4-BE49-F238E27FC236}">
                <a16:creationId xmlns:a16="http://schemas.microsoft.com/office/drawing/2014/main" id="{DA6902D2-D8E6-799B-4B93-D752B6C4B6A1}"/>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BC1EBF58-FAB3-C0F2-93EA-8FDC7EF81351}"/>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F5F0EB60-194E-B4F7-846F-1E80A51CB5A9}"/>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7" name="矩形: 圆角 16">
            <a:extLst>
              <a:ext uri="{FF2B5EF4-FFF2-40B4-BE49-F238E27FC236}">
                <a16:creationId xmlns:a16="http://schemas.microsoft.com/office/drawing/2014/main" id="{64DE90A9-9C59-EBDB-DD47-482DEC60B83D}"/>
              </a:ext>
            </a:extLst>
          </p:cNvPr>
          <p:cNvSpPr/>
          <p:nvPr/>
        </p:nvSpPr>
        <p:spPr>
          <a:xfrm>
            <a:off x="4878898" y="1653337"/>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1242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8" name="矩形: 圆角 17">
            <a:extLst>
              <a:ext uri="{FF2B5EF4-FFF2-40B4-BE49-F238E27FC236}">
                <a16:creationId xmlns:a16="http://schemas.microsoft.com/office/drawing/2014/main" id="{7920F5F9-17C9-905D-E018-CE199EE1E49E}"/>
              </a:ext>
            </a:extLst>
          </p:cNvPr>
          <p:cNvSpPr/>
          <p:nvPr/>
        </p:nvSpPr>
        <p:spPr>
          <a:xfrm>
            <a:off x="5953006" y="1653336"/>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1671121299"/>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AB9BD5-6450-8BB4-F396-33CF99655C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59C36C-6783-AF17-3DEC-548A73EEC4F8}"/>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E467FF2A-1579-FFEA-419B-A2251B1C9A1D}"/>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34</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004FF4E9-D471-3DF4-A8F2-D27AB4AD429F}"/>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3B43F551-232E-0E43-657C-5A48467BF2FF}"/>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47E3F4DD-B7B2-A2BD-B1E9-3EF9525DD7C3}"/>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EBA74C70-0B77-B7CB-2272-DF266BE406BD}"/>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D44368F8-D49C-EBE9-F477-7D71E2246B9D}"/>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8865E343-EFCA-8B95-0CA1-B8F54A14E6B3}"/>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350</a:t>
            </a:r>
            <a:endParaRPr kumimoji="0" lang="en-US" altLang="zh-CN" sz="1600" b="0" i="0" u="none" strike="noStrike" cap="none" spc="0" normalizeH="0" baseline="0" dirty="0">
              <a:ln>
                <a:noFill/>
              </a:ln>
              <a:solidFill>
                <a:srgbClr val="FF0000"/>
              </a:solidFill>
              <a:effectLst/>
              <a:uFillTx/>
              <a:sym typeface="Helvetica"/>
            </a:endParaRPr>
          </a:p>
        </p:txBody>
      </p:sp>
      <p:graphicFrame>
        <p:nvGraphicFramePr>
          <p:cNvPr id="8" name="表格 7">
            <a:extLst>
              <a:ext uri="{FF2B5EF4-FFF2-40B4-BE49-F238E27FC236}">
                <a16:creationId xmlns:a16="http://schemas.microsoft.com/office/drawing/2014/main" id="{CF550C97-D5B9-E1DA-A113-0C005355AD75}"/>
              </a:ext>
            </a:extLst>
          </p:cNvPr>
          <p:cNvGraphicFramePr>
            <a:graphicFrameLocks noGrp="1"/>
          </p:cNvGraphicFramePr>
          <p:nvPr>
            <p:extLst>
              <p:ext uri="{D42A27DB-BD31-4B8C-83A1-F6EECF244321}">
                <p14:modId xmlns:p14="http://schemas.microsoft.com/office/powerpoint/2010/main" val="3064604051"/>
              </p:ext>
            </p:extLst>
          </p:nvPr>
        </p:nvGraphicFramePr>
        <p:xfrm>
          <a:off x="4028242" y="3429000"/>
          <a:ext cx="5698596" cy="3337560"/>
        </p:xfrm>
        <a:graphic>
          <a:graphicData uri="http://schemas.openxmlformats.org/drawingml/2006/table">
            <a:tbl>
              <a:tblPr firstRow="1" bandRow="1">
                <a:tableStyleId>{5C22544A-7EE6-4342-B048-85BDC9FD1C3A}</a:tableStyleId>
              </a:tblPr>
              <a:tblGrid>
                <a:gridCol w="543758">
                  <a:extLst>
                    <a:ext uri="{9D8B030D-6E8A-4147-A177-3AD203B41FA5}">
                      <a16:colId xmlns:a16="http://schemas.microsoft.com/office/drawing/2014/main" val="595835638"/>
                    </a:ext>
                  </a:extLst>
                </a:gridCol>
                <a:gridCol w="1064712">
                  <a:extLst>
                    <a:ext uri="{9D8B030D-6E8A-4147-A177-3AD203B41FA5}">
                      <a16:colId xmlns:a16="http://schemas.microsoft.com/office/drawing/2014/main" val="2710123126"/>
                    </a:ext>
                  </a:extLst>
                </a:gridCol>
                <a:gridCol w="870559">
                  <a:extLst>
                    <a:ext uri="{9D8B030D-6E8A-4147-A177-3AD203B41FA5}">
                      <a16:colId xmlns:a16="http://schemas.microsoft.com/office/drawing/2014/main" val="601955055"/>
                    </a:ext>
                  </a:extLst>
                </a:gridCol>
                <a:gridCol w="1419567">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(17)</a:t>
                      </a:r>
                      <a:endParaRPr lang="zh-CN" altLang="en-US" sz="1600" dirty="0"/>
                    </a:p>
                  </a:txBody>
                  <a:tcPr/>
                </a:tc>
                <a:tc>
                  <a:txBody>
                    <a:bodyPr/>
                    <a:lstStyle/>
                    <a:p>
                      <a:r>
                        <a:rPr lang="en-US" altLang="zh-CN" sz="1600" dirty="0"/>
                        <a:t>228-268</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30</a:t>
                      </a:r>
                      <a:endParaRPr lang="zh-CN" altLang="en-US" sz="1600" dirty="0"/>
                    </a:p>
                  </a:txBody>
                  <a:tcPr/>
                </a:tc>
                <a:extLst>
                  <a:ext uri="{0D108BD9-81ED-4DB2-BD59-A6C34878D82A}">
                    <a16:rowId xmlns:a16="http://schemas.microsoft.com/office/drawing/2014/main" val="4148231716"/>
                  </a:ext>
                </a:extLst>
              </a:tr>
              <a:tr h="370840">
                <a:tc>
                  <a:txBody>
                    <a:bodyPr/>
                    <a:lstStyle/>
                    <a:p>
                      <a:r>
                        <a:rPr lang="en-US" altLang="zh-CN" sz="1600" dirty="0"/>
                        <a:t>(18)</a:t>
                      </a:r>
                      <a:endParaRPr lang="zh-CN" altLang="en-US" sz="1600" dirty="0"/>
                    </a:p>
                  </a:txBody>
                  <a:tcPr/>
                </a:tc>
                <a:tc>
                  <a:txBody>
                    <a:bodyPr/>
                    <a:lstStyle/>
                    <a:p>
                      <a:r>
                        <a:rPr lang="en-US" altLang="zh-CN" sz="1600" dirty="0"/>
                        <a:t>268-300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28</a:t>
                      </a:r>
                      <a:endParaRPr lang="zh-CN" altLang="en-US" sz="1600" dirty="0"/>
                    </a:p>
                  </a:txBody>
                  <a:tcPr/>
                </a:tc>
                <a:extLst>
                  <a:ext uri="{0D108BD9-81ED-4DB2-BD59-A6C34878D82A}">
                    <a16:rowId xmlns:a16="http://schemas.microsoft.com/office/drawing/2014/main" val="4265080809"/>
                  </a:ext>
                </a:extLst>
              </a:tr>
              <a:tr h="370840">
                <a:tc>
                  <a:txBody>
                    <a:bodyPr/>
                    <a:lstStyle/>
                    <a:p>
                      <a:r>
                        <a:rPr lang="en-US" altLang="zh-CN" sz="1600" dirty="0"/>
                        <a:t>(19)</a:t>
                      </a:r>
                      <a:endParaRPr lang="zh-CN" altLang="en-US" sz="1600" dirty="0"/>
                    </a:p>
                  </a:txBody>
                  <a:tcPr/>
                </a:tc>
                <a:tc>
                  <a:txBody>
                    <a:bodyPr/>
                    <a:lstStyle/>
                    <a:p>
                      <a:r>
                        <a:rPr lang="en-US" altLang="zh-CN" sz="1600" dirty="0"/>
                        <a:t>300-310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10</a:t>
                      </a:r>
                      <a:endParaRPr lang="zh-CN" altLang="en-US" sz="1600" dirty="0"/>
                    </a:p>
                  </a:txBody>
                  <a:tcPr/>
                </a:tc>
                <a:extLst>
                  <a:ext uri="{0D108BD9-81ED-4DB2-BD59-A6C34878D82A}">
                    <a16:rowId xmlns:a16="http://schemas.microsoft.com/office/drawing/2014/main" val="2993186248"/>
                  </a:ext>
                </a:extLst>
              </a:tr>
              <a:tr h="370840">
                <a:tc>
                  <a:txBody>
                    <a:bodyPr/>
                    <a:lstStyle/>
                    <a:p>
                      <a:r>
                        <a:rPr lang="en-US" altLang="zh-CN" sz="1600" dirty="0"/>
                        <a:t>(20)</a:t>
                      </a:r>
                      <a:endParaRPr lang="zh-CN" altLang="en-US" sz="1600" dirty="0"/>
                    </a:p>
                  </a:txBody>
                  <a:tcPr/>
                </a:tc>
                <a:tc>
                  <a:txBody>
                    <a:bodyPr/>
                    <a:lstStyle/>
                    <a:p>
                      <a:r>
                        <a:rPr lang="en-US" altLang="zh-CN" sz="1600" dirty="0"/>
                        <a:t>310-320</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20</a:t>
                      </a:r>
                      <a:endParaRPr lang="zh-CN" altLang="en-US" sz="1600" dirty="0"/>
                    </a:p>
                  </a:txBody>
                  <a:tcPr/>
                </a:tc>
                <a:extLst>
                  <a:ext uri="{0D108BD9-81ED-4DB2-BD59-A6C34878D82A}">
                    <a16:rowId xmlns:a16="http://schemas.microsoft.com/office/drawing/2014/main" val="287917987"/>
                  </a:ext>
                </a:extLst>
              </a:tr>
              <a:tr h="370840">
                <a:tc>
                  <a:txBody>
                    <a:bodyPr/>
                    <a:lstStyle/>
                    <a:p>
                      <a:r>
                        <a:rPr lang="en-US" altLang="zh-CN" sz="1600" dirty="0"/>
                        <a:t>(21)</a:t>
                      </a:r>
                      <a:endParaRPr lang="zh-CN" altLang="en-US" sz="1600" dirty="0"/>
                    </a:p>
                  </a:txBody>
                  <a:tcPr/>
                </a:tc>
                <a:tc>
                  <a:txBody>
                    <a:bodyPr/>
                    <a:lstStyle/>
                    <a:p>
                      <a:r>
                        <a:rPr lang="en-US" altLang="zh-CN" sz="1600" dirty="0"/>
                        <a:t>320-330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18</a:t>
                      </a:r>
                      <a:endParaRPr lang="zh-CN" altLang="en-US" sz="1600" dirty="0"/>
                    </a:p>
                  </a:txBody>
                  <a:tcPr/>
                </a:tc>
                <a:extLst>
                  <a:ext uri="{0D108BD9-81ED-4DB2-BD59-A6C34878D82A}">
                    <a16:rowId xmlns:a16="http://schemas.microsoft.com/office/drawing/2014/main" val="4220728871"/>
                  </a:ext>
                </a:extLst>
              </a:tr>
              <a:tr h="370840">
                <a:tc>
                  <a:txBody>
                    <a:bodyPr/>
                    <a:lstStyle/>
                    <a:p>
                      <a:r>
                        <a:rPr lang="en-US" altLang="zh-CN" sz="1600" dirty="0"/>
                        <a:t>(22)</a:t>
                      </a:r>
                      <a:endParaRPr lang="zh-CN" altLang="en-US" sz="1600" dirty="0"/>
                    </a:p>
                  </a:txBody>
                  <a:tcPr/>
                </a:tc>
                <a:tc>
                  <a:txBody>
                    <a:bodyPr/>
                    <a:lstStyle/>
                    <a:p>
                      <a:r>
                        <a:rPr lang="en-US" altLang="zh-CN" sz="1600" dirty="0"/>
                        <a:t>330-340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0</a:t>
                      </a:r>
                      <a:endParaRPr lang="zh-CN" altLang="en-US" sz="1600" dirty="0"/>
                    </a:p>
                  </a:txBody>
                  <a:tcPr/>
                </a:tc>
                <a:extLst>
                  <a:ext uri="{0D108BD9-81ED-4DB2-BD59-A6C34878D82A}">
                    <a16:rowId xmlns:a16="http://schemas.microsoft.com/office/drawing/2014/main" val="2366589678"/>
                  </a:ext>
                </a:extLst>
              </a:tr>
              <a:tr h="370840">
                <a:tc>
                  <a:txBody>
                    <a:bodyPr/>
                    <a:lstStyle/>
                    <a:p>
                      <a:r>
                        <a:rPr lang="en-US" altLang="zh-CN" sz="1600" dirty="0"/>
                        <a:t>(23)</a:t>
                      </a:r>
                      <a:endParaRPr lang="zh-CN" altLang="en-US" sz="1600" dirty="0"/>
                    </a:p>
                  </a:txBody>
                  <a:tcPr/>
                </a:tc>
                <a:tc>
                  <a:txBody>
                    <a:bodyPr/>
                    <a:lstStyle/>
                    <a:p>
                      <a:r>
                        <a:rPr lang="en-US" altLang="zh-CN" sz="1600" dirty="0"/>
                        <a:t>340-350</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10</a:t>
                      </a:r>
                      <a:endParaRPr lang="zh-CN" altLang="en-US" sz="1600" dirty="0"/>
                    </a:p>
                  </a:txBody>
                  <a:tcPr/>
                </a:tc>
                <a:extLst>
                  <a:ext uri="{0D108BD9-81ED-4DB2-BD59-A6C34878D82A}">
                    <a16:rowId xmlns:a16="http://schemas.microsoft.com/office/drawing/2014/main" val="4109092599"/>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1456924914"/>
                  </a:ext>
                </a:extLst>
              </a:tr>
            </a:tbl>
          </a:graphicData>
        </a:graphic>
      </p:graphicFrame>
      <p:sp>
        <p:nvSpPr>
          <p:cNvPr id="13" name="矩形: 圆角 12">
            <a:extLst>
              <a:ext uri="{FF2B5EF4-FFF2-40B4-BE49-F238E27FC236}">
                <a16:creationId xmlns:a16="http://schemas.microsoft.com/office/drawing/2014/main" id="{45056FF8-AEFD-B1E8-AB28-8988BFF4E3B3}"/>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0D922550-425F-D3E0-6823-DA982BABE517}"/>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28922721-44AA-B114-BD2F-CAA7DEA02D09}"/>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7" name="矩形: 圆角 16">
            <a:extLst>
              <a:ext uri="{FF2B5EF4-FFF2-40B4-BE49-F238E27FC236}">
                <a16:creationId xmlns:a16="http://schemas.microsoft.com/office/drawing/2014/main" id="{31FD71A3-E225-7FD7-2B6D-E3AE9C2F7DFF}"/>
              </a:ext>
            </a:extLst>
          </p:cNvPr>
          <p:cNvSpPr/>
          <p:nvPr/>
        </p:nvSpPr>
        <p:spPr>
          <a:xfrm>
            <a:off x="5919297" y="1682021"/>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1242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(10)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8" name="矩形: 圆角 17">
            <a:extLst>
              <a:ext uri="{FF2B5EF4-FFF2-40B4-BE49-F238E27FC236}">
                <a16:creationId xmlns:a16="http://schemas.microsoft.com/office/drawing/2014/main" id="{B8F3BA7C-D89C-9E6D-E941-A7835FFE1D9A}"/>
              </a:ext>
            </a:extLst>
          </p:cNvPr>
          <p:cNvSpPr/>
          <p:nvPr/>
        </p:nvSpPr>
        <p:spPr>
          <a:xfrm>
            <a:off x="4845191" y="1682021"/>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(20)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3005417499"/>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520ED3-FFAD-2CCC-AACD-8EA42DED33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D00518-8380-5060-1C10-1CC8DF700F7B}"/>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1A8C90E5-17FE-1C96-87BD-518B688B9F66}"/>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35</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F190B423-A409-E36A-2A4D-DC98555A009A}"/>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AF9B8AE1-E14C-0B83-FA67-31AF9592B8EF}"/>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1CD9986F-FD38-792C-4B0A-9AB1A9C229F6}"/>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374671A9-A62E-1BAA-7FBA-F43C2510C333}"/>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F19413C1-D68C-BBC1-EC3E-F6A771E936FC}"/>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C7D85FF7-1245-E486-2F1A-00D3A2A3073D}"/>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360</a:t>
            </a:r>
            <a:endParaRPr kumimoji="0" lang="en-US" altLang="zh-CN" sz="1600" b="0" i="0" u="none" strike="noStrike" cap="none" spc="0" normalizeH="0" baseline="0" dirty="0">
              <a:ln>
                <a:noFill/>
              </a:ln>
              <a:solidFill>
                <a:srgbClr val="FF0000"/>
              </a:solidFill>
              <a:effectLst/>
              <a:uFillTx/>
              <a:sym typeface="Helvetica"/>
            </a:endParaRPr>
          </a:p>
        </p:txBody>
      </p:sp>
      <p:graphicFrame>
        <p:nvGraphicFramePr>
          <p:cNvPr id="8" name="表格 7">
            <a:extLst>
              <a:ext uri="{FF2B5EF4-FFF2-40B4-BE49-F238E27FC236}">
                <a16:creationId xmlns:a16="http://schemas.microsoft.com/office/drawing/2014/main" id="{68B3C7B1-E831-97B1-056C-EA2E18C6C4D9}"/>
              </a:ext>
            </a:extLst>
          </p:cNvPr>
          <p:cNvGraphicFramePr>
            <a:graphicFrameLocks noGrp="1"/>
          </p:cNvGraphicFramePr>
          <p:nvPr>
            <p:extLst>
              <p:ext uri="{D42A27DB-BD31-4B8C-83A1-F6EECF244321}">
                <p14:modId xmlns:p14="http://schemas.microsoft.com/office/powerpoint/2010/main" val="2428336926"/>
              </p:ext>
            </p:extLst>
          </p:nvPr>
        </p:nvGraphicFramePr>
        <p:xfrm>
          <a:off x="4028242" y="3429000"/>
          <a:ext cx="5698596" cy="3337560"/>
        </p:xfrm>
        <a:graphic>
          <a:graphicData uri="http://schemas.openxmlformats.org/drawingml/2006/table">
            <a:tbl>
              <a:tblPr firstRow="1" bandRow="1">
                <a:tableStyleId>{5C22544A-7EE6-4342-B048-85BDC9FD1C3A}</a:tableStyleId>
              </a:tblPr>
              <a:tblGrid>
                <a:gridCol w="543758">
                  <a:extLst>
                    <a:ext uri="{9D8B030D-6E8A-4147-A177-3AD203B41FA5}">
                      <a16:colId xmlns:a16="http://schemas.microsoft.com/office/drawing/2014/main" val="595835638"/>
                    </a:ext>
                  </a:extLst>
                </a:gridCol>
                <a:gridCol w="1064712">
                  <a:extLst>
                    <a:ext uri="{9D8B030D-6E8A-4147-A177-3AD203B41FA5}">
                      <a16:colId xmlns:a16="http://schemas.microsoft.com/office/drawing/2014/main" val="2710123126"/>
                    </a:ext>
                  </a:extLst>
                </a:gridCol>
                <a:gridCol w="870559">
                  <a:extLst>
                    <a:ext uri="{9D8B030D-6E8A-4147-A177-3AD203B41FA5}">
                      <a16:colId xmlns:a16="http://schemas.microsoft.com/office/drawing/2014/main" val="601955055"/>
                    </a:ext>
                  </a:extLst>
                </a:gridCol>
                <a:gridCol w="1419567">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(17)</a:t>
                      </a:r>
                      <a:endParaRPr lang="zh-CN" altLang="en-US" sz="1600" dirty="0"/>
                    </a:p>
                  </a:txBody>
                  <a:tcPr/>
                </a:tc>
                <a:tc>
                  <a:txBody>
                    <a:bodyPr/>
                    <a:lstStyle/>
                    <a:p>
                      <a:r>
                        <a:rPr lang="en-US" altLang="zh-CN" sz="1600" dirty="0"/>
                        <a:t>228-268</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30</a:t>
                      </a:r>
                      <a:endParaRPr lang="zh-CN" altLang="en-US" sz="1600" dirty="0"/>
                    </a:p>
                  </a:txBody>
                  <a:tcPr/>
                </a:tc>
                <a:extLst>
                  <a:ext uri="{0D108BD9-81ED-4DB2-BD59-A6C34878D82A}">
                    <a16:rowId xmlns:a16="http://schemas.microsoft.com/office/drawing/2014/main" val="4148231716"/>
                  </a:ext>
                </a:extLst>
              </a:tr>
              <a:tr h="370840">
                <a:tc>
                  <a:txBody>
                    <a:bodyPr/>
                    <a:lstStyle/>
                    <a:p>
                      <a:r>
                        <a:rPr lang="en-US" altLang="zh-CN" sz="1600" dirty="0"/>
                        <a:t>(18)</a:t>
                      </a:r>
                      <a:endParaRPr lang="zh-CN" altLang="en-US" sz="1600" dirty="0"/>
                    </a:p>
                  </a:txBody>
                  <a:tcPr/>
                </a:tc>
                <a:tc>
                  <a:txBody>
                    <a:bodyPr/>
                    <a:lstStyle/>
                    <a:p>
                      <a:r>
                        <a:rPr lang="en-US" altLang="zh-CN" sz="1600" dirty="0"/>
                        <a:t>268-300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28</a:t>
                      </a:r>
                      <a:endParaRPr lang="zh-CN" altLang="en-US" sz="1600" dirty="0"/>
                    </a:p>
                  </a:txBody>
                  <a:tcPr/>
                </a:tc>
                <a:extLst>
                  <a:ext uri="{0D108BD9-81ED-4DB2-BD59-A6C34878D82A}">
                    <a16:rowId xmlns:a16="http://schemas.microsoft.com/office/drawing/2014/main" val="4265080809"/>
                  </a:ext>
                </a:extLst>
              </a:tr>
              <a:tr h="370840">
                <a:tc>
                  <a:txBody>
                    <a:bodyPr/>
                    <a:lstStyle/>
                    <a:p>
                      <a:r>
                        <a:rPr lang="en-US" altLang="zh-CN" sz="1600" dirty="0"/>
                        <a:t>(19)</a:t>
                      </a:r>
                      <a:endParaRPr lang="zh-CN" altLang="en-US" sz="1600" dirty="0"/>
                    </a:p>
                  </a:txBody>
                  <a:tcPr/>
                </a:tc>
                <a:tc>
                  <a:txBody>
                    <a:bodyPr/>
                    <a:lstStyle/>
                    <a:p>
                      <a:r>
                        <a:rPr lang="en-US" altLang="zh-CN" sz="1600" dirty="0"/>
                        <a:t>300-310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10</a:t>
                      </a:r>
                      <a:endParaRPr lang="zh-CN" altLang="en-US" sz="1600" dirty="0"/>
                    </a:p>
                  </a:txBody>
                  <a:tcPr/>
                </a:tc>
                <a:extLst>
                  <a:ext uri="{0D108BD9-81ED-4DB2-BD59-A6C34878D82A}">
                    <a16:rowId xmlns:a16="http://schemas.microsoft.com/office/drawing/2014/main" val="2993186248"/>
                  </a:ext>
                </a:extLst>
              </a:tr>
              <a:tr h="370840">
                <a:tc>
                  <a:txBody>
                    <a:bodyPr/>
                    <a:lstStyle/>
                    <a:p>
                      <a:r>
                        <a:rPr lang="en-US" altLang="zh-CN" sz="1600" dirty="0"/>
                        <a:t>(20)</a:t>
                      </a:r>
                      <a:endParaRPr lang="zh-CN" altLang="en-US" sz="1600" dirty="0"/>
                    </a:p>
                  </a:txBody>
                  <a:tcPr/>
                </a:tc>
                <a:tc>
                  <a:txBody>
                    <a:bodyPr/>
                    <a:lstStyle/>
                    <a:p>
                      <a:r>
                        <a:rPr lang="en-US" altLang="zh-CN" sz="1600" dirty="0"/>
                        <a:t>310-320</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20</a:t>
                      </a:r>
                      <a:endParaRPr lang="zh-CN" altLang="en-US" sz="1600" dirty="0"/>
                    </a:p>
                  </a:txBody>
                  <a:tcPr/>
                </a:tc>
                <a:extLst>
                  <a:ext uri="{0D108BD9-81ED-4DB2-BD59-A6C34878D82A}">
                    <a16:rowId xmlns:a16="http://schemas.microsoft.com/office/drawing/2014/main" val="287917987"/>
                  </a:ext>
                </a:extLst>
              </a:tr>
              <a:tr h="370840">
                <a:tc>
                  <a:txBody>
                    <a:bodyPr/>
                    <a:lstStyle/>
                    <a:p>
                      <a:r>
                        <a:rPr lang="en-US" altLang="zh-CN" sz="1600" dirty="0"/>
                        <a:t>(21)</a:t>
                      </a:r>
                      <a:endParaRPr lang="zh-CN" altLang="en-US" sz="1600" dirty="0"/>
                    </a:p>
                  </a:txBody>
                  <a:tcPr/>
                </a:tc>
                <a:tc>
                  <a:txBody>
                    <a:bodyPr/>
                    <a:lstStyle/>
                    <a:p>
                      <a:r>
                        <a:rPr lang="en-US" altLang="zh-CN" sz="1600" dirty="0"/>
                        <a:t>320-330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18</a:t>
                      </a:r>
                      <a:endParaRPr lang="zh-CN" altLang="en-US" sz="1600" dirty="0"/>
                    </a:p>
                  </a:txBody>
                  <a:tcPr/>
                </a:tc>
                <a:extLst>
                  <a:ext uri="{0D108BD9-81ED-4DB2-BD59-A6C34878D82A}">
                    <a16:rowId xmlns:a16="http://schemas.microsoft.com/office/drawing/2014/main" val="4220728871"/>
                  </a:ext>
                </a:extLst>
              </a:tr>
              <a:tr h="370840">
                <a:tc>
                  <a:txBody>
                    <a:bodyPr/>
                    <a:lstStyle/>
                    <a:p>
                      <a:r>
                        <a:rPr lang="en-US" altLang="zh-CN" sz="1600" dirty="0"/>
                        <a:t>(22)</a:t>
                      </a:r>
                      <a:endParaRPr lang="zh-CN" altLang="en-US" sz="1600" dirty="0"/>
                    </a:p>
                  </a:txBody>
                  <a:tcPr/>
                </a:tc>
                <a:tc>
                  <a:txBody>
                    <a:bodyPr/>
                    <a:lstStyle/>
                    <a:p>
                      <a:r>
                        <a:rPr lang="en-US" altLang="zh-CN" sz="1600" dirty="0"/>
                        <a:t>330-340</a:t>
                      </a:r>
                      <a:endParaRPr lang="zh-CN" altLang="en-US" sz="1600" dirty="0"/>
                    </a:p>
                  </a:txBody>
                  <a:tcPr/>
                </a:tc>
                <a:tc>
                  <a:txBody>
                    <a:bodyPr/>
                    <a:lstStyle/>
                    <a:p>
                      <a:r>
                        <a:rPr lang="en-US" altLang="zh-CN" sz="1600" dirty="0"/>
                        <a:t>45</a:t>
                      </a:r>
                      <a:endParaRPr lang="zh-CN" altLang="en-US" sz="1600" dirty="0"/>
                    </a:p>
                  </a:txBody>
                  <a:tcPr/>
                </a:tc>
                <a:tc>
                  <a:txBody>
                    <a:bodyPr/>
                    <a:lstStyle/>
                    <a:p>
                      <a:r>
                        <a:rPr lang="en-US" altLang="zh-CN" sz="1600" dirty="0"/>
                        <a:t>10</a:t>
                      </a:r>
                      <a:endParaRPr lang="zh-CN" altLang="en-US" sz="1600" dirty="0"/>
                    </a:p>
                  </a:txBody>
                  <a:tcPr/>
                </a:tc>
                <a:tc>
                  <a:txBody>
                    <a:bodyPr/>
                    <a:lstStyle/>
                    <a:p>
                      <a:r>
                        <a:rPr lang="en-US" altLang="zh-CN" sz="1600" dirty="0"/>
                        <a:t>0</a:t>
                      </a:r>
                      <a:endParaRPr lang="zh-CN" altLang="en-US" sz="1600" dirty="0"/>
                    </a:p>
                  </a:txBody>
                  <a:tcPr/>
                </a:tc>
                <a:extLst>
                  <a:ext uri="{0D108BD9-81ED-4DB2-BD59-A6C34878D82A}">
                    <a16:rowId xmlns:a16="http://schemas.microsoft.com/office/drawing/2014/main" val="2366589678"/>
                  </a:ext>
                </a:extLst>
              </a:tr>
              <a:tr h="370840">
                <a:tc>
                  <a:txBody>
                    <a:bodyPr/>
                    <a:lstStyle/>
                    <a:p>
                      <a:r>
                        <a:rPr lang="en-US" altLang="zh-CN" sz="1600" dirty="0"/>
                        <a:t>(23)</a:t>
                      </a:r>
                      <a:endParaRPr lang="zh-CN" altLang="en-US" sz="1600" dirty="0"/>
                    </a:p>
                  </a:txBody>
                  <a:tcPr/>
                </a:tc>
                <a:tc>
                  <a:txBody>
                    <a:bodyPr/>
                    <a:lstStyle/>
                    <a:p>
                      <a:r>
                        <a:rPr lang="en-US" altLang="zh-CN" sz="1600" dirty="0"/>
                        <a:t>340-350</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10</a:t>
                      </a:r>
                      <a:endParaRPr lang="zh-CN" altLang="en-US" sz="1600" dirty="0"/>
                    </a:p>
                  </a:txBody>
                  <a:tcPr/>
                </a:tc>
                <a:extLst>
                  <a:ext uri="{0D108BD9-81ED-4DB2-BD59-A6C34878D82A}">
                    <a16:rowId xmlns:a16="http://schemas.microsoft.com/office/drawing/2014/main" val="4109092599"/>
                  </a:ext>
                </a:extLst>
              </a:tr>
              <a:tr h="370840">
                <a:tc>
                  <a:txBody>
                    <a:bodyPr/>
                    <a:lstStyle/>
                    <a:p>
                      <a:r>
                        <a:rPr lang="en-US" altLang="zh-CN" sz="1600" dirty="0"/>
                        <a:t>(24)</a:t>
                      </a:r>
                      <a:endParaRPr lang="zh-CN" altLang="en-US" sz="1600" dirty="0"/>
                    </a:p>
                  </a:txBody>
                  <a:tcPr/>
                </a:tc>
                <a:tc>
                  <a:txBody>
                    <a:bodyPr/>
                    <a:lstStyle/>
                    <a:p>
                      <a:r>
                        <a:rPr lang="en-US" altLang="zh-CN" sz="1600" dirty="0"/>
                        <a:t>350-360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8</a:t>
                      </a:r>
                      <a:endParaRPr lang="zh-CN" altLang="en-US" sz="1600" dirty="0"/>
                    </a:p>
                  </a:txBody>
                  <a:tcPr/>
                </a:tc>
                <a:extLst>
                  <a:ext uri="{0D108BD9-81ED-4DB2-BD59-A6C34878D82A}">
                    <a16:rowId xmlns:a16="http://schemas.microsoft.com/office/drawing/2014/main" val="1456924914"/>
                  </a:ext>
                </a:extLst>
              </a:tr>
            </a:tbl>
          </a:graphicData>
        </a:graphic>
      </p:graphicFrame>
      <p:sp>
        <p:nvSpPr>
          <p:cNvPr id="13" name="矩形: 圆角 12">
            <a:extLst>
              <a:ext uri="{FF2B5EF4-FFF2-40B4-BE49-F238E27FC236}">
                <a16:creationId xmlns:a16="http://schemas.microsoft.com/office/drawing/2014/main" id="{E7C83DE2-79F6-1795-D267-E6F637D7B800}"/>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7D0BB670-B24C-12F7-AD8E-5D0E4E915FE7}"/>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B68601A7-AC47-6DB2-1930-5F644BCA1B07}"/>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7" name="矩形: 圆角 16">
            <a:extLst>
              <a:ext uri="{FF2B5EF4-FFF2-40B4-BE49-F238E27FC236}">
                <a16:creationId xmlns:a16="http://schemas.microsoft.com/office/drawing/2014/main" id="{685C3FA7-E2B7-7DBC-035E-CEFD5095272C}"/>
              </a:ext>
            </a:extLst>
          </p:cNvPr>
          <p:cNvSpPr/>
          <p:nvPr/>
        </p:nvSpPr>
        <p:spPr>
          <a:xfrm>
            <a:off x="4857715" y="1657270"/>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1242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(10)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8" name="矩形: 圆角 17">
            <a:extLst>
              <a:ext uri="{FF2B5EF4-FFF2-40B4-BE49-F238E27FC236}">
                <a16:creationId xmlns:a16="http://schemas.microsoft.com/office/drawing/2014/main" id="{D773B40B-B8D3-72EC-E984-8111E6489207}"/>
              </a:ext>
            </a:extLst>
          </p:cNvPr>
          <p:cNvSpPr/>
          <p:nvPr/>
        </p:nvSpPr>
        <p:spPr>
          <a:xfrm>
            <a:off x="5919297" y="1654540"/>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(10)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10805975"/>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475C23-0797-F63F-17EA-F2474DE76D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FB898E-D46F-0DD6-A5D6-94D3F29C8DCD}"/>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B94A1AD9-9C22-E81C-FCDD-6624B750D1B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36</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FC0F2FBF-3F59-D6BE-3FF4-92AF2C602E72}"/>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416B46C2-D5F7-03C3-3FD3-A8B03F71997B}"/>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96C355D3-43B0-C607-74D6-6E7BAED2E0ED}"/>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368B1491-D26A-A4CC-CDBA-235577172A70}"/>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820F14C1-A93D-15A8-E3CD-11975453F34F}"/>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15B05271-41F9-515C-7028-F6D62C342F0B}"/>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370</a:t>
            </a:r>
            <a:endParaRPr kumimoji="0" lang="en-US" altLang="zh-CN" sz="1600" b="0" i="0" u="none" strike="noStrike" cap="none" spc="0" normalizeH="0" baseline="0" dirty="0">
              <a:ln>
                <a:noFill/>
              </a:ln>
              <a:solidFill>
                <a:srgbClr val="FF0000"/>
              </a:solidFill>
              <a:effectLst/>
              <a:uFillTx/>
              <a:sym typeface="Helvetica"/>
            </a:endParaRPr>
          </a:p>
        </p:txBody>
      </p:sp>
      <p:graphicFrame>
        <p:nvGraphicFramePr>
          <p:cNvPr id="8" name="表格 7">
            <a:extLst>
              <a:ext uri="{FF2B5EF4-FFF2-40B4-BE49-F238E27FC236}">
                <a16:creationId xmlns:a16="http://schemas.microsoft.com/office/drawing/2014/main" id="{F66DE58F-2525-5DFB-B1CF-F14B537A0332}"/>
              </a:ext>
            </a:extLst>
          </p:cNvPr>
          <p:cNvGraphicFramePr>
            <a:graphicFrameLocks noGrp="1"/>
          </p:cNvGraphicFramePr>
          <p:nvPr>
            <p:extLst>
              <p:ext uri="{D42A27DB-BD31-4B8C-83A1-F6EECF244321}">
                <p14:modId xmlns:p14="http://schemas.microsoft.com/office/powerpoint/2010/main" val="414981443"/>
              </p:ext>
            </p:extLst>
          </p:nvPr>
        </p:nvGraphicFramePr>
        <p:xfrm>
          <a:off x="4028242" y="3429000"/>
          <a:ext cx="5698596" cy="1854200"/>
        </p:xfrm>
        <a:graphic>
          <a:graphicData uri="http://schemas.openxmlformats.org/drawingml/2006/table">
            <a:tbl>
              <a:tblPr firstRow="1" bandRow="1">
                <a:tableStyleId>{5C22544A-7EE6-4342-B048-85BDC9FD1C3A}</a:tableStyleId>
              </a:tblPr>
              <a:tblGrid>
                <a:gridCol w="543758">
                  <a:extLst>
                    <a:ext uri="{9D8B030D-6E8A-4147-A177-3AD203B41FA5}">
                      <a16:colId xmlns:a16="http://schemas.microsoft.com/office/drawing/2014/main" val="595835638"/>
                    </a:ext>
                  </a:extLst>
                </a:gridCol>
                <a:gridCol w="1064712">
                  <a:extLst>
                    <a:ext uri="{9D8B030D-6E8A-4147-A177-3AD203B41FA5}">
                      <a16:colId xmlns:a16="http://schemas.microsoft.com/office/drawing/2014/main" val="2710123126"/>
                    </a:ext>
                  </a:extLst>
                </a:gridCol>
                <a:gridCol w="870559">
                  <a:extLst>
                    <a:ext uri="{9D8B030D-6E8A-4147-A177-3AD203B41FA5}">
                      <a16:colId xmlns:a16="http://schemas.microsoft.com/office/drawing/2014/main" val="601955055"/>
                    </a:ext>
                  </a:extLst>
                </a:gridCol>
                <a:gridCol w="1419567">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(23)</a:t>
                      </a:r>
                      <a:endParaRPr lang="zh-CN" altLang="en-US" sz="1600" dirty="0"/>
                    </a:p>
                  </a:txBody>
                  <a:tcPr/>
                </a:tc>
                <a:tc>
                  <a:txBody>
                    <a:bodyPr/>
                    <a:lstStyle/>
                    <a:p>
                      <a:r>
                        <a:rPr lang="en-US" altLang="zh-CN" sz="1600" dirty="0"/>
                        <a:t>340-350</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10</a:t>
                      </a:r>
                      <a:endParaRPr lang="zh-CN" altLang="en-US" sz="1600" dirty="0"/>
                    </a:p>
                  </a:txBody>
                  <a:tcPr/>
                </a:tc>
                <a:extLst>
                  <a:ext uri="{0D108BD9-81ED-4DB2-BD59-A6C34878D82A}">
                    <a16:rowId xmlns:a16="http://schemas.microsoft.com/office/drawing/2014/main" val="4109092599"/>
                  </a:ext>
                </a:extLst>
              </a:tr>
              <a:tr h="370840">
                <a:tc>
                  <a:txBody>
                    <a:bodyPr/>
                    <a:lstStyle/>
                    <a:p>
                      <a:r>
                        <a:rPr lang="en-US" altLang="zh-CN" sz="1600" dirty="0"/>
                        <a:t>(24)</a:t>
                      </a:r>
                      <a:endParaRPr lang="zh-CN" altLang="en-US" sz="1600" dirty="0"/>
                    </a:p>
                  </a:txBody>
                  <a:tcPr/>
                </a:tc>
                <a:tc>
                  <a:txBody>
                    <a:bodyPr/>
                    <a:lstStyle/>
                    <a:p>
                      <a:r>
                        <a:rPr lang="en-US" altLang="zh-CN" sz="1600" dirty="0"/>
                        <a:t>350-360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8</a:t>
                      </a:r>
                      <a:endParaRPr lang="zh-CN" altLang="en-US" sz="1600" dirty="0"/>
                    </a:p>
                  </a:txBody>
                  <a:tcPr/>
                </a:tc>
                <a:extLst>
                  <a:ext uri="{0D108BD9-81ED-4DB2-BD59-A6C34878D82A}">
                    <a16:rowId xmlns:a16="http://schemas.microsoft.com/office/drawing/2014/main" val="1456924914"/>
                  </a:ext>
                </a:extLst>
              </a:tr>
              <a:tr h="370840">
                <a:tc>
                  <a:txBody>
                    <a:bodyPr/>
                    <a:lstStyle/>
                    <a:p>
                      <a:r>
                        <a:rPr lang="en-US" altLang="zh-CN" sz="1600" dirty="0"/>
                        <a:t>(25)</a:t>
                      </a:r>
                      <a:endParaRPr lang="zh-CN" altLang="en-US" sz="1600" dirty="0"/>
                    </a:p>
                  </a:txBody>
                  <a:tcPr/>
                </a:tc>
                <a:tc>
                  <a:txBody>
                    <a:bodyPr/>
                    <a:lstStyle/>
                    <a:p>
                      <a:r>
                        <a:rPr lang="en-US" altLang="zh-CN" sz="1600" dirty="0"/>
                        <a:t>360-370</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0</a:t>
                      </a:r>
                      <a:endParaRPr lang="zh-CN" altLang="en-US" sz="1600" dirty="0"/>
                    </a:p>
                  </a:txBody>
                  <a:tcPr/>
                </a:tc>
                <a:extLst>
                  <a:ext uri="{0D108BD9-81ED-4DB2-BD59-A6C34878D82A}">
                    <a16:rowId xmlns:a16="http://schemas.microsoft.com/office/drawing/2014/main" val="3710363124"/>
                  </a:ext>
                </a:extLst>
              </a:tr>
              <a:tr h="370840">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2440922774"/>
                  </a:ext>
                </a:extLst>
              </a:tr>
            </a:tbl>
          </a:graphicData>
        </a:graphic>
      </p:graphicFrame>
      <p:sp>
        <p:nvSpPr>
          <p:cNvPr id="13" name="矩形: 圆角 12">
            <a:extLst>
              <a:ext uri="{FF2B5EF4-FFF2-40B4-BE49-F238E27FC236}">
                <a16:creationId xmlns:a16="http://schemas.microsoft.com/office/drawing/2014/main" id="{018E1E71-774C-A800-1037-32B57A497797}"/>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4E919A9C-A6C0-020B-FB19-B9ABF0B4C0A0}"/>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AC7FAC2B-B61B-3A1D-0AF9-456B34880AD2}"/>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8" name="矩形: 圆角 17">
            <a:extLst>
              <a:ext uri="{FF2B5EF4-FFF2-40B4-BE49-F238E27FC236}">
                <a16:creationId xmlns:a16="http://schemas.microsoft.com/office/drawing/2014/main" id="{8767422F-EF3B-F17A-974A-4BD2D570DF42}"/>
              </a:ext>
            </a:extLst>
          </p:cNvPr>
          <p:cNvSpPr/>
          <p:nvPr/>
        </p:nvSpPr>
        <p:spPr>
          <a:xfrm>
            <a:off x="4885899" y="1676862"/>
            <a:ext cx="958243"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122</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(10)</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1634796718"/>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A4A67-66F9-D867-0191-D1799973FB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9DA920-044B-8F37-29A6-1C7A44BED8D7}"/>
              </a:ext>
            </a:extLst>
          </p:cNvPr>
          <p:cNvSpPr>
            <a:spLocks noGrp="1"/>
          </p:cNvSpPr>
          <p:nvPr>
            <p:ph type="title"/>
          </p:nvPr>
        </p:nvSpPr>
        <p:spPr/>
        <p:txBody>
          <a:bodyPr/>
          <a:lstStyle/>
          <a:p>
            <a:r>
              <a:rPr lang="en-US" altLang="zh-CN" dirty="0"/>
              <a:t>Example</a:t>
            </a:r>
            <a:endParaRPr lang="en-US" dirty="0"/>
          </a:p>
        </p:txBody>
      </p:sp>
      <p:sp>
        <p:nvSpPr>
          <p:cNvPr id="4" name="Slide Number Placeholder 3">
            <a:extLst>
              <a:ext uri="{FF2B5EF4-FFF2-40B4-BE49-F238E27FC236}">
                <a16:creationId xmlns:a16="http://schemas.microsoft.com/office/drawing/2014/main" id="{98719764-DD61-A28B-0289-A7A3EAD2F7A5}"/>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37</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graphicFrame>
        <p:nvGraphicFramePr>
          <p:cNvPr id="5" name="表格 4">
            <a:extLst>
              <a:ext uri="{FF2B5EF4-FFF2-40B4-BE49-F238E27FC236}">
                <a16:creationId xmlns:a16="http://schemas.microsoft.com/office/drawing/2014/main" id="{B16CED85-23BE-769B-D671-D1B6D8E9BB3D}"/>
              </a:ext>
            </a:extLst>
          </p:cNvPr>
          <p:cNvGraphicFramePr>
            <a:graphicFrameLocks noGrp="1"/>
          </p:cNvGraphicFramePr>
          <p:nvPr/>
        </p:nvGraphicFramePr>
        <p:xfrm>
          <a:off x="109254" y="2512803"/>
          <a:ext cx="3124988" cy="2011680"/>
        </p:xfrm>
        <a:graphic>
          <a:graphicData uri="http://schemas.openxmlformats.org/drawingml/2006/table">
            <a:tbl>
              <a:tblPr firstRow="1" bandRow="1">
                <a:tableStyleId>{5940675A-B579-460E-94D1-54222C63F5DA}</a:tableStyleId>
              </a:tblPr>
              <a:tblGrid>
                <a:gridCol w="924284">
                  <a:extLst>
                    <a:ext uri="{9D8B030D-6E8A-4147-A177-3AD203B41FA5}">
                      <a16:colId xmlns:a16="http://schemas.microsoft.com/office/drawing/2014/main" val="2638544938"/>
                    </a:ext>
                  </a:extLst>
                </a:gridCol>
                <a:gridCol w="1120704">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err="1">
                          <a:solidFill>
                            <a:schemeClr val="tx1">
                              <a:lumMod val="50000"/>
                            </a:schemeClr>
                          </a:solidFill>
                          <a:latin typeface="+mn-lt"/>
                        </a:rPr>
                        <a:t>pid</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arrival</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execution</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45</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323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28</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2023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50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r h="316592">
                <a:tc>
                  <a:txBody>
                    <a:bodyPr/>
                    <a:lstStyle/>
                    <a:p>
                      <a:r>
                        <a:rPr lang="en-US" altLang="zh-CN" sz="1600" dirty="0">
                          <a:solidFill>
                            <a:schemeClr val="tx1">
                              <a:lumMod val="50000"/>
                            </a:schemeClr>
                          </a:solidFill>
                          <a:latin typeface="+mn-lt"/>
                        </a:rPr>
                        <a:t>122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90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133654773"/>
                  </a:ext>
                </a:extLst>
              </a:tr>
              <a:tr h="316592">
                <a:tc>
                  <a:txBody>
                    <a:bodyPr/>
                    <a:lstStyle/>
                    <a:p>
                      <a:r>
                        <a:rPr lang="en-US" altLang="zh-CN" sz="1600" dirty="0">
                          <a:solidFill>
                            <a:schemeClr val="tx1">
                              <a:lumMod val="50000"/>
                            </a:schemeClr>
                          </a:solidFill>
                          <a:latin typeface="+mn-lt"/>
                        </a:rPr>
                        <a:t>1242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722405446"/>
                  </a:ext>
                </a:extLst>
              </a:tr>
            </a:tbl>
          </a:graphicData>
        </a:graphic>
      </p:graphicFrame>
      <p:sp>
        <p:nvSpPr>
          <p:cNvPr id="9" name="文本框 8">
            <a:extLst>
              <a:ext uri="{FF2B5EF4-FFF2-40B4-BE49-F238E27FC236}">
                <a16:creationId xmlns:a16="http://schemas.microsoft.com/office/drawing/2014/main" id="{FB9D1D97-DC1C-704C-28C3-6D8241B7B6D2}"/>
              </a:ext>
            </a:extLst>
          </p:cNvPr>
          <p:cNvSpPr txBox="1"/>
          <p:nvPr/>
        </p:nvSpPr>
        <p:spPr>
          <a:xfrm>
            <a:off x="109253" y="1111947"/>
            <a:ext cx="310796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A</a:t>
            </a:r>
            <a:r>
              <a:rPr kumimoji="0" lang="en-US" altLang="zh-CN" sz="1600" b="0" i="0" u="none" strike="noStrike" cap="none" spc="0" normalizeH="0" baseline="0" dirty="0">
                <a:ln>
                  <a:noFill/>
                </a:ln>
                <a:solidFill>
                  <a:schemeClr val="tx1">
                    <a:lumMod val="50000"/>
                  </a:schemeClr>
                </a:solidFill>
                <a:effectLst/>
                <a:uFillTx/>
                <a:sym typeface="Helvetica"/>
              </a:rPr>
              <a:t>rriving at the same time → </a:t>
            </a:r>
            <a:r>
              <a:rPr kumimoji="0" lang="en-US" altLang="zh-CN" sz="1600" b="0" i="0" u="none" strike="noStrike" cap="none" spc="0" normalizeH="0" baseline="0" dirty="0">
                <a:ln>
                  <a:noFill/>
                </a:ln>
                <a:solidFill>
                  <a:srgbClr val="FF0000"/>
                </a:solidFill>
                <a:effectLst/>
                <a:uFillTx/>
                <a:sym typeface="Helvetica"/>
              </a:rPr>
              <a:t>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a:p>
            <a:pPr marL="0" marR="0" indent="0" defTabSz="584200" rtl="0" fontAlgn="auto" latinLnBrk="0" hangingPunct="0">
              <a:lnSpc>
                <a:spcPct val="100000"/>
              </a:lnSpc>
              <a:spcBef>
                <a:spcPts val="0"/>
              </a:spcBef>
              <a:spcAft>
                <a:spcPts val="0"/>
              </a:spcAft>
              <a:buClrTx/>
              <a:buSzTx/>
              <a:buFontTx/>
              <a:buNone/>
              <a:tabLst/>
            </a:pPr>
            <a:endParaRPr kumimoji="0" lang="en-US" altLang="zh-CN" sz="1600" b="0" i="0" u="none" strike="noStrike" cap="none" spc="0" normalizeH="0" baseline="0" dirty="0">
              <a:ln>
                <a:noFill/>
              </a:ln>
              <a:solidFill>
                <a:schemeClr val="tx1">
                  <a:lumMod val="50000"/>
                </a:schemeClr>
              </a:solidFill>
              <a:effectLst/>
              <a:uFillTx/>
              <a:sym typeface="Helvetica"/>
            </a:endParaRPr>
          </a:p>
          <a:p>
            <a:pPr marL="0" marR="0" indent="0" defTabSz="584200" rtl="0" fontAlgn="auto" latinLnBrk="0" hangingPunct="0">
              <a:lnSpc>
                <a:spcPct val="100000"/>
              </a:lnSpc>
              <a:spcBef>
                <a:spcPts val="0"/>
              </a:spcBef>
              <a:spcAft>
                <a:spcPts val="0"/>
              </a:spcAft>
              <a:buClrTx/>
              <a:buSzTx/>
              <a:buFontTx/>
              <a:buNone/>
              <a:tabLst/>
            </a:pPr>
            <a:r>
              <a:rPr kumimoji="0" lang="en-US" altLang="zh-CN" sz="1600" b="0" i="0" u="none" strike="noStrike" cap="none" spc="0" normalizeH="0" baseline="0" dirty="0">
                <a:ln>
                  <a:noFill/>
                </a:ln>
                <a:solidFill>
                  <a:schemeClr val="tx1">
                    <a:lumMod val="50000"/>
                  </a:schemeClr>
                </a:solidFill>
                <a:effectLst/>
                <a:uFillTx/>
                <a:sym typeface="Helvetica"/>
              </a:rPr>
              <a:t>After period S → </a:t>
            </a:r>
            <a:r>
              <a:rPr kumimoji="0" lang="en-US" altLang="zh-CN" sz="1600" b="0" i="0" u="none" strike="noStrike" cap="none" spc="0" normalizeH="0" baseline="0" dirty="0">
                <a:ln>
                  <a:noFill/>
                </a:ln>
                <a:solidFill>
                  <a:srgbClr val="FF0000"/>
                </a:solidFill>
                <a:effectLst/>
                <a:uFillTx/>
                <a:sym typeface="Helvetica"/>
              </a:rPr>
              <a:t>Earliest, Largest </a:t>
            </a:r>
            <a:r>
              <a:rPr kumimoji="0" lang="en-US" altLang="zh-CN" sz="1600" b="0" i="0" u="none" strike="noStrike" cap="none" spc="0" normalizeH="0" baseline="0" dirty="0" err="1">
                <a:ln>
                  <a:noFill/>
                </a:ln>
                <a:solidFill>
                  <a:srgbClr val="FF0000"/>
                </a:solidFill>
                <a:effectLst/>
                <a:uFillTx/>
                <a:sym typeface="Helvetica"/>
              </a:rPr>
              <a:t>pid</a:t>
            </a:r>
            <a:r>
              <a:rPr kumimoji="0" lang="en-US" altLang="zh-CN" sz="1600" b="0" i="0" u="none" strike="noStrike" cap="none" spc="0" normalizeH="0" baseline="0" dirty="0">
                <a:ln>
                  <a:noFill/>
                </a:ln>
                <a:solidFill>
                  <a:srgbClr val="FF0000"/>
                </a:solidFill>
                <a:effectLst/>
                <a:uFillTx/>
                <a:sym typeface="Helvetica"/>
              </a:rPr>
              <a:t> first</a:t>
            </a:r>
          </a:p>
        </p:txBody>
      </p:sp>
      <p:sp>
        <p:nvSpPr>
          <p:cNvPr id="10" name="文本框 9">
            <a:extLst>
              <a:ext uri="{FF2B5EF4-FFF2-40B4-BE49-F238E27FC236}">
                <a16:creationId xmlns:a16="http://schemas.microsoft.com/office/drawing/2014/main" id="{E5F46F56-2D0F-DC50-4FF6-47955672D785}"/>
              </a:ext>
            </a:extLst>
          </p:cNvPr>
          <p:cNvSpPr txBox="1"/>
          <p:nvPr/>
        </p:nvSpPr>
        <p:spPr>
          <a:xfrm>
            <a:off x="109251" y="5999919"/>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err="1">
                <a:solidFill>
                  <a:schemeClr val="bg2">
                    <a:lumMod val="50000"/>
                  </a:schemeClr>
                </a:solidFill>
                <a:sym typeface="Helvetica"/>
              </a:rPr>
              <a:t>Period_S</a:t>
            </a:r>
            <a:r>
              <a:rPr lang="en-US" altLang="zh-CN" sz="1600" dirty="0">
                <a:solidFill>
                  <a:schemeClr val="bg2">
                    <a:lumMod val="50000"/>
                  </a:schemeClr>
                </a:solidFill>
                <a:sym typeface="Helvetica"/>
              </a:rPr>
              <a:t> 300</a:t>
            </a:r>
            <a:endParaRPr kumimoji="0" lang="en-US" altLang="zh-CN" sz="1600" b="0" i="0" u="none" strike="noStrike" cap="none" spc="0" normalizeH="0" baseline="0" dirty="0">
              <a:ln>
                <a:noFill/>
              </a:ln>
              <a:solidFill>
                <a:schemeClr val="bg2">
                  <a:lumMod val="50000"/>
                </a:schemeClr>
              </a:solidFill>
              <a:effectLst/>
              <a:uFillTx/>
              <a:sym typeface="Helvetica"/>
            </a:endParaRPr>
          </a:p>
        </p:txBody>
      </p:sp>
      <p:graphicFrame>
        <p:nvGraphicFramePr>
          <p:cNvPr id="11" name="表格 10">
            <a:extLst>
              <a:ext uri="{FF2B5EF4-FFF2-40B4-BE49-F238E27FC236}">
                <a16:creationId xmlns:a16="http://schemas.microsoft.com/office/drawing/2014/main" id="{5B03B13A-57AB-0226-8212-CF1E5EF07F63}"/>
              </a:ext>
            </a:extLst>
          </p:cNvPr>
          <p:cNvGraphicFramePr>
            <a:graphicFrameLocks noGrp="1"/>
          </p:cNvGraphicFramePr>
          <p:nvPr/>
        </p:nvGraphicFramePr>
        <p:xfrm>
          <a:off x="109251" y="4591641"/>
          <a:ext cx="3124990" cy="1341120"/>
        </p:xfrm>
        <a:graphic>
          <a:graphicData uri="http://schemas.openxmlformats.org/drawingml/2006/table">
            <a:tbl>
              <a:tblPr firstRow="1" bandRow="1">
                <a:tableStyleId>{5940675A-B579-460E-94D1-54222C63F5DA}</a:tableStyleId>
              </a:tblPr>
              <a:tblGrid>
                <a:gridCol w="924285">
                  <a:extLst>
                    <a:ext uri="{9D8B030D-6E8A-4147-A177-3AD203B41FA5}">
                      <a16:colId xmlns:a16="http://schemas.microsoft.com/office/drawing/2014/main" val="2638544938"/>
                    </a:ext>
                  </a:extLst>
                </a:gridCol>
                <a:gridCol w="1120705">
                  <a:extLst>
                    <a:ext uri="{9D8B030D-6E8A-4147-A177-3AD203B41FA5}">
                      <a16:colId xmlns:a16="http://schemas.microsoft.com/office/drawing/2014/main" val="1125908628"/>
                    </a:ext>
                  </a:extLst>
                </a:gridCol>
                <a:gridCol w="1080000">
                  <a:extLst>
                    <a:ext uri="{9D8B030D-6E8A-4147-A177-3AD203B41FA5}">
                      <a16:colId xmlns:a16="http://schemas.microsoft.com/office/drawing/2014/main" val="1887931662"/>
                    </a:ext>
                  </a:extLst>
                </a:gridCol>
              </a:tblGrid>
              <a:tr h="316592">
                <a:tc>
                  <a:txBody>
                    <a:bodyPr/>
                    <a:lstStyle/>
                    <a:p>
                      <a:r>
                        <a:rPr lang="en-US" altLang="zh-CN" sz="1600" dirty="0">
                          <a:solidFill>
                            <a:schemeClr val="tx1">
                              <a:lumMod val="50000"/>
                            </a:schemeClr>
                          </a:solidFill>
                          <a:latin typeface="+mn-lt"/>
                        </a:rPr>
                        <a:t>queue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time slice</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allotment</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2693576426"/>
                  </a:ext>
                </a:extLst>
              </a:tr>
              <a:tr h="316592">
                <a:tc>
                  <a:txBody>
                    <a:bodyPr/>
                    <a:lstStyle/>
                    <a:p>
                      <a:r>
                        <a:rPr lang="en-US" altLang="zh-CN" sz="1600" dirty="0">
                          <a:solidFill>
                            <a:schemeClr val="tx1">
                              <a:lumMod val="50000"/>
                            </a:schemeClr>
                          </a:solidFill>
                          <a:latin typeface="+mn-lt"/>
                        </a:rPr>
                        <a:t>Q3</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30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144602731"/>
                  </a:ext>
                </a:extLst>
              </a:tr>
              <a:tr h="316592">
                <a:tc>
                  <a:txBody>
                    <a:bodyPr/>
                    <a:lstStyle/>
                    <a:p>
                      <a:r>
                        <a:rPr lang="en-US" altLang="zh-CN" sz="1600" dirty="0">
                          <a:solidFill>
                            <a:schemeClr val="tx1">
                              <a:lumMod val="50000"/>
                            </a:schemeClr>
                          </a:solidFill>
                          <a:latin typeface="+mn-lt"/>
                        </a:rPr>
                        <a:t>Q2</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40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80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69088354"/>
                  </a:ext>
                </a:extLst>
              </a:tr>
              <a:tr h="316592">
                <a:tc>
                  <a:txBody>
                    <a:bodyPr/>
                    <a:lstStyle/>
                    <a:p>
                      <a:r>
                        <a:rPr lang="en-US" altLang="zh-CN" sz="1600" dirty="0">
                          <a:solidFill>
                            <a:schemeClr val="tx1">
                              <a:lumMod val="50000"/>
                            </a:schemeClr>
                          </a:solidFill>
                          <a:latin typeface="+mn-lt"/>
                        </a:rPr>
                        <a:t>Q1</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60</a:t>
                      </a:r>
                      <a:endParaRPr lang="zh-CN" altLang="en-US" sz="1600" dirty="0">
                        <a:solidFill>
                          <a:schemeClr val="tx1">
                            <a:lumMod val="50000"/>
                          </a:schemeClr>
                        </a:solidFill>
                        <a:latin typeface="+mn-lt"/>
                      </a:endParaRPr>
                    </a:p>
                  </a:txBody>
                  <a:tcPr/>
                </a:tc>
                <a:tc>
                  <a:txBody>
                    <a:bodyPr/>
                    <a:lstStyle/>
                    <a:p>
                      <a:r>
                        <a:rPr lang="en-US" altLang="zh-CN" sz="1600" dirty="0">
                          <a:solidFill>
                            <a:schemeClr val="tx1">
                              <a:lumMod val="50000"/>
                            </a:schemeClr>
                          </a:solidFill>
                          <a:latin typeface="+mn-lt"/>
                        </a:rPr>
                        <a:t>120</a:t>
                      </a:r>
                      <a:endParaRPr lang="zh-CN" altLang="en-US" sz="1600" dirty="0">
                        <a:solidFill>
                          <a:schemeClr val="tx1">
                            <a:lumMod val="50000"/>
                          </a:schemeClr>
                        </a:solidFill>
                        <a:latin typeface="+mn-lt"/>
                      </a:endParaRPr>
                    </a:p>
                  </a:txBody>
                  <a:tcPr/>
                </a:tc>
                <a:extLst>
                  <a:ext uri="{0D108BD9-81ED-4DB2-BD59-A6C34878D82A}">
                    <a16:rowId xmlns:a16="http://schemas.microsoft.com/office/drawing/2014/main" val="1851322050"/>
                  </a:ext>
                </a:extLst>
              </a:tr>
            </a:tbl>
          </a:graphicData>
        </a:graphic>
      </p:graphicFrame>
      <p:sp>
        <p:nvSpPr>
          <p:cNvPr id="12" name="矩形: 圆角 11">
            <a:extLst>
              <a:ext uri="{FF2B5EF4-FFF2-40B4-BE49-F238E27FC236}">
                <a16:creationId xmlns:a16="http://schemas.microsoft.com/office/drawing/2014/main" id="{0ADD4405-AC7F-859E-ED4F-9C6D20D0E7B3}"/>
              </a:ext>
            </a:extLst>
          </p:cNvPr>
          <p:cNvSpPr/>
          <p:nvPr/>
        </p:nvSpPr>
        <p:spPr>
          <a:xfrm>
            <a:off x="4534421" y="1548698"/>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Q3</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6" name="文本框 5">
            <a:extLst>
              <a:ext uri="{FF2B5EF4-FFF2-40B4-BE49-F238E27FC236}">
                <a16:creationId xmlns:a16="http://schemas.microsoft.com/office/drawing/2014/main" id="{726421A2-9000-2A62-D5FF-D20BB6406FBD}"/>
              </a:ext>
            </a:extLst>
          </p:cNvPr>
          <p:cNvSpPr txBox="1"/>
          <p:nvPr/>
        </p:nvSpPr>
        <p:spPr>
          <a:xfrm>
            <a:off x="3757054" y="1080556"/>
            <a:ext cx="310796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1600" dirty="0">
                <a:solidFill>
                  <a:schemeClr val="tx1">
                    <a:lumMod val="50000"/>
                  </a:schemeClr>
                </a:solidFill>
                <a:sym typeface="Helvetica"/>
              </a:rPr>
              <a:t>Time:</a:t>
            </a:r>
            <a:r>
              <a:rPr lang="zh-CN" altLang="en-US" sz="1600" dirty="0">
                <a:solidFill>
                  <a:schemeClr val="tx1">
                    <a:lumMod val="50000"/>
                  </a:schemeClr>
                </a:solidFill>
                <a:sym typeface="Helvetica"/>
              </a:rPr>
              <a:t> </a:t>
            </a:r>
            <a:r>
              <a:rPr lang="en-US" altLang="zh-CN" sz="1600" dirty="0">
                <a:solidFill>
                  <a:schemeClr val="tx1">
                    <a:lumMod val="50000"/>
                  </a:schemeClr>
                </a:solidFill>
                <a:sym typeface="Helvetica"/>
              </a:rPr>
              <a:t>378</a:t>
            </a:r>
            <a:endParaRPr kumimoji="0" lang="en-US" altLang="zh-CN" sz="1600" b="0" i="0" u="none" strike="noStrike" cap="none" spc="0" normalizeH="0" baseline="0" dirty="0">
              <a:ln>
                <a:noFill/>
              </a:ln>
              <a:solidFill>
                <a:srgbClr val="FF0000"/>
              </a:solidFill>
              <a:effectLst/>
              <a:uFillTx/>
              <a:sym typeface="Helvetica"/>
            </a:endParaRPr>
          </a:p>
        </p:txBody>
      </p:sp>
      <p:graphicFrame>
        <p:nvGraphicFramePr>
          <p:cNvPr id="8" name="表格 7">
            <a:extLst>
              <a:ext uri="{FF2B5EF4-FFF2-40B4-BE49-F238E27FC236}">
                <a16:creationId xmlns:a16="http://schemas.microsoft.com/office/drawing/2014/main" id="{96A66E2D-DEB1-8952-7650-A8D6923A54AE}"/>
              </a:ext>
            </a:extLst>
          </p:cNvPr>
          <p:cNvGraphicFramePr>
            <a:graphicFrameLocks noGrp="1"/>
          </p:cNvGraphicFramePr>
          <p:nvPr>
            <p:extLst>
              <p:ext uri="{D42A27DB-BD31-4B8C-83A1-F6EECF244321}">
                <p14:modId xmlns:p14="http://schemas.microsoft.com/office/powerpoint/2010/main" val="883421647"/>
              </p:ext>
            </p:extLst>
          </p:nvPr>
        </p:nvGraphicFramePr>
        <p:xfrm>
          <a:off x="4028242" y="3429000"/>
          <a:ext cx="5698596" cy="1854200"/>
        </p:xfrm>
        <a:graphic>
          <a:graphicData uri="http://schemas.openxmlformats.org/drawingml/2006/table">
            <a:tbl>
              <a:tblPr firstRow="1" bandRow="1">
                <a:tableStyleId>{5C22544A-7EE6-4342-B048-85BDC9FD1C3A}</a:tableStyleId>
              </a:tblPr>
              <a:tblGrid>
                <a:gridCol w="543758">
                  <a:extLst>
                    <a:ext uri="{9D8B030D-6E8A-4147-A177-3AD203B41FA5}">
                      <a16:colId xmlns:a16="http://schemas.microsoft.com/office/drawing/2014/main" val="595835638"/>
                    </a:ext>
                  </a:extLst>
                </a:gridCol>
                <a:gridCol w="1064712">
                  <a:extLst>
                    <a:ext uri="{9D8B030D-6E8A-4147-A177-3AD203B41FA5}">
                      <a16:colId xmlns:a16="http://schemas.microsoft.com/office/drawing/2014/main" val="2710123126"/>
                    </a:ext>
                  </a:extLst>
                </a:gridCol>
                <a:gridCol w="870559">
                  <a:extLst>
                    <a:ext uri="{9D8B030D-6E8A-4147-A177-3AD203B41FA5}">
                      <a16:colId xmlns:a16="http://schemas.microsoft.com/office/drawing/2014/main" val="601955055"/>
                    </a:ext>
                  </a:extLst>
                </a:gridCol>
                <a:gridCol w="1419567">
                  <a:extLst>
                    <a:ext uri="{9D8B030D-6E8A-4147-A177-3AD203B41FA5}">
                      <a16:colId xmlns:a16="http://schemas.microsoft.com/office/drawing/2014/main" val="1636837921"/>
                    </a:ext>
                  </a:extLst>
                </a:gridCol>
                <a:gridCol w="1800000">
                  <a:extLst>
                    <a:ext uri="{9D8B030D-6E8A-4147-A177-3AD203B41FA5}">
                      <a16:colId xmlns:a16="http://schemas.microsoft.com/office/drawing/2014/main" val="4263752532"/>
                    </a:ext>
                  </a:extLst>
                </a:gridCol>
              </a:tblGrid>
              <a:tr h="370840">
                <a:tc>
                  <a:txBody>
                    <a:bodyPr/>
                    <a:lstStyle/>
                    <a:p>
                      <a:endParaRPr lang="zh-CN" altLang="en-US" sz="1600" dirty="0"/>
                    </a:p>
                  </a:txBody>
                  <a:tcPr/>
                </a:tc>
                <a:tc>
                  <a:txBody>
                    <a:bodyPr/>
                    <a:lstStyle/>
                    <a:p>
                      <a:r>
                        <a:rPr lang="en-US" altLang="zh-CN" sz="1600" dirty="0"/>
                        <a:t>Time</a:t>
                      </a:r>
                      <a:endParaRPr lang="zh-CN" altLang="en-US" sz="1600" dirty="0"/>
                    </a:p>
                  </a:txBody>
                  <a:tcPr/>
                </a:tc>
                <a:tc>
                  <a:txBody>
                    <a:bodyPr/>
                    <a:lstStyle/>
                    <a:p>
                      <a:r>
                        <a:rPr lang="en-US" altLang="zh-CN" sz="1600" dirty="0"/>
                        <a:t>PID</a:t>
                      </a:r>
                      <a:endParaRPr lang="zh-CN" altLang="en-US" sz="1600" dirty="0"/>
                    </a:p>
                  </a:txBody>
                  <a:tcPr/>
                </a:tc>
                <a:tc>
                  <a:txBody>
                    <a:bodyPr/>
                    <a:lstStyle/>
                    <a:p>
                      <a:r>
                        <a:rPr lang="en-US" altLang="zh-CN" sz="1600" dirty="0"/>
                        <a:t>Arrive time</a:t>
                      </a:r>
                      <a:endParaRPr lang="zh-CN" altLang="en-US" sz="1600" dirty="0"/>
                    </a:p>
                  </a:txBody>
                  <a:tcPr/>
                </a:tc>
                <a:tc>
                  <a:txBody>
                    <a:bodyPr/>
                    <a:lstStyle/>
                    <a:p>
                      <a:r>
                        <a:rPr lang="en-US" altLang="zh-CN" sz="1600" dirty="0"/>
                        <a:t>Remaining Time</a:t>
                      </a:r>
                      <a:endParaRPr lang="zh-CN" altLang="en-US" sz="1600" dirty="0"/>
                    </a:p>
                  </a:txBody>
                  <a:tcPr/>
                </a:tc>
                <a:extLst>
                  <a:ext uri="{0D108BD9-81ED-4DB2-BD59-A6C34878D82A}">
                    <a16:rowId xmlns:a16="http://schemas.microsoft.com/office/drawing/2014/main" val="1504237288"/>
                  </a:ext>
                </a:extLst>
              </a:tr>
              <a:tr h="370840">
                <a:tc>
                  <a:txBody>
                    <a:bodyPr/>
                    <a:lstStyle/>
                    <a:p>
                      <a:r>
                        <a:rPr lang="en-US" altLang="zh-CN" sz="1600" dirty="0"/>
                        <a:t>(23)</a:t>
                      </a:r>
                      <a:endParaRPr lang="zh-CN" altLang="en-US" sz="1600" dirty="0"/>
                    </a:p>
                  </a:txBody>
                  <a:tcPr/>
                </a:tc>
                <a:tc>
                  <a:txBody>
                    <a:bodyPr/>
                    <a:lstStyle/>
                    <a:p>
                      <a:r>
                        <a:rPr lang="en-US" altLang="zh-CN" sz="1600" dirty="0"/>
                        <a:t>340-350</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10</a:t>
                      </a:r>
                      <a:endParaRPr lang="zh-CN" altLang="en-US" sz="1600" dirty="0"/>
                    </a:p>
                  </a:txBody>
                  <a:tcPr/>
                </a:tc>
                <a:extLst>
                  <a:ext uri="{0D108BD9-81ED-4DB2-BD59-A6C34878D82A}">
                    <a16:rowId xmlns:a16="http://schemas.microsoft.com/office/drawing/2014/main" val="4109092599"/>
                  </a:ext>
                </a:extLst>
              </a:tr>
              <a:tr h="370840">
                <a:tc>
                  <a:txBody>
                    <a:bodyPr/>
                    <a:lstStyle/>
                    <a:p>
                      <a:r>
                        <a:rPr lang="en-US" altLang="zh-CN" sz="1600" dirty="0"/>
                        <a:t>(24)</a:t>
                      </a:r>
                      <a:endParaRPr lang="zh-CN" altLang="en-US" sz="1600" dirty="0"/>
                    </a:p>
                  </a:txBody>
                  <a:tcPr/>
                </a:tc>
                <a:tc>
                  <a:txBody>
                    <a:bodyPr/>
                    <a:lstStyle/>
                    <a:p>
                      <a:r>
                        <a:rPr lang="en-US" altLang="zh-CN" sz="1600" dirty="0"/>
                        <a:t>350-360</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8</a:t>
                      </a:r>
                      <a:endParaRPr lang="zh-CN" altLang="en-US" sz="1600" dirty="0"/>
                    </a:p>
                  </a:txBody>
                  <a:tcPr/>
                </a:tc>
                <a:extLst>
                  <a:ext uri="{0D108BD9-81ED-4DB2-BD59-A6C34878D82A}">
                    <a16:rowId xmlns:a16="http://schemas.microsoft.com/office/drawing/2014/main" val="1456924914"/>
                  </a:ext>
                </a:extLst>
              </a:tr>
              <a:tr h="370840">
                <a:tc>
                  <a:txBody>
                    <a:bodyPr/>
                    <a:lstStyle/>
                    <a:p>
                      <a:r>
                        <a:rPr lang="en-US" altLang="zh-CN" sz="1600" dirty="0"/>
                        <a:t>(25)</a:t>
                      </a:r>
                      <a:endParaRPr lang="zh-CN" altLang="en-US" sz="1600" dirty="0"/>
                    </a:p>
                  </a:txBody>
                  <a:tcPr/>
                </a:tc>
                <a:tc>
                  <a:txBody>
                    <a:bodyPr/>
                    <a:lstStyle/>
                    <a:p>
                      <a:r>
                        <a:rPr lang="en-US" altLang="zh-CN" sz="1600" dirty="0"/>
                        <a:t>360-370</a:t>
                      </a:r>
                      <a:endParaRPr lang="zh-CN" altLang="en-US" sz="1600" dirty="0"/>
                    </a:p>
                  </a:txBody>
                  <a:tcPr/>
                </a:tc>
                <a:tc>
                  <a:txBody>
                    <a:bodyPr/>
                    <a:lstStyle/>
                    <a:p>
                      <a:r>
                        <a:rPr lang="en-US" altLang="zh-CN" sz="1600" dirty="0"/>
                        <a:t>1242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0</a:t>
                      </a:r>
                      <a:endParaRPr lang="zh-CN" altLang="en-US" sz="1600" dirty="0"/>
                    </a:p>
                  </a:txBody>
                  <a:tcPr/>
                </a:tc>
                <a:extLst>
                  <a:ext uri="{0D108BD9-81ED-4DB2-BD59-A6C34878D82A}">
                    <a16:rowId xmlns:a16="http://schemas.microsoft.com/office/drawing/2014/main" val="3710363124"/>
                  </a:ext>
                </a:extLst>
              </a:tr>
              <a:tr h="370840">
                <a:tc>
                  <a:txBody>
                    <a:bodyPr/>
                    <a:lstStyle/>
                    <a:p>
                      <a:r>
                        <a:rPr lang="en-US" altLang="zh-CN" sz="1600" dirty="0"/>
                        <a:t>(26)</a:t>
                      </a:r>
                      <a:endParaRPr lang="zh-CN" altLang="en-US" sz="1600" dirty="0"/>
                    </a:p>
                  </a:txBody>
                  <a:tcPr/>
                </a:tc>
                <a:tc>
                  <a:txBody>
                    <a:bodyPr/>
                    <a:lstStyle/>
                    <a:p>
                      <a:r>
                        <a:rPr lang="en-US" altLang="zh-CN" sz="1600" dirty="0"/>
                        <a:t>370-378</a:t>
                      </a:r>
                      <a:endParaRPr lang="zh-CN" altLang="en-US" sz="1600" dirty="0"/>
                    </a:p>
                  </a:txBody>
                  <a:tcPr/>
                </a:tc>
                <a:tc>
                  <a:txBody>
                    <a:bodyPr/>
                    <a:lstStyle/>
                    <a:p>
                      <a:r>
                        <a:rPr lang="en-US" altLang="zh-CN" sz="1600" dirty="0"/>
                        <a:t>122</a:t>
                      </a:r>
                      <a:endParaRPr lang="zh-CN" altLang="en-US" sz="1600" dirty="0"/>
                    </a:p>
                  </a:txBody>
                  <a:tcPr/>
                </a:tc>
                <a:tc>
                  <a:txBody>
                    <a:bodyPr/>
                    <a:lstStyle/>
                    <a:p>
                      <a:r>
                        <a:rPr lang="en-US" altLang="zh-CN" sz="1600" dirty="0"/>
                        <a:t>80</a:t>
                      </a:r>
                      <a:endParaRPr lang="zh-CN" altLang="en-US" sz="1600" dirty="0"/>
                    </a:p>
                  </a:txBody>
                  <a:tcPr/>
                </a:tc>
                <a:tc>
                  <a:txBody>
                    <a:bodyPr/>
                    <a:lstStyle/>
                    <a:p>
                      <a:r>
                        <a:rPr lang="en-US" altLang="zh-CN" sz="1600" dirty="0"/>
                        <a:t>0</a:t>
                      </a:r>
                      <a:endParaRPr lang="zh-CN" altLang="en-US" sz="1600" dirty="0"/>
                    </a:p>
                  </a:txBody>
                  <a:tcPr/>
                </a:tc>
                <a:extLst>
                  <a:ext uri="{0D108BD9-81ED-4DB2-BD59-A6C34878D82A}">
                    <a16:rowId xmlns:a16="http://schemas.microsoft.com/office/drawing/2014/main" val="2440922774"/>
                  </a:ext>
                </a:extLst>
              </a:tr>
            </a:tbl>
          </a:graphicData>
        </a:graphic>
      </p:graphicFrame>
      <p:sp>
        <p:nvSpPr>
          <p:cNvPr id="13" name="矩形: 圆角 12">
            <a:extLst>
              <a:ext uri="{FF2B5EF4-FFF2-40B4-BE49-F238E27FC236}">
                <a16:creationId xmlns:a16="http://schemas.microsoft.com/office/drawing/2014/main" id="{9BCA0273-1A10-4F04-9542-DB1658F8C3E9}"/>
              </a:ext>
            </a:extLst>
          </p:cNvPr>
          <p:cNvSpPr/>
          <p:nvPr/>
        </p:nvSpPr>
        <p:spPr>
          <a:xfrm>
            <a:off x="4534421" y="2144753"/>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Q2</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4" name="矩形: 圆角 13">
            <a:extLst>
              <a:ext uri="{FF2B5EF4-FFF2-40B4-BE49-F238E27FC236}">
                <a16:creationId xmlns:a16="http://schemas.microsoft.com/office/drawing/2014/main" id="{6CAD6DD3-E8F4-FC0D-13C4-2C35A301D5ED}"/>
              </a:ext>
            </a:extLst>
          </p:cNvPr>
          <p:cNvSpPr/>
          <p:nvPr/>
        </p:nvSpPr>
        <p:spPr>
          <a:xfrm>
            <a:off x="4534421" y="2741899"/>
            <a:ext cx="4803732" cy="47672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CN" sz="1400" b="0" i="0" u="none" strike="noStrike" cap="none" spc="0" normalizeH="0" baseline="0" dirty="0">
                <a:ln>
                  <a:noFill/>
                </a:ln>
                <a:solidFill>
                  <a:srgbClr val="5E5E5E"/>
                </a:solidFill>
                <a:effectLst/>
                <a:uFillTx/>
                <a:latin typeface="+mn-lt"/>
                <a:ea typeface="+mn-ea"/>
                <a:cs typeface="+mn-cs"/>
                <a:sym typeface="Helvetica"/>
              </a:rPr>
              <a:t>Q1</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
        <p:nvSpPr>
          <p:cNvPr id="15" name="矩形: 圆角 14">
            <a:extLst>
              <a:ext uri="{FF2B5EF4-FFF2-40B4-BE49-F238E27FC236}">
                <a16:creationId xmlns:a16="http://schemas.microsoft.com/office/drawing/2014/main" id="{7FF0A3BB-91EC-3436-B927-7DC50BF555DF}"/>
              </a:ext>
            </a:extLst>
          </p:cNvPr>
          <p:cNvSpPr/>
          <p:nvPr/>
        </p:nvSpPr>
        <p:spPr>
          <a:xfrm>
            <a:off x="4768126" y="1156976"/>
            <a:ext cx="2636729" cy="238363"/>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zh-CN" sz="1400" dirty="0">
                <a:solidFill>
                  <a:srgbClr val="5E5E5E"/>
                </a:solidFill>
                <a:sym typeface="Helvetica"/>
              </a:rPr>
              <a:t>PID</a:t>
            </a:r>
            <a:r>
              <a:rPr kumimoji="0" lang="en-US" altLang="zh-CN" sz="1400" b="0" i="0" u="none" strike="noStrike" cap="none" spc="0" normalizeH="0" baseline="0" dirty="0">
                <a:ln>
                  <a:noFill/>
                </a:ln>
                <a:solidFill>
                  <a:srgbClr val="5E5E5E"/>
                </a:solidFill>
                <a:effectLst/>
                <a:uFillTx/>
                <a:latin typeface="+mn-lt"/>
                <a:ea typeface="+mn-ea"/>
                <a:cs typeface="+mn-cs"/>
                <a:sym typeface="Helvetica"/>
              </a:rPr>
              <a:t> (Remaining allotment time)</a:t>
            </a:r>
            <a:endParaRPr kumimoji="0" lang="zh-CN" altLang="en-US" sz="1400"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2698217849"/>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D32768C-F15F-6E75-41D1-9F14D317D991}"/>
              </a:ext>
            </a:extLst>
          </p:cNvPr>
          <p:cNvSpPr txBox="1"/>
          <p:nvPr/>
        </p:nvSpPr>
        <p:spPr>
          <a:xfrm>
            <a:off x="779780" y="3128918"/>
            <a:ext cx="10632440" cy="6001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lvl="1" algn="ctr" defTabSz="292100" hangingPunct="0"/>
            <a:r>
              <a:rPr lang="en-US" sz="3300" b="1" kern="0" dirty="0">
                <a:solidFill>
                  <a:srgbClr val="FFFFFF">
                    <a:lumMod val="95000"/>
                  </a:srgbClr>
                </a:solidFill>
                <a:latin typeface="Gill Sans MT" panose="020B0502020104020203" pitchFamily="34" charset="0"/>
                <a:cs typeface="Helvetica"/>
                <a:sym typeface="Helvetica"/>
              </a:rPr>
              <a:t>Q &amp; A</a:t>
            </a:r>
            <a:endParaRPr lang="en-US" sz="2800" b="1" kern="0" dirty="0">
              <a:solidFill>
                <a:srgbClr val="FFFFFF">
                  <a:lumMod val="95000"/>
                </a:srgbClr>
              </a:solidFill>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118749692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altLang="zh-CN" dirty="0"/>
              <a:t>Recall MLFQ Rules</a:t>
            </a:r>
            <a:endParaRPr lang="en-US" dirty="0"/>
          </a:p>
        </p:txBody>
      </p:sp>
      <p:sp>
        <p:nvSpPr>
          <p:cNvPr id="3" name="Text Placeholder 2">
            <a:extLst>
              <a:ext uri="{FF2B5EF4-FFF2-40B4-BE49-F238E27FC236}">
                <a16:creationId xmlns:a16="http://schemas.microsoft.com/office/drawing/2014/main" id="{36A5FFEE-E22C-7E2F-1F3B-D8658E79FF2E}"/>
              </a:ext>
            </a:extLst>
          </p:cNvPr>
          <p:cNvSpPr>
            <a:spLocks noGrp="1"/>
          </p:cNvSpPr>
          <p:nvPr>
            <p:ph type="body" idx="1"/>
          </p:nvPr>
        </p:nvSpPr>
        <p:spPr>
          <a:xfrm>
            <a:off x="306725" y="1157354"/>
            <a:ext cx="11597404" cy="5017977"/>
          </a:xfrm>
        </p:spPr>
        <p:txBody>
          <a:bodyPr lIns="25400" tIns="25400" rIns="25400" bIns="25400" anchor="t">
            <a:normAutofit/>
          </a:bodyPr>
          <a:lstStyle/>
          <a:p>
            <a:pPr marL="0" indent="0">
              <a:buNone/>
              <a:defRPr/>
            </a:pPr>
            <a:r>
              <a:rPr lang="en-US" sz="2400" dirty="0"/>
              <a:t>We have process A and </a:t>
            </a:r>
            <a:r>
              <a:rPr lang="en-US" altLang="zh-CN" sz="2400" dirty="0"/>
              <a:t>process B.</a:t>
            </a:r>
            <a:endParaRPr lang="en-US" sz="2400" dirty="0"/>
          </a:p>
          <a:p>
            <a:pPr marL="288925" indent="-288925">
              <a:buFont typeface="Wingdings" pitchFamily="2" charset="2"/>
              <a:buChar char="Ø"/>
              <a:defRPr/>
            </a:pPr>
            <a:r>
              <a:rPr lang="en-US" sz="2400" dirty="0">
                <a:solidFill>
                  <a:srgbClr val="0070C0"/>
                </a:solidFill>
              </a:rPr>
              <a:t>Rule 1</a:t>
            </a:r>
            <a:r>
              <a:rPr lang="en-US" sz="2400" dirty="0"/>
              <a:t>: If Priority(A) &gt; Priority(B), A runs (B doesn’t).</a:t>
            </a:r>
          </a:p>
          <a:p>
            <a:pPr marL="288925" indent="-288925">
              <a:buFont typeface="Wingdings" pitchFamily="2" charset="2"/>
              <a:buChar char="Ø"/>
              <a:defRPr/>
            </a:pPr>
            <a:r>
              <a:rPr lang="en-US" sz="2400" dirty="0">
                <a:solidFill>
                  <a:srgbClr val="0070C0"/>
                </a:solidFill>
              </a:rPr>
              <a:t>Rule 2</a:t>
            </a:r>
            <a:r>
              <a:rPr lang="en-US" sz="2400" dirty="0"/>
              <a:t>: If Priority(A) = Priority(B), A &amp; B run in round-robin fashion using the time slice (quantum length) of the given queue.</a:t>
            </a:r>
          </a:p>
          <a:p>
            <a:pPr marL="288925" indent="-288925">
              <a:buFont typeface="Wingdings" pitchFamily="2" charset="2"/>
              <a:buChar char="Ø"/>
              <a:defRPr/>
            </a:pPr>
            <a:r>
              <a:rPr lang="en-US" sz="2400" dirty="0">
                <a:solidFill>
                  <a:srgbClr val="0070C0"/>
                </a:solidFill>
              </a:rPr>
              <a:t>Rule 3</a:t>
            </a:r>
            <a:r>
              <a:rPr lang="en-US" sz="2400" dirty="0"/>
              <a:t>: When a job enters the system, it is placed at the highest priority (the topmost queue). For the jobs arriving at the same time, schedule the job with </a:t>
            </a:r>
            <a:r>
              <a:rPr lang="en-US" altLang="zh-CN" sz="2400" b="1" dirty="0">
                <a:solidFill>
                  <a:srgbClr val="FF0000"/>
                </a:solidFill>
              </a:rPr>
              <a:t>largest</a:t>
            </a:r>
            <a:r>
              <a:rPr lang="en-US" sz="2400" dirty="0">
                <a:solidFill>
                  <a:srgbClr val="FF0000"/>
                </a:solidFill>
              </a:rPr>
              <a:t>(or </a:t>
            </a:r>
            <a:r>
              <a:rPr lang="en-US" altLang="zh-CN" sz="2400" dirty="0">
                <a:solidFill>
                  <a:srgbClr val="FF0000"/>
                </a:solidFill>
              </a:rPr>
              <a:t>smallest</a:t>
            </a:r>
            <a:r>
              <a:rPr lang="en-US" sz="2400" dirty="0">
                <a:solidFill>
                  <a:srgbClr val="FF0000"/>
                </a:solidFill>
              </a:rPr>
              <a:t>) </a:t>
            </a:r>
            <a:r>
              <a:rPr lang="en-US" sz="2400" dirty="0" err="1"/>
              <a:t>pid</a:t>
            </a:r>
            <a:r>
              <a:rPr lang="en-US" sz="2400" dirty="0"/>
              <a:t> first.</a:t>
            </a:r>
          </a:p>
          <a:p>
            <a:pPr marL="288925" indent="-288925">
              <a:buFont typeface="Wingdings" pitchFamily="2" charset="2"/>
              <a:buChar char="Ø"/>
              <a:defRPr/>
            </a:pPr>
            <a:endParaRPr lang="en-US" sz="2400" dirty="0"/>
          </a:p>
          <a:p>
            <a:pPr marL="606425" lvl="1" indent="-288925">
              <a:spcBef>
                <a:spcPts val="1200"/>
              </a:spcBef>
              <a:buFont typeface="Wingdings" pitchFamily="2" charset="2"/>
              <a:buChar char="Ø"/>
              <a:defRPr/>
            </a:pPr>
            <a:endParaRPr lang="en-US" sz="2400" dirty="0"/>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61896342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5333E-777B-AED0-96B6-744FA8D678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FF3A4C-4F20-51D5-1216-E85F9D9E4914}"/>
              </a:ext>
            </a:extLst>
          </p:cNvPr>
          <p:cNvSpPr>
            <a:spLocks noGrp="1"/>
          </p:cNvSpPr>
          <p:nvPr>
            <p:ph type="title"/>
          </p:nvPr>
        </p:nvSpPr>
        <p:spPr/>
        <p:txBody>
          <a:bodyPr/>
          <a:lstStyle/>
          <a:p>
            <a:r>
              <a:rPr lang="en-US" altLang="zh-CN" dirty="0"/>
              <a:t>Recall MLFQ Rules</a:t>
            </a:r>
            <a:endParaRPr lang="en-US" dirty="0"/>
          </a:p>
        </p:txBody>
      </p:sp>
      <p:sp>
        <p:nvSpPr>
          <p:cNvPr id="3" name="Text Placeholder 2">
            <a:extLst>
              <a:ext uri="{FF2B5EF4-FFF2-40B4-BE49-F238E27FC236}">
                <a16:creationId xmlns:a16="http://schemas.microsoft.com/office/drawing/2014/main" id="{DB354DAE-F049-67EC-99B9-E8DF71C85225}"/>
              </a:ext>
            </a:extLst>
          </p:cNvPr>
          <p:cNvSpPr>
            <a:spLocks noGrp="1"/>
          </p:cNvSpPr>
          <p:nvPr>
            <p:ph type="body" idx="1"/>
          </p:nvPr>
        </p:nvSpPr>
        <p:spPr>
          <a:xfrm>
            <a:off x="306725" y="1157354"/>
            <a:ext cx="11597404" cy="5017977"/>
          </a:xfrm>
        </p:spPr>
        <p:txBody>
          <a:bodyPr lIns="25400" tIns="25400" rIns="25400" bIns="25400" anchor="t">
            <a:normAutofit/>
          </a:bodyPr>
          <a:lstStyle/>
          <a:p>
            <a:pPr marL="0" indent="0">
              <a:buNone/>
              <a:defRPr/>
            </a:pPr>
            <a:r>
              <a:rPr lang="en-US" sz="2400" dirty="0"/>
              <a:t>We have process A and </a:t>
            </a:r>
            <a:r>
              <a:rPr lang="en-US" altLang="zh-CN" sz="2400" dirty="0"/>
              <a:t>process B.</a:t>
            </a:r>
            <a:endParaRPr lang="en-US" sz="2400" dirty="0"/>
          </a:p>
          <a:p>
            <a:pPr marL="288925" indent="-288925">
              <a:buFont typeface="Wingdings" pitchFamily="2" charset="2"/>
              <a:buChar char="Ø"/>
              <a:defRPr/>
            </a:pPr>
            <a:r>
              <a:rPr lang="en-US" sz="2400" dirty="0">
                <a:solidFill>
                  <a:srgbClr val="0070C0"/>
                </a:solidFill>
              </a:rPr>
              <a:t>Rule 4</a:t>
            </a:r>
            <a:r>
              <a:rPr lang="en-US" sz="2400" dirty="0"/>
              <a:t>: Once a job uses up its time allotment at a given level (regardless of how many times it has given up the CPU), its priority is reduced (i.e., it moves down one queue and will be at the tail of the target queue, which means it will be scheduled last).</a:t>
            </a:r>
          </a:p>
          <a:p>
            <a:pPr marL="288925" indent="-288925">
              <a:buFont typeface="Wingdings" pitchFamily="2" charset="2"/>
              <a:buChar char="Ø"/>
              <a:defRPr/>
            </a:pPr>
            <a:r>
              <a:rPr lang="en-US" sz="2400" dirty="0">
                <a:solidFill>
                  <a:srgbClr val="0070C0"/>
                </a:solidFill>
              </a:rPr>
              <a:t>Rule 5</a:t>
            </a:r>
            <a:r>
              <a:rPr lang="en-US" sz="2400" dirty="0"/>
              <a:t>: After some time period S, move all the jobs in the system to the topmost queue, and sort all the jobs by </a:t>
            </a:r>
            <a:r>
              <a:rPr lang="en-US" sz="2400" dirty="0" err="1"/>
              <a:t>pid</a:t>
            </a:r>
            <a:r>
              <a:rPr lang="en-US" sz="2400" dirty="0"/>
              <a:t>. The job with the </a:t>
            </a:r>
            <a:r>
              <a:rPr lang="en-US" altLang="zh-CN" sz="2400" b="1" dirty="0">
                <a:solidFill>
                  <a:srgbClr val="FF0000"/>
                </a:solidFill>
              </a:rPr>
              <a:t>largest</a:t>
            </a:r>
            <a:r>
              <a:rPr lang="en-US" altLang="zh-CN" sz="2400" dirty="0">
                <a:solidFill>
                  <a:srgbClr val="FF0000"/>
                </a:solidFill>
              </a:rPr>
              <a:t>(or smallest) </a:t>
            </a:r>
            <a:r>
              <a:rPr lang="en-US" sz="2400" dirty="0" err="1"/>
              <a:t>pid</a:t>
            </a:r>
            <a:r>
              <a:rPr lang="en-US" sz="2400" dirty="0"/>
              <a:t> will be scheduled first.</a:t>
            </a:r>
          </a:p>
          <a:p>
            <a:pPr marL="606425" lvl="1" indent="-288925">
              <a:spcBef>
                <a:spcPts val="1200"/>
              </a:spcBef>
              <a:buFont typeface="Wingdings" pitchFamily="2" charset="2"/>
              <a:buChar char="Ø"/>
              <a:defRPr/>
            </a:pPr>
            <a:endParaRPr lang="en-US" sz="2400" dirty="0"/>
          </a:p>
        </p:txBody>
      </p:sp>
      <p:sp>
        <p:nvSpPr>
          <p:cNvPr id="4" name="Slide Number Placeholder 3">
            <a:extLst>
              <a:ext uri="{FF2B5EF4-FFF2-40B4-BE49-F238E27FC236}">
                <a16:creationId xmlns:a16="http://schemas.microsoft.com/office/drawing/2014/main" id="{2A3EB441-15E0-40C6-E563-739E25EFA922}"/>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195156499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MLFQ Table Filling</a:t>
            </a:r>
          </a:p>
        </p:txBody>
      </p:sp>
      <p:sp>
        <p:nvSpPr>
          <p:cNvPr id="8" name="文本占位符 7">
            <a:extLst>
              <a:ext uri="{FF2B5EF4-FFF2-40B4-BE49-F238E27FC236}">
                <a16:creationId xmlns:a16="http://schemas.microsoft.com/office/drawing/2014/main" id="{1D68554F-5AF8-7E1E-17A3-DE6F9E0E8871}"/>
              </a:ext>
            </a:extLst>
          </p:cNvPr>
          <p:cNvSpPr>
            <a:spLocks noGrp="1"/>
          </p:cNvSpPr>
          <p:nvPr>
            <p:ph type="body" idx="1"/>
          </p:nvPr>
        </p:nvSpPr>
        <p:spPr>
          <a:xfrm>
            <a:off x="844550" y="1229567"/>
            <a:ext cx="10502900" cy="5077288"/>
          </a:xfrm>
        </p:spPr>
        <p:txBody>
          <a:bodyPr>
            <a:normAutofit/>
          </a:bodyPr>
          <a:lstStyle/>
          <a:p>
            <a:pPr>
              <a:buFont typeface="Wingdings" panose="05000000000000000000" pitchFamily="2" charset="2"/>
              <a:buChar char="Ø"/>
            </a:pPr>
            <a:r>
              <a:rPr lang="en-US" altLang="zh-CN" sz="2400" dirty="0"/>
              <a:t>This is a common question that often appears in final exams.</a:t>
            </a:r>
          </a:p>
          <a:p>
            <a:pPr>
              <a:buFont typeface="Wingdings" panose="05000000000000000000" pitchFamily="2" charset="2"/>
              <a:buChar char="Ø"/>
            </a:pPr>
            <a:r>
              <a:rPr lang="en-US" altLang="zh-CN" sz="2400" dirty="0"/>
              <a:t>In recent 3 years, it appeared in the final exams of</a:t>
            </a:r>
          </a:p>
          <a:p>
            <a:pPr lvl="1">
              <a:buFont typeface="Wingdings" panose="05000000000000000000" pitchFamily="2" charset="2"/>
              <a:buChar char="Ø"/>
            </a:pPr>
            <a:r>
              <a:rPr lang="en-US" altLang="zh-CN" sz="2400" dirty="0"/>
              <a:t>First term of 2023-2024</a:t>
            </a:r>
          </a:p>
          <a:p>
            <a:pPr lvl="1">
              <a:buFont typeface="Wingdings" panose="05000000000000000000" pitchFamily="2" charset="2"/>
              <a:buChar char="Ø"/>
            </a:pPr>
            <a:r>
              <a:rPr lang="en-US" altLang="zh-CN" sz="2400" dirty="0"/>
              <a:t>First term of 2022-2023</a:t>
            </a:r>
          </a:p>
          <a:p>
            <a:pPr lvl="1">
              <a:buFont typeface="Wingdings" panose="05000000000000000000" pitchFamily="2" charset="2"/>
              <a:buChar char="Ø"/>
            </a:pPr>
            <a:r>
              <a:rPr lang="en-US" altLang="zh-CN" sz="2400" dirty="0"/>
              <a:t>First term of 2021-2022</a:t>
            </a:r>
          </a:p>
          <a:p>
            <a:pPr lvl="1">
              <a:buFont typeface="Wingdings" panose="05000000000000000000" pitchFamily="2" charset="2"/>
              <a:buChar char="Ø"/>
            </a:pPr>
            <a:r>
              <a:rPr lang="en-US" altLang="zh-CN" sz="2400" dirty="0"/>
              <a:t>Second term of 2021-2022</a:t>
            </a:r>
          </a:p>
          <a:p>
            <a:pPr lvl="1">
              <a:buFont typeface="Wingdings" panose="05000000000000000000" pitchFamily="2" charset="2"/>
              <a:buChar char="Ø"/>
            </a:pPr>
            <a:endParaRPr lang="en-US" altLang="zh-CN" sz="2400" dirty="0"/>
          </a:p>
        </p:txBody>
      </p:sp>
    </p:spTree>
    <p:extLst>
      <p:ext uri="{BB962C8B-B14F-4D97-AF65-F5344CB8AC3E}">
        <p14:creationId xmlns:p14="http://schemas.microsoft.com/office/powerpoint/2010/main" val="116498656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2280EE-F580-9012-1FFC-64698C91F4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99452E-C33D-7855-F496-C853466B2A44}"/>
              </a:ext>
            </a:extLst>
          </p:cNvPr>
          <p:cNvSpPr>
            <a:spLocks noGrp="1"/>
          </p:cNvSpPr>
          <p:nvPr>
            <p:ph type="title"/>
          </p:nvPr>
        </p:nvSpPr>
        <p:spPr/>
        <p:txBody>
          <a:bodyPr/>
          <a:lstStyle/>
          <a:p>
            <a:r>
              <a:rPr lang="en-US" dirty="0"/>
              <a:t>MLFQ Table Filling</a:t>
            </a:r>
          </a:p>
        </p:txBody>
      </p:sp>
      <p:sp>
        <p:nvSpPr>
          <p:cNvPr id="8" name="文本占位符 7">
            <a:extLst>
              <a:ext uri="{FF2B5EF4-FFF2-40B4-BE49-F238E27FC236}">
                <a16:creationId xmlns:a16="http://schemas.microsoft.com/office/drawing/2014/main" id="{D6518920-63D5-BF97-F5AE-4638ABEBECA2}"/>
              </a:ext>
            </a:extLst>
          </p:cNvPr>
          <p:cNvSpPr>
            <a:spLocks noGrp="1"/>
          </p:cNvSpPr>
          <p:nvPr>
            <p:ph type="body" idx="1"/>
          </p:nvPr>
        </p:nvSpPr>
        <p:spPr>
          <a:xfrm>
            <a:off x="844550" y="1229567"/>
            <a:ext cx="10502900" cy="5077288"/>
          </a:xfrm>
        </p:spPr>
        <p:txBody>
          <a:bodyPr>
            <a:normAutofit lnSpcReduction="10000"/>
          </a:bodyPr>
          <a:lstStyle/>
          <a:p>
            <a:pPr>
              <a:buFont typeface="Wingdings" panose="05000000000000000000" pitchFamily="2" charset="2"/>
              <a:buChar char="Ø"/>
            </a:pPr>
            <a:r>
              <a:rPr lang="en-US" altLang="zh-CN" sz="2400" dirty="0"/>
              <a:t>This question will give you the MLFQ rules. For example, Question 3 in Course Examination 1</a:t>
            </a:r>
            <a:r>
              <a:rPr lang="en-US" altLang="zh-CN" sz="2400" baseline="30000" dirty="0"/>
              <a:t>st</a:t>
            </a:r>
            <a:r>
              <a:rPr lang="en-US" altLang="zh-CN" sz="2400" dirty="0"/>
              <a:t> Term,</a:t>
            </a:r>
            <a:r>
              <a:rPr lang="zh-CN" altLang="en-US" sz="2400" dirty="0"/>
              <a:t> </a:t>
            </a:r>
            <a:r>
              <a:rPr lang="en-US" altLang="zh-CN" sz="2400" dirty="0"/>
              <a:t>2023-2024</a:t>
            </a:r>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r>
              <a:rPr lang="en-US" altLang="zh-CN" sz="2400" dirty="0"/>
              <a:t>Pay attention to the details.</a:t>
            </a:r>
          </a:p>
          <a:p>
            <a:pPr lvl="1">
              <a:buFont typeface="Wingdings" panose="05000000000000000000" pitchFamily="2" charset="2"/>
              <a:buChar char="Ø"/>
            </a:pPr>
            <a:endParaRPr lang="en-US" altLang="zh-CN" sz="2400" dirty="0"/>
          </a:p>
        </p:txBody>
      </p:sp>
      <p:pic>
        <p:nvPicPr>
          <p:cNvPr id="4" name="图片 3">
            <a:extLst>
              <a:ext uri="{FF2B5EF4-FFF2-40B4-BE49-F238E27FC236}">
                <a16:creationId xmlns:a16="http://schemas.microsoft.com/office/drawing/2014/main" id="{84B6EBD7-023D-49E2-44A3-09143E2CC9F8}"/>
              </a:ext>
            </a:extLst>
          </p:cNvPr>
          <p:cNvPicPr>
            <a:picLocks noChangeAspect="1"/>
          </p:cNvPicPr>
          <p:nvPr/>
        </p:nvPicPr>
        <p:blipFill>
          <a:blip r:embed="rId3"/>
          <a:stretch>
            <a:fillRect/>
          </a:stretch>
        </p:blipFill>
        <p:spPr>
          <a:xfrm>
            <a:off x="2442894" y="1937130"/>
            <a:ext cx="7180952" cy="3866667"/>
          </a:xfrm>
          <a:prstGeom prst="rect">
            <a:avLst/>
          </a:prstGeom>
          <a:ln>
            <a:solidFill>
              <a:srgbClr val="FF0000"/>
            </a:solidFill>
          </a:ln>
        </p:spPr>
      </p:pic>
      <p:sp>
        <p:nvSpPr>
          <p:cNvPr id="5" name="矩形 4">
            <a:extLst>
              <a:ext uri="{FF2B5EF4-FFF2-40B4-BE49-F238E27FC236}">
                <a16:creationId xmlns:a16="http://schemas.microsoft.com/office/drawing/2014/main" id="{C296022D-6B14-4562-7EC1-2DA8690E6EF3}"/>
              </a:ext>
            </a:extLst>
          </p:cNvPr>
          <p:cNvSpPr/>
          <p:nvPr/>
        </p:nvSpPr>
        <p:spPr>
          <a:xfrm>
            <a:off x="2843408" y="3450920"/>
            <a:ext cx="901874" cy="319414"/>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5800" b="0" i="0" u="none" strike="noStrike" cap="none" spc="0" normalizeH="0" baseline="0">
              <a:ln>
                <a:noFill/>
              </a:ln>
              <a:solidFill>
                <a:srgbClr val="5E5E5E"/>
              </a:solidFill>
              <a:effectLst/>
              <a:uFillTx/>
              <a:latin typeface="+mn-lt"/>
              <a:ea typeface="+mn-ea"/>
              <a:cs typeface="+mn-cs"/>
              <a:sym typeface="Helvetica"/>
            </a:endParaRPr>
          </a:p>
        </p:txBody>
      </p:sp>
      <p:sp>
        <p:nvSpPr>
          <p:cNvPr id="6" name="矩形 5">
            <a:extLst>
              <a:ext uri="{FF2B5EF4-FFF2-40B4-BE49-F238E27FC236}">
                <a16:creationId xmlns:a16="http://schemas.microsoft.com/office/drawing/2014/main" id="{136ED48E-B3B8-EEE4-2F1E-D23E1441A271}"/>
              </a:ext>
            </a:extLst>
          </p:cNvPr>
          <p:cNvSpPr/>
          <p:nvPr/>
        </p:nvSpPr>
        <p:spPr>
          <a:xfrm>
            <a:off x="2843408" y="5200389"/>
            <a:ext cx="901874" cy="319414"/>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5800" b="0" i="0" u="none" strike="noStrike" cap="none" spc="0" normalizeH="0" baseline="0">
              <a:ln>
                <a:noFill/>
              </a:ln>
              <a:solidFill>
                <a:srgbClr val="5E5E5E"/>
              </a:solidFill>
              <a:effectLst/>
              <a:uFillTx/>
              <a:latin typeface="+mn-lt"/>
              <a:ea typeface="+mn-ea"/>
              <a:cs typeface="+mn-cs"/>
              <a:sym typeface="Helvetica"/>
            </a:endParaRPr>
          </a:p>
        </p:txBody>
      </p:sp>
      <p:cxnSp>
        <p:nvCxnSpPr>
          <p:cNvPr id="9" name="直接箭头连接符 8">
            <a:extLst>
              <a:ext uri="{FF2B5EF4-FFF2-40B4-BE49-F238E27FC236}">
                <a16:creationId xmlns:a16="http://schemas.microsoft.com/office/drawing/2014/main" id="{7FF2B071-EADC-3EC8-9791-56CAF48D319D}"/>
              </a:ext>
            </a:extLst>
          </p:cNvPr>
          <p:cNvCxnSpPr/>
          <p:nvPr/>
        </p:nvCxnSpPr>
        <p:spPr>
          <a:xfrm flipV="1">
            <a:off x="1597068" y="3657600"/>
            <a:ext cx="1158658" cy="2248422"/>
          </a:xfrm>
          <a:prstGeom prst="straightConnector1">
            <a:avLst/>
          </a:prstGeom>
          <a:noFill/>
          <a:ln w="25400" cap="flat">
            <a:solidFill>
              <a:schemeClr val="accent5">
                <a:lumMod val="60000"/>
                <a:lumOff val="40000"/>
              </a:schemeClr>
            </a:solidFill>
            <a:prstDash val="solid"/>
            <a:round/>
            <a:tailEnd type="triangle"/>
          </a:ln>
          <a:effectLst/>
          <a:sp3d/>
        </p:spPr>
        <p:style>
          <a:lnRef idx="0">
            <a:scrgbClr r="0" g="0" b="0"/>
          </a:lnRef>
          <a:fillRef idx="0">
            <a:scrgbClr r="0" g="0" b="0"/>
          </a:fillRef>
          <a:effectRef idx="0">
            <a:scrgbClr r="0" g="0" b="0"/>
          </a:effectRef>
          <a:fontRef idx="none"/>
        </p:style>
      </p:cxnSp>
      <p:cxnSp>
        <p:nvCxnSpPr>
          <p:cNvPr id="10" name="直接箭头连接符 9">
            <a:extLst>
              <a:ext uri="{FF2B5EF4-FFF2-40B4-BE49-F238E27FC236}">
                <a16:creationId xmlns:a16="http://schemas.microsoft.com/office/drawing/2014/main" id="{61F0723E-86E7-37AD-2C12-BF6D6F0C4877}"/>
              </a:ext>
            </a:extLst>
          </p:cNvPr>
          <p:cNvCxnSpPr>
            <a:cxnSpLocks/>
          </p:cNvCxnSpPr>
          <p:nvPr/>
        </p:nvCxnSpPr>
        <p:spPr>
          <a:xfrm flipV="1">
            <a:off x="1597068" y="5360096"/>
            <a:ext cx="1158658" cy="545926"/>
          </a:xfrm>
          <a:prstGeom prst="straightConnector1">
            <a:avLst/>
          </a:prstGeom>
          <a:noFill/>
          <a:ln w="25400" cap="flat">
            <a:solidFill>
              <a:schemeClr val="accent5">
                <a:lumMod val="60000"/>
                <a:lumOff val="4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13" name="矩形 12">
            <a:extLst>
              <a:ext uri="{FF2B5EF4-FFF2-40B4-BE49-F238E27FC236}">
                <a16:creationId xmlns:a16="http://schemas.microsoft.com/office/drawing/2014/main" id="{0240447E-FF01-12C9-673B-C50B0B0A35E0}"/>
              </a:ext>
            </a:extLst>
          </p:cNvPr>
          <p:cNvSpPr/>
          <p:nvPr/>
        </p:nvSpPr>
        <p:spPr>
          <a:xfrm>
            <a:off x="7599123" y="4781811"/>
            <a:ext cx="901874" cy="319414"/>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5800" b="0" i="0" u="none" strike="noStrike" cap="none" spc="0" normalizeH="0" baseline="0">
              <a:ln>
                <a:noFill/>
              </a:ln>
              <a:solidFill>
                <a:srgbClr val="5E5E5E"/>
              </a:solidFill>
              <a:effectLst/>
              <a:uFillTx/>
              <a:latin typeface="+mn-lt"/>
              <a:ea typeface="+mn-ea"/>
              <a:cs typeface="+mn-cs"/>
              <a:sym typeface="Helvetica"/>
            </a:endParaRPr>
          </a:p>
        </p:txBody>
      </p:sp>
      <p:cxnSp>
        <p:nvCxnSpPr>
          <p:cNvPr id="14" name="直接箭头连接符 13">
            <a:extLst>
              <a:ext uri="{FF2B5EF4-FFF2-40B4-BE49-F238E27FC236}">
                <a16:creationId xmlns:a16="http://schemas.microsoft.com/office/drawing/2014/main" id="{9714738B-EA37-EBCF-594B-14BE125BAF93}"/>
              </a:ext>
            </a:extLst>
          </p:cNvPr>
          <p:cNvCxnSpPr>
            <a:cxnSpLocks/>
          </p:cNvCxnSpPr>
          <p:nvPr/>
        </p:nvCxnSpPr>
        <p:spPr>
          <a:xfrm flipV="1">
            <a:off x="1597068" y="5200389"/>
            <a:ext cx="6452992" cy="705633"/>
          </a:xfrm>
          <a:prstGeom prst="straightConnector1">
            <a:avLst/>
          </a:prstGeom>
          <a:noFill/>
          <a:ln w="25400" cap="flat">
            <a:solidFill>
              <a:schemeClr val="accent5">
                <a:lumMod val="60000"/>
                <a:lumOff val="40000"/>
              </a:schemeClr>
            </a:solidFill>
            <a:prstDash val="solid"/>
            <a:round/>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06034577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EA3E4-729C-6391-0944-3CA5CD99DB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009C38-CAE8-8DF7-6821-0061AB4F41F5}"/>
              </a:ext>
            </a:extLst>
          </p:cNvPr>
          <p:cNvSpPr>
            <a:spLocks noGrp="1"/>
          </p:cNvSpPr>
          <p:nvPr>
            <p:ph type="title"/>
          </p:nvPr>
        </p:nvSpPr>
        <p:spPr/>
        <p:txBody>
          <a:bodyPr/>
          <a:lstStyle/>
          <a:p>
            <a:r>
              <a:rPr lang="en-US" dirty="0"/>
              <a:t>MLFQ Table Filling</a:t>
            </a:r>
          </a:p>
        </p:txBody>
      </p:sp>
      <p:sp>
        <p:nvSpPr>
          <p:cNvPr id="8" name="文本占位符 7">
            <a:extLst>
              <a:ext uri="{FF2B5EF4-FFF2-40B4-BE49-F238E27FC236}">
                <a16:creationId xmlns:a16="http://schemas.microsoft.com/office/drawing/2014/main" id="{CEDE6E89-0A63-E3FE-300F-CDCA1E23CF81}"/>
              </a:ext>
            </a:extLst>
          </p:cNvPr>
          <p:cNvSpPr>
            <a:spLocks noGrp="1"/>
          </p:cNvSpPr>
          <p:nvPr>
            <p:ph type="body" idx="1"/>
          </p:nvPr>
        </p:nvSpPr>
        <p:spPr>
          <a:xfrm>
            <a:off x="844550" y="1229567"/>
            <a:ext cx="10502900" cy="5077288"/>
          </a:xfrm>
        </p:spPr>
        <p:txBody>
          <a:bodyPr>
            <a:normAutofit/>
          </a:bodyPr>
          <a:lstStyle/>
          <a:p>
            <a:pPr>
              <a:buFont typeface="Wingdings" panose="05000000000000000000" pitchFamily="2" charset="2"/>
              <a:buChar char="Ø"/>
            </a:pPr>
            <a:r>
              <a:rPr lang="en-US" altLang="zh-CN" sz="2400" dirty="0"/>
              <a:t>Next, this question will give you the related information, such as</a:t>
            </a:r>
          </a:p>
          <a:p>
            <a:pPr lvl="1">
              <a:buFont typeface="Wingdings" panose="05000000000000000000" pitchFamily="2" charset="2"/>
              <a:buChar char="Ø"/>
            </a:pPr>
            <a:endParaRPr lang="en-US" altLang="zh-CN" sz="2400" dirty="0"/>
          </a:p>
        </p:txBody>
      </p:sp>
      <p:pic>
        <p:nvPicPr>
          <p:cNvPr id="4" name="图片 3">
            <a:extLst>
              <a:ext uri="{FF2B5EF4-FFF2-40B4-BE49-F238E27FC236}">
                <a16:creationId xmlns:a16="http://schemas.microsoft.com/office/drawing/2014/main" id="{63B6AB8B-0F4E-18C9-C589-EBA29A5FD494}"/>
              </a:ext>
            </a:extLst>
          </p:cNvPr>
          <p:cNvPicPr>
            <a:picLocks noChangeAspect="1"/>
          </p:cNvPicPr>
          <p:nvPr/>
        </p:nvPicPr>
        <p:blipFill>
          <a:blip r:embed="rId3"/>
          <a:stretch>
            <a:fillRect/>
          </a:stretch>
        </p:blipFill>
        <p:spPr>
          <a:xfrm>
            <a:off x="2598485" y="1973782"/>
            <a:ext cx="7095238" cy="4476190"/>
          </a:xfrm>
          <a:prstGeom prst="rect">
            <a:avLst/>
          </a:prstGeom>
        </p:spPr>
      </p:pic>
    </p:spTree>
    <p:extLst>
      <p:ext uri="{BB962C8B-B14F-4D97-AF65-F5344CB8AC3E}">
        <p14:creationId xmlns:p14="http://schemas.microsoft.com/office/powerpoint/2010/main" val="24275562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7BA58C-670B-3DD8-1BB3-118A64EA33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909320-CB58-D477-D3F4-B8AC08F7168D}"/>
              </a:ext>
            </a:extLst>
          </p:cNvPr>
          <p:cNvSpPr>
            <a:spLocks noGrp="1"/>
          </p:cNvSpPr>
          <p:nvPr>
            <p:ph type="title"/>
          </p:nvPr>
        </p:nvSpPr>
        <p:spPr/>
        <p:txBody>
          <a:bodyPr/>
          <a:lstStyle/>
          <a:p>
            <a:r>
              <a:rPr lang="en-US" dirty="0"/>
              <a:t>MLFQ Table Filling</a:t>
            </a:r>
          </a:p>
        </p:txBody>
      </p:sp>
      <p:sp>
        <p:nvSpPr>
          <p:cNvPr id="8" name="文本占位符 7">
            <a:extLst>
              <a:ext uri="{FF2B5EF4-FFF2-40B4-BE49-F238E27FC236}">
                <a16:creationId xmlns:a16="http://schemas.microsoft.com/office/drawing/2014/main" id="{5720F2FA-4267-E73E-7497-AEDD21A60A0F}"/>
              </a:ext>
            </a:extLst>
          </p:cNvPr>
          <p:cNvSpPr>
            <a:spLocks noGrp="1"/>
          </p:cNvSpPr>
          <p:nvPr>
            <p:ph type="body" idx="1"/>
          </p:nvPr>
        </p:nvSpPr>
        <p:spPr>
          <a:xfrm>
            <a:off x="844550" y="1229567"/>
            <a:ext cx="10502900" cy="5077288"/>
          </a:xfrm>
        </p:spPr>
        <p:txBody>
          <a:bodyPr>
            <a:normAutofit/>
          </a:bodyPr>
          <a:lstStyle/>
          <a:p>
            <a:pPr>
              <a:buFont typeface="Wingdings" panose="05000000000000000000" pitchFamily="2" charset="2"/>
              <a:buChar char="Ø"/>
            </a:pPr>
            <a:r>
              <a:rPr lang="en-US" altLang="zh-CN" sz="2400" dirty="0"/>
              <a:t>Finally, you are required to fill the MLFQ table.</a:t>
            </a:r>
          </a:p>
          <a:p>
            <a:pPr lvl="1">
              <a:buFont typeface="Wingdings" panose="05000000000000000000" pitchFamily="2" charset="2"/>
              <a:buChar char="Ø"/>
            </a:pPr>
            <a:endParaRPr lang="en-US" altLang="zh-CN" sz="2400" dirty="0"/>
          </a:p>
        </p:txBody>
      </p:sp>
      <p:pic>
        <p:nvPicPr>
          <p:cNvPr id="5" name="图片 4">
            <a:extLst>
              <a:ext uri="{FF2B5EF4-FFF2-40B4-BE49-F238E27FC236}">
                <a16:creationId xmlns:a16="http://schemas.microsoft.com/office/drawing/2014/main" id="{CB61C7C1-BE01-6D46-BB3F-1566C64DC1ED}"/>
              </a:ext>
            </a:extLst>
          </p:cNvPr>
          <p:cNvPicPr>
            <a:picLocks noChangeAspect="1"/>
          </p:cNvPicPr>
          <p:nvPr/>
        </p:nvPicPr>
        <p:blipFill>
          <a:blip r:embed="rId3"/>
          <a:stretch>
            <a:fillRect/>
          </a:stretch>
        </p:blipFill>
        <p:spPr>
          <a:xfrm>
            <a:off x="3137303" y="1824553"/>
            <a:ext cx="4927381" cy="5077288"/>
          </a:xfrm>
          <a:prstGeom prst="rect">
            <a:avLst/>
          </a:prstGeom>
        </p:spPr>
      </p:pic>
    </p:spTree>
    <p:extLst>
      <p:ext uri="{BB962C8B-B14F-4D97-AF65-F5344CB8AC3E}">
        <p14:creationId xmlns:p14="http://schemas.microsoft.com/office/powerpoint/2010/main" val="2696649475"/>
      </p:ext>
    </p:extLst>
  </p:cSld>
  <p:clrMapOvr>
    <a:masterClrMapping/>
  </p:clrMapOvr>
  <p:transition spd="med"/>
</p:sld>
</file>

<file path=ppt/theme/theme1.xml><?xml version="1.0" encoding="utf-8"?>
<a:theme xmlns:a="http://schemas.openxmlformats.org/drawingml/2006/main" name="White">
  <a:themeElements>
    <a:clrScheme name="White">
      <a:dk1>
        <a:srgbClr val="5E5E5E"/>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5E00"/>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5E5E5E"/>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5E5E5E"/>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2967</TotalTime>
  <Words>3848</Words>
  <Application>Microsoft Office PowerPoint</Application>
  <PresentationFormat>宽屏</PresentationFormat>
  <Paragraphs>2149</Paragraphs>
  <Slides>38</Slides>
  <Notes>38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38</vt:i4>
      </vt:variant>
    </vt:vector>
  </HeadingPairs>
  <TitlesOfParts>
    <vt:vector size="45" baseType="lpstr">
      <vt:lpstr>Helvetica Light</vt:lpstr>
      <vt:lpstr>Helvetica Neue Light</vt:lpstr>
      <vt:lpstr>Calibri</vt:lpstr>
      <vt:lpstr>Gill Sans MT</vt:lpstr>
      <vt:lpstr>Helvetica</vt:lpstr>
      <vt:lpstr>Wingdings</vt:lpstr>
      <vt:lpstr>White</vt:lpstr>
      <vt:lpstr>PowerPoint 演示文稿</vt:lpstr>
      <vt:lpstr>Reminder</vt:lpstr>
      <vt:lpstr>Overview</vt:lpstr>
      <vt:lpstr>Recall MLFQ Rules</vt:lpstr>
      <vt:lpstr>Recall MLFQ Rules</vt:lpstr>
      <vt:lpstr>MLFQ Table Filling</vt:lpstr>
      <vt:lpstr>MLFQ Table Filling</vt:lpstr>
      <vt:lpstr>MLFQ Table Filling</vt:lpstr>
      <vt:lpstr>MLFQ Table Filling</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Jianqiang</dc:creator>
  <cp:lastModifiedBy>Yuetao Chen</cp:lastModifiedBy>
  <cp:revision>56</cp:revision>
  <dcterms:created xsi:type="dcterms:W3CDTF">2023-01-06T06:17:44Z</dcterms:created>
  <dcterms:modified xsi:type="dcterms:W3CDTF">2024-10-15T07:42:30Z</dcterms:modified>
</cp:coreProperties>
</file>