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5"/>
  </p:notesMasterIdLst>
  <p:sldIdLst>
    <p:sldId id="613" r:id="rId3"/>
    <p:sldId id="624" r:id="rId4"/>
    <p:sldId id="2844" r:id="rId5"/>
    <p:sldId id="2848" r:id="rId6"/>
    <p:sldId id="2850" r:id="rId7"/>
    <p:sldId id="2846" r:id="rId8"/>
    <p:sldId id="2847" r:id="rId9"/>
    <p:sldId id="2851" r:id="rId10"/>
    <p:sldId id="2849" r:id="rId11"/>
    <p:sldId id="2853" r:id="rId12"/>
    <p:sldId id="2852" r:id="rId13"/>
    <p:sldId id="63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1EB150-E84C-2746-8D83-BAA91FCFB9EC}" v="38" dt="2024-10-30T10:48:09.290"/>
  </p1510:revLst>
</p1510:revInfo>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21"/>
    <p:restoredTop sz="85170"/>
  </p:normalViewPr>
  <p:slideViewPr>
    <p:cSldViewPr snapToGrid="0">
      <p:cViewPr>
        <p:scale>
          <a:sx n="108" d="100"/>
          <a:sy n="108" d="100"/>
        </p:scale>
        <p:origin x="8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Jianqiang" userId="cff57bb5-6b3d-420f-8247-78e7019450b8" providerId="ADAL" clId="{D02C02F3-F859-45DD-AAFE-728E40A194AB}"/>
    <pc:docChg chg="undo redo custSel addSld delSld modSld sldOrd">
      <pc:chgData name="LI, Jianqiang" userId="cff57bb5-6b3d-420f-8247-78e7019450b8" providerId="ADAL" clId="{D02C02F3-F859-45DD-AAFE-728E40A194AB}" dt="2024-09-26T02:19:49.608" v="2520" actId="20577"/>
      <pc:docMkLst>
        <pc:docMk/>
      </pc:docMkLst>
      <pc:sldChg chg="modSp mod">
        <pc:chgData name="LI, Jianqiang" userId="cff57bb5-6b3d-420f-8247-78e7019450b8" providerId="ADAL" clId="{D02C02F3-F859-45DD-AAFE-728E40A194AB}" dt="2024-09-23T10:21:47.537" v="2328" actId="20577"/>
        <pc:sldMkLst>
          <pc:docMk/>
          <pc:sldMk cId="2808513160" sldId="613"/>
        </pc:sldMkLst>
        <pc:spChg chg="mod">
          <ac:chgData name="LI, Jianqiang" userId="cff57bb5-6b3d-420f-8247-78e7019450b8" providerId="ADAL" clId="{D02C02F3-F859-45DD-AAFE-728E40A194AB}" dt="2024-09-23T05:57:30.223" v="37" actId="20577"/>
          <ac:spMkLst>
            <pc:docMk/>
            <pc:sldMk cId="2808513160" sldId="613"/>
            <ac:spMk id="3" creationId="{F8C13C63-B26A-4A9C-A1CA-724346AB2906}"/>
          </ac:spMkLst>
        </pc:spChg>
        <pc:spChg chg="mod">
          <ac:chgData name="LI, Jianqiang" userId="cff57bb5-6b3d-420f-8247-78e7019450b8" providerId="ADAL" clId="{D02C02F3-F859-45DD-AAFE-728E40A194AB}" dt="2024-09-23T10:21:47.537" v="2328" actId="20577"/>
          <ac:spMkLst>
            <pc:docMk/>
            <pc:sldMk cId="2808513160" sldId="613"/>
            <ac:spMk id="7" creationId="{8D32768C-F15F-6E75-41D1-9F14D317D991}"/>
          </ac:spMkLst>
        </pc:spChg>
      </pc:sldChg>
      <pc:sldChg chg="delSp modSp mod ord delAnim">
        <pc:chgData name="LI, Jianqiang" userId="cff57bb5-6b3d-420f-8247-78e7019450b8" providerId="ADAL" clId="{D02C02F3-F859-45DD-AAFE-728E40A194AB}" dt="2024-09-26T02:17:17.988" v="2504" actId="20577"/>
        <pc:sldMkLst>
          <pc:docMk/>
          <pc:sldMk cId="4196136796" sldId="624"/>
        </pc:sldMkLst>
        <pc:spChg chg="mod">
          <ac:chgData name="LI, Jianqiang" userId="cff57bb5-6b3d-420f-8247-78e7019450b8" providerId="ADAL" clId="{D02C02F3-F859-45DD-AAFE-728E40A194AB}" dt="2024-09-26T02:12:52.707" v="2339" actId="20577"/>
          <ac:spMkLst>
            <pc:docMk/>
            <pc:sldMk cId="4196136796" sldId="624"/>
            <ac:spMk id="2" creationId="{62715A2E-656D-EC5D-FDE7-230488526EFC}"/>
          </ac:spMkLst>
        </pc:spChg>
        <pc:spChg chg="mod">
          <ac:chgData name="LI, Jianqiang" userId="cff57bb5-6b3d-420f-8247-78e7019450b8" providerId="ADAL" clId="{D02C02F3-F859-45DD-AAFE-728E40A194AB}" dt="2024-09-26T02:17:17.988" v="2504" actId="20577"/>
          <ac:spMkLst>
            <pc:docMk/>
            <pc:sldMk cId="4196136796" sldId="624"/>
            <ac:spMk id="3" creationId="{36A5FFEE-E22C-7E2F-1F3B-D8658E79FF2E}"/>
          </ac:spMkLst>
        </pc:spChg>
        <pc:spChg chg="del mod">
          <ac:chgData name="LI, Jianqiang" userId="cff57bb5-6b3d-420f-8247-78e7019450b8" providerId="ADAL" clId="{D02C02F3-F859-45DD-AAFE-728E40A194AB}" dt="2024-09-26T02:14:08.036" v="2413" actId="478"/>
          <ac:spMkLst>
            <pc:docMk/>
            <pc:sldMk cId="4196136796" sldId="624"/>
            <ac:spMk id="6" creationId="{059666F3-2E33-F336-CBC8-9499F9D78784}"/>
          </ac:spMkLst>
        </pc:spChg>
      </pc:sldChg>
      <pc:sldChg chg="addSp delSp modSp mod ord">
        <pc:chgData name="LI, Jianqiang" userId="cff57bb5-6b3d-420f-8247-78e7019450b8" providerId="ADAL" clId="{D02C02F3-F859-45DD-AAFE-728E40A194AB}" dt="2024-09-23T08:04:24.296" v="764" actId="20577"/>
        <pc:sldMkLst>
          <pc:docMk/>
          <pc:sldMk cId="1164986566" sldId="625"/>
        </pc:sldMkLst>
        <pc:spChg chg="mod">
          <ac:chgData name="LI, Jianqiang" userId="cff57bb5-6b3d-420f-8247-78e7019450b8" providerId="ADAL" clId="{D02C02F3-F859-45DD-AAFE-728E40A194AB}" dt="2024-09-23T07:49:30.840" v="524" actId="20577"/>
          <ac:spMkLst>
            <pc:docMk/>
            <pc:sldMk cId="1164986566" sldId="625"/>
            <ac:spMk id="2" creationId="{62715A2E-656D-EC5D-FDE7-230488526EFC}"/>
          </ac:spMkLst>
        </pc:spChg>
        <pc:spChg chg="del">
          <ac:chgData name="LI, Jianqiang" userId="cff57bb5-6b3d-420f-8247-78e7019450b8" providerId="ADAL" clId="{D02C02F3-F859-45DD-AAFE-728E40A194AB}" dt="2024-09-23T07:49:39.559" v="525" actId="478"/>
          <ac:spMkLst>
            <pc:docMk/>
            <pc:sldMk cId="1164986566" sldId="625"/>
            <ac:spMk id="3" creationId="{36A5FFEE-E22C-7E2F-1F3B-D8658E79FF2E}"/>
          </ac:spMkLst>
        </pc:spChg>
        <pc:spChg chg="del">
          <ac:chgData name="LI, Jianqiang" userId="cff57bb5-6b3d-420f-8247-78e7019450b8" providerId="ADAL" clId="{D02C02F3-F859-45DD-AAFE-728E40A194AB}" dt="2024-09-23T07:49:40.866" v="526" actId="478"/>
          <ac:spMkLst>
            <pc:docMk/>
            <pc:sldMk cId="1164986566" sldId="625"/>
            <ac:spMk id="5" creationId="{3E00218D-7891-8ADE-ECC3-225D3F01C25D}"/>
          </ac:spMkLst>
        </pc:spChg>
        <pc:spChg chg="add del mod">
          <ac:chgData name="LI, Jianqiang" userId="cff57bb5-6b3d-420f-8247-78e7019450b8" providerId="ADAL" clId="{D02C02F3-F859-45DD-AAFE-728E40A194AB}" dt="2024-09-23T07:49:25.891" v="521" actId="478"/>
          <ac:spMkLst>
            <pc:docMk/>
            <pc:sldMk cId="1164986566" sldId="625"/>
            <ac:spMk id="6" creationId="{D1DF5E6E-9016-EA19-8488-53A5A36A4F47}"/>
          </ac:spMkLst>
        </pc:spChg>
        <pc:spChg chg="add mod">
          <ac:chgData name="LI, Jianqiang" userId="cff57bb5-6b3d-420f-8247-78e7019450b8" providerId="ADAL" clId="{D02C02F3-F859-45DD-AAFE-728E40A194AB}" dt="2024-09-23T07:50:57.644" v="553" actId="14100"/>
          <ac:spMkLst>
            <pc:docMk/>
            <pc:sldMk cId="1164986566" sldId="625"/>
            <ac:spMk id="8" creationId="{1D68554F-5AF8-7E1E-17A3-DE6F9E0E8871}"/>
          </ac:spMkLst>
        </pc:spChg>
        <pc:spChg chg="del">
          <ac:chgData name="LI, Jianqiang" userId="cff57bb5-6b3d-420f-8247-78e7019450b8" providerId="ADAL" clId="{D02C02F3-F859-45DD-AAFE-728E40A194AB}" dt="2024-09-23T07:31:20.056" v="271" actId="478"/>
          <ac:spMkLst>
            <pc:docMk/>
            <pc:sldMk cId="1164986566" sldId="625"/>
            <ac:spMk id="9" creationId="{B0628813-FD25-B04C-BF5B-4CD5267A682C}"/>
          </ac:spMkLst>
        </pc:spChg>
        <pc:spChg chg="add del">
          <ac:chgData name="LI, Jianqiang" userId="cff57bb5-6b3d-420f-8247-78e7019450b8" providerId="ADAL" clId="{D02C02F3-F859-45DD-AAFE-728E40A194AB}" dt="2024-09-23T07:51:05.581" v="561" actId="22"/>
          <ac:spMkLst>
            <pc:docMk/>
            <pc:sldMk cId="1164986566" sldId="625"/>
            <ac:spMk id="11" creationId="{80FE7ED0-9A5F-7891-13AC-270F172F4AEE}"/>
          </ac:spMkLst>
        </pc:spChg>
        <pc:spChg chg="add mod">
          <ac:chgData name="LI, Jianqiang" userId="cff57bb5-6b3d-420f-8247-78e7019450b8" providerId="ADAL" clId="{D02C02F3-F859-45DD-AAFE-728E40A194AB}" dt="2024-09-23T07:57:08.595" v="629" actId="1076"/>
          <ac:spMkLst>
            <pc:docMk/>
            <pc:sldMk cId="1164986566" sldId="625"/>
            <ac:spMk id="13" creationId="{ED25030F-4FDC-B91B-5C28-8CD4A7CDFC47}"/>
          </ac:spMkLst>
        </pc:spChg>
        <pc:spChg chg="add del">
          <ac:chgData name="LI, Jianqiang" userId="cff57bb5-6b3d-420f-8247-78e7019450b8" providerId="ADAL" clId="{D02C02F3-F859-45DD-AAFE-728E40A194AB}" dt="2024-09-23T07:52:05.147" v="565" actId="22"/>
          <ac:spMkLst>
            <pc:docMk/>
            <pc:sldMk cId="1164986566" sldId="625"/>
            <ac:spMk id="15" creationId="{45137CBC-8631-2E21-C859-3B82C8D2A0E7}"/>
          </ac:spMkLst>
        </pc:spChg>
        <pc:spChg chg="add mod">
          <ac:chgData name="LI, Jianqiang" userId="cff57bb5-6b3d-420f-8247-78e7019450b8" providerId="ADAL" clId="{D02C02F3-F859-45DD-AAFE-728E40A194AB}" dt="2024-09-23T07:57:11.811" v="630" actId="1076"/>
          <ac:spMkLst>
            <pc:docMk/>
            <pc:sldMk cId="1164986566" sldId="625"/>
            <ac:spMk id="17" creationId="{6581B964-F4DA-382E-A5CC-2C7FCE505809}"/>
          </ac:spMkLst>
        </pc:spChg>
        <pc:spChg chg="add mod">
          <ac:chgData name="LI, Jianqiang" userId="cff57bb5-6b3d-420f-8247-78e7019450b8" providerId="ADAL" clId="{D02C02F3-F859-45DD-AAFE-728E40A194AB}" dt="2024-09-23T08:04:24.296" v="764" actId="20577"/>
          <ac:spMkLst>
            <pc:docMk/>
            <pc:sldMk cId="1164986566" sldId="625"/>
            <ac:spMk id="18" creationId="{A18B1B3D-31B5-29E2-CF84-EA37A5C3394F}"/>
          </ac:spMkLst>
        </pc:spChg>
        <pc:spChg chg="add mod">
          <ac:chgData name="LI, Jianqiang" userId="cff57bb5-6b3d-420f-8247-78e7019450b8" providerId="ADAL" clId="{D02C02F3-F859-45DD-AAFE-728E40A194AB}" dt="2024-09-23T07:57:16.193" v="632" actId="1076"/>
          <ac:spMkLst>
            <pc:docMk/>
            <pc:sldMk cId="1164986566" sldId="625"/>
            <ac:spMk id="19" creationId="{5CABB9FE-E2BB-4A06-2289-2E62E1541A6C}"/>
          </ac:spMkLst>
        </pc:spChg>
        <pc:spChg chg="add mod">
          <ac:chgData name="LI, Jianqiang" userId="cff57bb5-6b3d-420f-8247-78e7019450b8" providerId="ADAL" clId="{D02C02F3-F859-45DD-AAFE-728E40A194AB}" dt="2024-09-23T07:57:26.016" v="633" actId="1076"/>
          <ac:spMkLst>
            <pc:docMk/>
            <pc:sldMk cId="1164986566" sldId="625"/>
            <ac:spMk id="20" creationId="{3169D8BD-A06F-D6F6-ABD3-B05ED15363F3}"/>
          </ac:spMkLst>
        </pc:spChg>
      </pc:sldChg>
      <pc:sldChg chg="del">
        <pc:chgData name="LI, Jianqiang" userId="cff57bb5-6b3d-420f-8247-78e7019450b8" providerId="ADAL" clId="{D02C02F3-F859-45DD-AAFE-728E40A194AB}" dt="2024-09-23T09:51:07.828" v="2156" actId="47"/>
        <pc:sldMkLst>
          <pc:docMk/>
          <pc:sldMk cId="872323142" sldId="626"/>
        </pc:sldMkLst>
      </pc:sldChg>
      <pc:sldChg chg="del">
        <pc:chgData name="LI, Jianqiang" userId="cff57bb5-6b3d-420f-8247-78e7019450b8" providerId="ADAL" clId="{D02C02F3-F859-45DD-AAFE-728E40A194AB}" dt="2024-09-23T09:51:08.766" v="2157" actId="47"/>
        <pc:sldMkLst>
          <pc:docMk/>
          <pc:sldMk cId="639972675" sldId="627"/>
        </pc:sldMkLst>
      </pc:sldChg>
      <pc:sldChg chg="del">
        <pc:chgData name="LI, Jianqiang" userId="cff57bb5-6b3d-420f-8247-78e7019450b8" providerId="ADAL" clId="{D02C02F3-F859-45DD-AAFE-728E40A194AB}" dt="2024-09-23T09:51:09.206" v="2158" actId="47"/>
        <pc:sldMkLst>
          <pc:docMk/>
          <pc:sldMk cId="459843695" sldId="628"/>
        </pc:sldMkLst>
      </pc:sldChg>
      <pc:sldChg chg="del">
        <pc:chgData name="LI, Jianqiang" userId="cff57bb5-6b3d-420f-8247-78e7019450b8" providerId="ADAL" clId="{D02C02F3-F859-45DD-AAFE-728E40A194AB}" dt="2024-09-23T09:51:10.069" v="2159" actId="47"/>
        <pc:sldMkLst>
          <pc:docMk/>
          <pc:sldMk cId="1549557668" sldId="629"/>
        </pc:sldMkLst>
      </pc:sldChg>
      <pc:sldChg chg="del">
        <pc:chgData name="LI, Jianqiang" userId="cff57bb5-6b3d-420f-8247-78e7019450b8" providerId="ADAL" clId="{D02C02F3-F859-45DD-AAFE-728E40A194AB}" dt="2024-09-23T09:51:10.717" v="2160" actId="47"/>
        <pc:sldMkLst>
          <pc:docMk/>
          <pc:sldMk cId="1678960089" sldId="630"/>
        </pc:sldMkLst>
      </pc:sldChg>
      <pc:sldChg chg="del">
        <pc:chgData name="LI, Jianqiang" userId="cff57bb5-6b3d-420f-8247-78e7019450b8" providerId="ADAL" clId="{D02C02F3-F859-45DD-AAFE-728E40A194AB}" dt="2024-09-23T09:51:11.343" v="2161" actId="47"/>
        <pc:sldMkLst>
          <pc:docMk/>
          <pc:sldMk cId="3689855301" sldId="631"/>
        </pc:sldMkLst>
      </pc:sldChg>
      <pc:sldChg chg="del">
        <pc:chgData name="LI, Jianqiang" userId="cff57bb5-6b3d-420f-8247-78e7019450b8" providerId="ADAL" clId="{D02C02F3-F859-45DD-AAFE-728E40A194AB}" dt="2024-09-23T09:51:11.987" v="2162" actId="47"/>
        <pc:sldMkLst>
          <pc:docMk/>
          <pc:sldMk cId="2473184728" sldId="632"/>
        </pc:sldMkLst>
      </pc:sldChg>
      <pc:sldChg chg="del">
        <pc:chgData name="LI, Jianqiang" userId="cff57bb5-6b3d-420f-8247-78e7019450b8" providerId="ADAL" clId="{D02C02F3-F859-45DD-AAFE-728E40A194AB}" dt="2024-09-23T09:51:12.682" v="2163" actId="47"/>
        <pc:sldMkLst>
          <pc:docMk/>
          <pc:sldMk cId="3829237767" sldId="633"/>
        </pc:sldMkLst>
      </pc:sldChg>
      <pc:sldChg chg="ord">
        <pc:chgData name="LI, Jianqiang" userId="cff57bb5-6b3d-420f-8247-78e7019450b8" providerId="ADAL" clId="{D02C02F3-F859-45DD-AAFE-728E40A194AB}" dt="2024-09-23T05:56:34.352" v="1"/>
        <pc:sldMkLst>
          <pc:docMk/>
          <pc:sldMk cId="1187496923" sldId="634"/>
        </pc:sldMkLst>
      </pc:sldChg>
      <pc:sldChg chg="addSp delSp modSp add mod">
        <pc:chgData name="LI, Jianqiang" userId="cff57bb5-6b3d-420f-8247-78e7019450b8" providerId="ADAL" clId="{D02C02F3-F859-45DD-AAFE-728E40A194AB}" dt="2024-09-23T07:45:32.374" v="500"/>
        <pc:sldMkLst>
          <pc:docMk/>
          <pc:sldMk cId="2856971437" sldId="635"/>
        </pc:sldMkLst>
        <pc:spChg chg="mod">
          <ac:chgData name="LI, Jianqiang" userId="cff57bb5-6b3d-420f-8247-78e7019450b8" providerId="ADAL" clId="{D02C02F3-F859-45DD-AAFE-728E40A194AB}" dt="2024-09-23T07:34:35.162" v="300" actId="20577"/>
          <ac:spMkLst>
            <pc:docMk/>
            <pc:sldMk cId="2856971437" sldId="635"/>
            <ac:spMk id="2" creationId="{62715A2E-656D-EC5D-FDE7-230488526EFC}"/>
          </ac:spMkLst>
        </pc:spChg>
        <pc:spChg chg="mod">
          <ac:chgData name="LI, Jianqiang" userId="cff57bb5-6b3d-420f-8247-78e7019450b8" providerId="ADAL" clId="{D02C02F3-F859-45DD-AAFE-728E40A194AB}" dt="2024-09-23T07:43:10.805" v="470" actId="14100"/>
          <ac:spMkLst>
            <pc:docMk/>
            <pc:sldMk cId="2856971437" sldId="635"/>
            <ac:spMk id="3" creationId="{36A5FFEE-E22C-7E2F-1F3B-D8658E79FF2E}"/>
          </ac:spMkLst>
        </pc:spChg>
        <pc:spChg chg="add del mod">
          <ac:chgData name="LI, Jianqiang" userId="cff57bb5-6b3d-420f-8247-78e7019450b8" providerId="ADAL" clId="{D02C02F3-F859-45DD-AAFE-728E40A194AB}" dt="2024-09-23T07:35:53.835" v="316" actId="478"/>
          <ac:spMkLst>
            <pc:docMk/>
            <pc:sldMk cId="2856971437" sldId="635"/>
            <ac:spMk id="6" creationId="{BF39DD23-D88C-99D3-7E8B-4113C68D9876}"/>
          </ac:spMkLst>
        </pc:spChg>
        <pc:spChg chg="del">
          <ac:chgData name="LI, Jianqiang" userId="cff57bb5-6b3d-420f-8247-78e7019450b8" providerId="ADAL" clId="{D02C02F3-F859-45DD-AAFE-728E40A194AB}" dt="2024-09-23T07:35:05.561" v="305" actId="478"/>
          <ac:spMkLst>
            <pc:docMk/>
            <pc:sldMk cId="2856971437" sldId="635"/>
            <ac:spMk id="9" creationId="{13579561-D94C-52FD-3CA2-9B08EB6AB407}"/>
          </ac:spMkLst>
        </pc:spChg>
        <pc:spChg chg="del">
          <ac:chgData name="LI, Jianqiang" userId="cff57bb5-6b3d-420f-8247-78e7019450b8" providerId="ADAL" clId="{D02C02F3-F859-45DD-AAFE-728E40A194AB}" dt="2024-09-23T07:35:06.193" v="306" actId="478"/>
          <ac:spMkLst>
            <pc:docMk/>
            <pc:sldMk cId="2856971437" sldId="635"/>
            <ac:spMk id="11" creationId="{96D5BBEA-995B-54E3-BB5A-11985889A7F9}"/>
          </ac:spMkLst>
        </pc:spChg>
        <pc:spChg chg="del">
          <ac:chgData name="LI, Jianqiang" userId="cff57bb5-6b3d-420f-8247-78e7019450b8" providerId="ADAL" clId="{D02C02F3-F859-45DD-AAFE-728E40A194AB}" dt="2024-09-23T07:35:06.779" v="307" actId="478"/>
          <ac:spMkLst>
            <pc:docMk/>
            <pc:sldMk cId="2856971437" sldId="635"/>
            <ac:spMk id="12" creationId="{695D7984-2E4C-5348-921D-2E7247C46606}"/>
          </ac:spMkLst>
        </pc:spChg>
        <pc:spChg chg="del">
          <ac:chgData name="LI, Jianqiang" userId="cff57bb5-6b3d-420f-8247-78e7019450b8" providerId="ADAL" clId="{D02C02F3-F859-45DD-AAFE-728E40A194AB}" dt="2024-09-23T07:35:09.908" v="309" actId="478"/>
          <ac:spMkLst>
            <pc:docMk/>
            <pc:sldMk cId="2856971437" sldId="635"/>
            <ac:spMk id="13" creationId="{ECC7D8A4-A3FB-1FE9-A04E-2E963DD0E521}"/>
          </ac:spMkLst>
        </pc:spChg>
        <pc:spChg chg="del">
          <ac:chgData name="LI, Jianqiang" userId="cff57bb5-6b3d-420f-8247-78e7019450b8" providerId="ADAL" clId="{D02C02F3-F859-45DD-AAFE-728E40A194AB}" dt="2024-09-23T07:35:04.923" v="304" actId="478"/>
          <ac:spMkLst>
            <pc:docMk/>
            <pc:sldMk cId="2856971437" sldId="635"/>
            <ac:spMk id="14" creationId="{81953AD4-E88C-8016-30EC-6A979ECB2A23}"/>
          </ac:spMkLst>
        </pc:spChg>
        <pc:spChg chg="del">
          <ac:chgData name="LI, Jianqiang" userId="cff57bb5-6b3d-420f-8247-78e7019450b8" providerId="ADAL" clId="{D02C02F3-F859-45DD-AAFE-728E40A194AB}" dt="2024-09-23T07:35:08.106" v="308" actId="478"/>
          <ac:spMkLst>
            <pc:docMk/>
            <pc:sldMk cId="2856971437" sldId="635"/>
            <ac:spMk id="15" creationId="{0482A7BF-1EE2-3E17-AAEA-82FF89DECB9A}"/>
          </ac:spMkLst>
        </pc:spChg>
        <pc:spChg chg="add mod">
          <ac:chgData name="LI, Jianqiang" userId="cff57bb5-6b3d-420f-8247-78e7019450b8" providerId="ADAL" clId="{D02C02F3-F859-45DD-AAFE-728E40A194AB}" dt="2024-09-23T07:44:50.841" v="491" actId="14100"/>
          <ac:spMkLst>
            <pc:docMk/>
            <pc:sldMk cId="2856971437" sldId="635"/>
            <ac:spMk id="18" creationId="{000E6A9C-20C9-7CC9-CBF6-89EE2B4A6609}"/>
          </ac:spMkLst>
        </pc:spChg>
        <pc:spChg chg="add del">
          <ac:chgData name="LI, Jianqiang" userId="cff57bb5-6b3d-420f-8247-78e7019450b8" providerId="ADAL" clId="{D02C02F3-F859-45DD-AAFE-728E40A194AB}" dt="2024-09-23T07:44:29.487" v="485" actId="22"/>
          <ac:spMkLst>
            <pc:docMk/>
            <pc:sldMk cId="2856971437" sldId="635"/>
            <ac:spMk id="20" creationId="{2B20CF63-DA29-0978-2D6A-8202379CAD28}"/>
          </ac:spMkLst>
        </pc:spChg>
        <pc:spChg chg="add mod">
          <ac:chgData name="LI, Jianqiang" userId="cff57bb5-6b3d-420f-8247-78e7019450b8" providerId="ADAL" clId="{D02C02F3-F859-45DD-AAFE-728E40A194AB}" dt="2024-09-23T07:45:32.374" v="500"/>
          <ac:spMkLst>
            <pc:docMk/>
            <pc:sldMk cId="2856971437" sldId="635"/>
            <ac:spMk id="22" creationId="{5DCBAE54-B59D-659D-C2B5-B734C662961B}"/>
          </ac:spMkLst>
        </pc:spChg>
        <pc:picChg chg="del">
          <ac:chgData name="LI, Jianqiang" userId="cff57bb5-6b3d-420f-8247-78e7019450b8" providerId="ADAL" clId="{D02C02F3-F859-45DD-AAFE-728E40A194AB}" dt="2024-09-23T07:35:02.898" v="301" actId="478"/>
          <ac:picMkLst>
            <pc:docMk/>
            <pc:sldMk cId="2856971437" sldId="635"/>
            <ac:picMk id="5" creationId="{5DFE1F7E-F87E-A9D7-392B-C5EBA5859939}"/>
          </ac:picMkLst>
        </pc:picChg>
        <pc:picChg chg="del">
          <ac:chgData name="LI, Jianqiang" userId="cff57bb5-6b3d-420f-8247-78e7019450b8" providerId="ADAL" clId="{D02C02F3-F859-45DD-AAFE-728E40A194AB}" dt="2024-09-23T07:35:03.553" v="302" actId="478"/>
          <ac:picMkLst>
            <pc:docMk/>
            <pc:sldMk cId="2856971437" sldId="635"/>
            <ac:picMk id="8" creationId="{41AB48B6-53EC-305A-2AF0-8416D97E323E}"/>
          </ac:picMkLst>
        </pc:picChg>
        <pc:picChg chg="del">
          <ac:chgData name="LI, Jianqiang" userId="cff57bb5-6b3d-420f-8247-78e7019450b8" providerId="ADAL" clId="{D02C02F3-F859-45DD-AAFE-728E40A194AB}" dt="2024-09-23T07:35:04.170" v="303" actId="478"/>
          <ac:picMkLst>
            <pc:docMk/>
            <pc:sldMk cId="2856971437" sldId="635"/>
            <ac:picMk id="10" creationId="{0718A79C-1CA9-76CB-FC0E-A87CFC8D77F9}"/>
          </ac:picMkLst>
        </pc:picChg>
        <pc:picChg chg="add del mod">
          <ac:chgData name="LI, Jianqiang" userId="cff57bb5-6b3d-420f-8247-78e7019450b8" providerId="ADAL" clId="{D02C02F3-F859-45DD-AAFE-728E40A194AB}" dt="2024-09-23T07:40:00.021" v="355" actId="478"/>
          <ac:picMkLst>
            <pc:docMk/>
            <pc:sldMk cId="2856971437" sldId="635"/>
            <ac:picMk id="16" creationId="{68A137D5-75B3-7ED6-E4AF-8FC8C98AA8D4}"/>
          </ac:picMkLst>
        </pc:picChg>
      </pc:sldChg>
      <pc:sldChg chg="add del">
        <pc:chgData name="LI, Jianqiang" userId="cff57bb5-6b3d-420f-8247-78e7019450b8" providerId="ADAL" clId="{D02C02F3-F859-45DD-AAFE-728E40A194AB}" dt="2024-09-23T07:57:36.023" v="634" actId="47"/>
        <pc:sldMkLst>
          <pc:docMk/>
          <pc:sldMk cId="1979414732" sldId="636"/>
        </pc:sldMkLst>
      </pc:sldChg>
      <pc:sldChg chg="addSp modSp add mod">
        <pc:chgData name="LI, Jianqiang" userId="cff57bb5-6b3d-420f-8247-78e7019450b8" providerId="ADAL" clId="{D02C02F3-F859-45DD-AAFE-728E40A194AB}" dt="2024-09-23T08:09:15.437" v="816" actId="255"/>
        <pc:sldMkLst>
          <pc:docMk/>
          <pc:sldMk cId="2876691948" sldId="636"/>
        </pc:sldMkLst>
        <pc:spChg chg="mod">
          <ac:chgData name="LI, Jianqiang" userId="cff57bb5-6b3d-420f-8247-78e7019450b8" providerId="ADAL" clId="{D02C02F3-F859-45DD-AAFE-728E40A194AB}" dt="2024-09-23T07:57:58.933" v="641" actId="20577"/>
          <ac:spMkLst>
            <pc:docMk/>
            <pc:sldMk cId="2876691948" sldId="636"/>
            <ac:spMk id="2" creationId="{62715A2E-656D-EC5D-FDE7-230488526EFC}"/>
          </ac:spMkLst>
        </pc:spChg>
        <pc:spChg chg="add">
          <ac:chgData name="LI, Jianqiang" userId="cff57bb5-6b3d-420f-8247-78e7019450b8" providerId="ADAL" clId="{D02C02F3-F859-45DD-AAFE-728E40A194AB}" dt="2024-09-23T07:59:33.875" v="651"/>
          <ac:spMkLst>
            <pc:docMk/>
            <pc:sldMk cId="2876691948" sldId="636"/>
            <ac:spMk id="3" creationId="{D5ED0A6C-9F30-E39B-355A-44D6B68813B5}"/>
          </ac:spMkLst>
        </pc:spChg>
        <pc:spChg chg="mod">
          <ac:chgData name="LI, Jianqiang" userId="cff57bb5-6b3d-420f-8247-78e7019450b8" providerId="ADAL" clId="{D02C02F3-F859-45DD-AAFE-728E40A194AB}" dt="2024-09-23T07:58:23.379" v="646" actId="20577"/>
          <ac:spMkLst>
            <pc:docMk/>
            <pc:sldMk cId="2876691948" sldId="636"/>
            <ac:spMk id="8" creationId="{1D68554F-5AF8-7E1E-17A3-DE6F9E0E8871}"/>
          </ac:spMkLst>
        </pc:spChg>
        <pc:spChg chg="mod">
          <ac:chgData name="LI, Jianqiang" userId="cff57bb5-6b3d-420f-8247-78e7019450b8" providerId="ADAL" clId="{D02C02F3-F859-45DD-AAFE-728E40A194AB}" dt="2024-09-23T07:59:10.537" v="650" actId="5793"/>
          <ac:spMkLst>
            <pc:docMk/>
            <pc:sldMk cId="2876691948" sldId="636"/>
            <ac:spMk id="17" creationId="{6581B964-F4DA-382E-A5CC-2C7FCE505809}"/>
          </ac:spMkLst>
        </pc:spChg>
        <pc:spChg chg="mod">
          <ac:chgData name="LI, Jianqiang" userId="cff57bb5-6b3d-420f-8247-78e7019450b8" providerId="ADAL" clId="{D02C02F3-F859-45DD-AAFE-728E40A194AB}" dt="2024-09-23T08:09:15.437" v="816" actId="255"/>
          <ac:spMkLst>
            <pc:docMk/>
            <pc:sldMk cId="2876691948" sldId="636"/>
            <ac:spMk id="18" creationId="{A18B1B3D-31B5-29E2-CF84-EA37A5C3394F}"/>
          </ac:spMkLst>
        </pc:spChg>
        <pc:spChg chg="mod">
          <ac:chgData name="LI, Jianqiang" userId="cff57bb5-6b3d-420f-8247-78e7019450b8" providerId="ADAL" clId="{D02C02F3-F859-45DD-AAFE-728E40A194AB}" dt="2024-09-23T08:00:07.953" v="656" actId="1076"/>
          <ac:spMkLst>
            <pc:docMk/>
            <pc:sldMk cId="2876691948" sldId="636"/>
            <ac:spMk id="19" creationId="{5CABB9FE-E2BB-4A06-2289-2E62E1541A6C}"/>
          </ac:spMkLst>
        </pc:spChg>
        <pc:spChg chg="mod">
          <ac:chgData name="LI, Jianqiang" userId="cff57bb5-6b3d-420f-8247-78e7019450b8" providerId="ADAL" clId="{D02C02F3-F859-45DD-AAFE-728E40A194AB}" dt="2024-09-23T08:06:13.706" v="798" actId="5793"/>
          <ac:spMkLst>
            <pc:docMk/>
            <pc:sldMk cId="2876691948" sldId="636"/>
            <ac:spMk id="20" creationId="{3169D8BD-A06F-D6F6-ABD3-B05ED15363F3}"/>
          </ac:spMkLst>
        </pc:spChg>
      </pc:sldChg>
      <pc:sldChg chg="addSp delSp modSp add mod">
        <pc:chgData name="LI, Jianqiang" userId="cff57bb5-6b3d-420f-8247-78e7019450b8" providerId="ADAL" clId="{D02C02F3-F859-45DD-AAFE-728E40A194AB}" dt="2024-09-23T08:13:26.096" v="914" actId="1076"/>
        <pc:sldMkLst>
          <pc:docMk/>
          <pc:sldMk cId="2520553328" sldId="637"/>
        </pc:sldMkLst>
        <pc:spChg chg="mod">
          <ac:chgData name="LI, Jianqiang" userId="cff57bb5-6b3d-420f-8247-78e7019450b8" providerId="ADAL" clId="{D02C02F3-F859-45DD-AAFE-728E40A194AB}" dt="2024-09-23T08:06:47.552" v="809" actId="20577"/>
          <ac:spMkLst>
            <pc:docMk/>
            <pc:sldMk cId="2520553328" sldId="637"/>
            <ac:spMk id="2" creationId="{62715A2E-656D-EC5D-FDE7-230488526EFC}"/>
          </ac:spMkLst>
        </pc:spChg>
        <pc:spChg chg="add">
          <ac:chgData name="LI, Jianqiang" userId="cff57bb5-6b3d-420f-8247-78e7019450b8" providerId="ADAL" clId="{D02C02F3-F859-45DD-AAFE-728E40A194AB}" dt="2024-09-23T08:10:13.794" v="821"/>
          <ac:spMkLst>
            <pc:docMk/>
            <pc:sldMk cId="2520553328" sldId="637"/>
            <ac:spMk id="3" creationId="{60B6852E-AE06-DB75-5B1F-01671772D6FC}"/>
          </ac:spMkLst>
        </pc:spChg>
        <pc:spChg chg="add">
          <ac:chgData name="LI, Jianqiang" userId="cff57bb5-6b3d-420f-8247-78e7019450b8" providerId="ADAL" clId="{D02C02F3-F859-45DD-AAFE-728E40A194AB}" dt="2024-09-23T08:10:30.167" v="822"/>
          <ac:spMkLst>
            <pc:docMk/>
            <pc:sldMk cId="2520553328" sldId="637"/>
            <ac:spMk id="5" creationId="{D87ACC50-A78D-4CBC-272A-9E243BFD1FF5}"/>
          </ac:spMkLst>
        </pc:spChg>
        <pc:spChg chg="add del mod">
          <ac:chgData name="LI, Jianqiang" userId="cff57bb5-6b3d-420f-8247-78e7019450b8" providerId="ADAL" clId="{D02C02F3-F859-45DD-AAFE-728E40A194AB}" dt="2024-09-23T08:11:54.561" v="897" actId="478"/>
          <ac:spMkLst>
            <pc:docMk/>
            <pc:sldMk cId="2520553328" sldId="637"/>
            <ac:spMk id="7" creationId="{86B57064-E8F0-C5F6-FFE8-450C668A5545}"/>
          </ac:spMkLst>
        </pc:spChg>
        <pc:spChg chg="mod">
          <ac:chgData name="LI, Jianqiang" userId="cff57bb5-6b3d-420f-8247-78e7019450b8" providerId="ADAL" clId="{D02C02F3-F859-45DD-AAFE-728E40A194AB}" dt="2024-09-23T08:07:22.121" v="814" actId="20577"/>
          <ac:spMkLst>
            <pc:docMk/>
            <pc:sldMk cId="2520553328" sldId="637"/>
            <ac:spMk id="8" creationId="{1D68554F-5AF8-7E1E-17A3-DE6F9E0E8871}"/>
          </ac:spMkLst>
        </pc:spChg>
        <pc:spChg chg="mod">
          <ac:chgData name="LI, Jianqiang" userId="cff57bb5-6b3d-420f-8247-78e7019450b8" providerId="ADAL" clId="{D02C02F3-F859-45DD-AAFE-728E40A194AB}" dt="2024-09-23T08:09:55.535" v="820" actId="5793"/>
          <ac:spMkLst>
            <pc:docMk/>
            <pc:sldMk cId="2520553328" sldId="637"/>
            <ac:spMk id="17" creationId="{6581B964-F4DA-382E-A5CC-2C7FCE505809}"/>
          </ac:spMkLst>
        </pc:spChg>
        <pc:spChg chg="mod">
          <ac:chgData name="LI, Jianqiang" userId="cff57bb5-6b3d-420f-8247-78e7019450b8" providerId="ADAL" clId="{D02C02F3-F859-45DD-AAFE-728E40A194AB}" dt="2024-09-23T08:12:40.836" v="910" actId="20577"/>
          <ac:spMkLst>
            <pc:docMk/>
            <pc:sldMk cId="2520553328" sldId="637"/>
            <ac:spMk id="18" creationId="{A18B1B3D-31B5-29E2-CF84-EA37A5C3394F}"/>
          </ac:spMkLst>
        </pc:spChg>
        <pc:spChg chg="mod">
          <ac:chgData name="LI, Jianqiang" userId="cff57bb5-6b3d-420f-8247-78e7019450b8" providerId="ADAL" clId="{D02C02F3-F859-45DD-AAFE-728E40A194AB}" dt="2024-09-23T08:12:54.437" v="911" actId="1076"/>
          <ac:spMkLst>
            <pc:docMk/>
            <pc:sldMk cId="2520553328" sldId="637"/>
            <ac:spMk id="19" creationId="{5CABB9FE-E2BB-4A06-2289-2E62E1541A6C}"/>
          </ac:spMkLst>
        </pc:spChg>
        <pc:spChg chg="mod">
          <ac:chgData name="LI, Jianqiang" userId="cff57bb5-6b3d-420f-8247-78e7019450b8" providerId="ADAL" clId="{D02C02F3-F859-45DD-AAFE-728E40A194AB}" dt="2024-09-23T08:13:26.096" v="914" actId="1076"/>
          <ac:spMkLst>
            <pc:docMk/>
            <pc:sldMk cId="2520553328" sldId="637"/>
            <ac:spMk id="20" creationId="{3169D8BD-A06F-D6F6-ABD3-B05ED15363F3}"/>
          </ac:spMkLst>
        </pc:spChg>
      </pc:sldChg>
      <pc:sldChg chg="addSp delSp modSp add mod">
        <pc:chgData name="LI, Jianqiang" userId="cff57bb5-6b3d-420f-8247-78e7019450b8" providerId="ADAL" clId="{D02C02F3-F859-45DD-AAFE-728E40A194AB}" dt="2024-09-23T08:18:25.473" v="948" actId="5793"/>
        <pc:sldMkLst>
          <pc:docMk/>
          <pc:sldMk cId="6090341" sldId="638"/>
        </pc:sldMkLst>
        <pc:spChg chg="mod">
          <ac:chgData name="LI, Jianqiang" userId="cff57bb5-6b3d-420f-8247-78e7019450b8" providerId="ADAL" clId="{D02C02F3-F859-45DD-AAFE-728E40A194AB}" dt="2024-09-23T08:14:35.847" v="920" actId="20577"/>
          <ac:spMkLst>
            <pc:docMk/>
            <pc:sldMk cId="6090341" sldId="638"/>
            <ac:spMk id="2" creationId="{62715A2E-656D-EC5D-FDE7-230488526EFC}"/>
          </ac:spMkLst>
        </pc:spChg>
        <pc:spChg chg="add del mod">
          <ac:chgData name="LI, Jianqiang" userId="cff57bb5-6b3d-420f-8247-78e7019450b8" providerId="ADAL" clId="{D02C02F3-F859-45DD-AAFE-728E40A194AB}" dt="2024-09-23T08:16:51.672" v="935" actId="478"/>
          <ac:spMkLst>
            <pc:docMk/>
            <pc:sldMk cId="6090341" sldId="638"/>
            <ac:spMk id="3" creationId="{E2601E4D-3B73-6E92-F883-E831039E7BE2}"/>
          </ac:spMkLst>
        </pc:spChg>
        <pc:spChg chg="mod">
          <ac:chgData name="LI, Jianqiang" userId="cff57bb5-6b3d-420f-8247-78e7019450b8" providerId="ADAL" clId="{D02C02F3-F859-45DD-AAFE-728E40A194AB}" dt="2024-09-23T08:15:41.119" v="926" actId="20577"/>
          <ac:spMkLst>
            <pc:docMk/>
            <pc:sldMk cId="6090341" sldId="638"/>
            <ac:spMk id="8" creationId="{1D68554F-5AF8-7E1E-17A3-DE6F9E0E8871}"/>
          </ac:spMkLst>
        </pc:spChg>
        <pc:spChg chg="mod">
          <ac:chgData name="LI, Jianqiang" userId="cff57bb5-6b3d-420f-8247-78e7019450b8" providerId="ADAL" clId="{D02C02F3-F859-45DD-AAFE-728E40A194AB}" dt="2024-09-23T08:16:15.970" v="930" actId="14100"/>
          <ac:spMkLst>
            <pc:docMk/>
            <pc:sldMk cId="6090341" sldId="638"/>
            <ac:spMk id="17" creationId="{6581B964-F4DA-382E-A5CC-2C7FCE505809}"/>
          </ac:spMkLst>
        </pc:spChg>
        <pc:spChg chg="mod">
          <ac:chgData name="LI, Jianqiang" userId="cff57bb5-6b3d-420f-8247-78e7019450b8" providerId="ADAL" clId="{D02C02F3-F859-45DD-AAFE-728E40A194AB}" dt="2024-09-23T08:17:52.657" v="945" actId="20577"/>
          <ac:spMkLst>
            <pc:docMk/>
            <pc:sldMk cId="6090341" sldId="638"/>
            <ac:spMk id="18" creationId="{A18B1B3D-31B5-29E2-CF84-EA37A5C3394F}"/>
          </ac:spMkLst>
        </pc:spChg>
        <pc:spChg chg="mod">
          <ac:chgData name="LI, Jianqiang" userId="cff57bb5-6b3d-420f-8247-78e7019450b8" providerId="ADAL" clId="{D02C02F3-F859-45DD-AAFE-728E40A194AB}" dt="2024-09-23T08:18:25.473" v="948" actId="5793"/>
          <ac:spMkLst>
            <pc:docMk/>
            <pc:sldMk cId="6090341" sldId="638"/>
            <ac:spMk id="20" creationId="{3169D8BD-A06F-D6F6-ABD3-B05ED15363F3}"/>
          </ac:spMkLst>
        </pc:spChg>
      </pc:sldChg>
      <pc:sldChg chg="addSp delSp modSp add mod">
        <pc:chgData name="LI, Jianqiang" userId="cff57bb5-6b3d-420f-8247-78e7019450b8" providerId="ADAL" clId="{D02C02F3-F859-45DD-AAFE-728E40A194AB}" dt="2024-09-23T08:22:07.763" v="979" actId="20577"/>
        <pc:sldMkLst>
          <pc:docMk/>
          <pc:sldMk cId="3588725488" sldId="639"/>
        </pc:sldMkLst>
        <pc:spChg chg="mod">
          <ac:chgData name="LI, Jianqiang" userId="cff57bb5-6b3d-420f-8247-78e7019450b8" providerId="ADAL" clId="{D02C02F3-F859-45DD-AAFE-728E40A194AB}" dt="2024-09-23T08:19:04.358" v="954"/>
          <ac:spMkLst>
            <pc:docMk/>
            <pc:sldMk cId="3588725488" sldId="639"/>
            <ac:spMk id="2" creationId="{62715A2E-656D-EC5D-FDE7-230488526EFC}"/>
          </ac:spMkLst>
        </pc:spChg>
        <pc:spChg chg="add del">
          <ac:chgData name="LI, Jianqiang" userId="cff57bb5-6b3d-420f-8247-78e7019450b8" providerId="ADAL" clId="{D02C02F3-F859-45DD-AAFE-728E40A194AB}" dt="2024-09-23T08:22:01.771" v="978" actId="478"/>
          <ac:spMkLst>
            <pc:docMk/>
            <pc:sldMk cId="3588725488" sldId="639"/>
            <ac:spMk id="5" creationId="{083C7A30-10B0-A48C-A79A-21CF6E769BBD}"/>
          </ac:spMkLst>
        </pc:spChg>
        <pc:spChg chg="mod">
          <ac:chgData name="LI, Jianqiang" userId="cff57bb5-6b3d-420f-8247-78e7019450b8" providerId="ADAL" clId="{D02C02F3-F859-45DD-AAFE-728E40A194AB}" dt="2024-09-23T08:19:27.999" v="959" actId="20577"/>
          <ac:spMkLst>
            <pc:docMk/>
            <pc:sldMk cId="3588725488" sldId="639"/>
            <ac:spMk id="8" creationId="{1D68554F-5AF8-7E1E-17A3-DE6F9E0E8871}"/>
          </ac:spMkLst>
        </pc:spChg>
        <pc:spChg chg="mod">
          <ac:chgData name="LI, Jianqiang" userId="cff57bb5-6b3d-420f-8247-78e7019450b8" providerId="ADAL" clId="{D02C02F3-F859-45DD-AAFE-728E40A194AB}" dt="2024-09-23T08:20:46.539" v="961" actId="5793"/>
          <ac:spMkLst>
            <pc:docMk/>
            <pc:sldMk cId="3588725488" sldId="639"/>
            <ac:spMk id="17" creationId="{6581B964-F4DA-382E-A5CC-2C7FCE505809}"/>
          </ac:spMkLst>
        </pc:spChg>
        <pc:spChg chg="mod">
          <ac:chgData name="LI, Jianqiang" userId="cff57bb5-6b3d-420f-8247-78e7019450b8" providerId="ADAL" clId="{D02C02F3-F859-45DD-AAFE-728E40A194AB}" dt="2024-09-23T08:21:12.259" v="972" actId="1076"/>
          <ac:spMkLst>
            <pc:docMk/>
            <pc:sldMk cId="3588725488" sldId="639"/>
            <ac:spMk id="18" creationId="{A18B1B3D-31B5-29E2-CF84-EA37A5C3394F}"/>
          </ac:spMkLst>
        </pc:spChg>
        <pc:spChg chg="mod">
          <ac:chgData name="LI, Jianqiang" userId="cff57bb5-6b3d-420f-8247-78e7019450b8" providerId="ADAL" clId="{D02C02F3-F859-45DD-AAFE-728E40A194AB}" dt="2024-09-23T08:22:07.763" v="979" actId="20577"/>
          <ac:spMkLst>
            <pc:docMk/>
            <pc:sldMk cId="3588725488" sldId="639"/>
            <ac:spMk id="20" creationId="{3169D8BD-A06F-D6F6-ABD3-B05ED15363F3}"/>
          </ac:spMkLst>
        </pc:spChg>
      </pc:sldChg>
      <pc:sldChg chg="modSp add mod">
        <pc:chgData name="LI, Jianqiang" userId="cff57bb5-6b3d-420f-8247-78e7019450b8" providerId="ADAL" clId="{D02C02F3-F859-45DD-AAFE-728E40A194AB}" dt="2024-09-23T08:23:15.505" v="996" actId="20577"/>
        <pc:sldMkLst>
          <pc:docMk/>
          <pc:sldMk cId="378689546" sldId="640"/>
        </pc:sldMkLst>
        <pc:spChg chg="mod">
          <ac:chgData name="LI, Jianqiang" userId="cff57bb5-6b3d-420f-8247-78e7019450b8" providerId="ADAL" clId="{D02C02F3-F859-45DD-AAFE-728E40A194AB}" dt="2024-09-23T08:23:15.505" v="996" actId="20577"/>
          <ac:spMkLst>
            <pc:docMk/>
            <pc:sldMk cId="378689546" sldId="640"/>
            <ac:spMk id="2" creationId="{62715A2E-656D-EC5D-FDE7-230488526EFC}"/>
          </ac:spMkLst>
        </pc:spChg>
        <pc:spChg chg="mod">
          <ac:chgData name="LI, Jianqiang" userId="cff57bb5-6b3d-420f-8247-78e7019450b8" providerId="ADAL" clId="{D02C02F3-F859-45DD-AAFE-728E40A194AB}" dt="2024-09-23T08:22:45.124" v="986"/>
          <ac:spMkLst>
            <pc:docMk/>
            <pc:sldMk cId="378689546" sldId="640"/>
            <ac:spMk id="8" creationId="{1D68554F-5AF8-7E1E-17A3-DE6F9E0E8871}"/>
          </ac:spMkLst>
        </pc:spChg>
        <pc:spChg chg="mod">
          <ac:chgData name="LI, Jianqiang" userId="cff57bb5-6b3d-420f-8247-78e7019450b8" providerId="ADAL" clId="{D02C02F3-F859-45DD-AAFE-728E40A194AB}" dt="2024-09-23T08:22:51.845" v="988" actId="20577"/>
          <ac:spMkLst>
            <pc:docMk/>
            <pc:sldMk cId="378689546" sldId="640"/>
            <ac:spMk id="17" creationId="{6581B964-F4DA-382E-A5CC-2C7FCE505809}"/>
          </ac:spMkLst>
        </pc:spChg>
        <pc:spChg chg="mod">
          <ac:chgData name="LI, Jianqiang" userId="cff57bb5-6b3d-420f-8247-78e7019450b8" providerId="ADAL" clId="{D02C02F3-F859-45DD-AAFE-728E40A194AB}" dt="2024-09-23T08:23:05.547" v="994" actId="20577"/>
          <ac:spMkLst>
            <pc:docMk/>
            <pc:sldMk cId="378689546" sldId="640"/>
            <ac:spMk id="20" creationId="{3169D8BD-A06F-D6F6-ABD3-B05ED15363F3}"/>
          </ac:spMkLst>
        </pc:spChg>
      </pc:sldChg>
      <pc:sldChg chg="addSp delSp modSp add del mod">
        <pc:chgData name="LI, Jianqiang" userId="cff57bb5-6b3d-420f-8247-78e7019450b8" providerId="ADAL" clId="{D02C02F3-F859-45DD-AAFE-728E40A194AB}" dt="2024-09-23T08:57:31.290" v="1433" actId="47"/>
        <pc:sldMkLst>
          <pc:docMk/>
          <pc:sldMk cId="1581780195" sldId="641"/>
        </pc:sldMkLst>
        <pc:spChg chg="mod">
          <ac:chgData name="LI, Jianqiang" userId="cff57bb5-6b3d-420f-8247-78e7019450b8" providerId="ADAL" clId="{D02C02F3-F859-45DD-AAFE-728E40A194AB}" dt="2024-09-23T08:32:51.382" v="1095" actId="20577"/>
          <ac:spMkLst>
            <pc:docMk/>
            <pc:sldMk cId="1581780195" sldId="641"/>
            <ac:spMk id="2" creationId="{62715A2E-656D-EC5D-FDE7-230488526EFC}"/>
          </ac:spMkLst>
        </pc:spChg>
        <pc:spChg chg="del mod">
          <ac:chgData name="LI, Jianqiang" userId="cff57bb5-6b3d-420f-8247-78e7019450b8" providerId="ADAL" clId="{D02C02F3-F859-45DD-AAFE-728E40A194AB}" dt="2024-09-23T08:40:06.111" v="1136" actId="478"/>
          <ac:spMkLst>
            <pc:docMk/>
            <pc:sldMk cId="1581780195" sldId="641"/>
            <ac:spMk id="3" creationId="{36A5FFEE-E22C-7E2F-1F3B-D8658E79FF2E}"/>
          </ac:spMkLst>
        </pc:spChg>
        <pc:spChg chg="mod ord">
          <ac:chgData name="LI, Jianqiang" userId="cff57bb5-6b3d-420f-8247-78e7019450b8" providerId="ADAL" clId="{D02C02F3-F859-45DD-AAFE-728E40A194AB}" dt="2024-09-23T08:53:55.764" v="1394" actId="20577"/>
          <ac:spMkLst>
            <pc:docMk/>
            <pc:sldMk cId="1581780195" sldId="641"/>
            <ac:spMk id="6" creationId="{7EE45859-8B74-CD35-C8F3-849759F3278B}"/>
          </ac:spMkLst>
        </pc:spChg>
        <pc:spChg chg="add del mod">
          <ac:chgData name="LI, Jianqiang" userId="cff57bb5-6b3d-420f-8247-78e7019450b8" providerId="ADAL" clId="{D02C02F3-F859-45DD-AAFE-728E40A194AB}" dt="2024-09-23T08:40:08.830" v="1137" actId="478"/>
          <ac:spMkLst>
            <pc:docMk/>
            <pc:sldMk cId="1581780195" sldId="641"/>
            <ac:spMk id="7" creationId="{C5A94855-70F0-C323-9F3B-406F0C4B374A}"/>
          </ac:spMkLst>
        </pc:spChg>
        <pc:spChg chg="add mod">
          <ac:chgData name="LI, Jianqiang" userId="cff57bb5-6b3d-420f-8247-78e7019450b8" providerId="ADAL" clId="{D02C02F3-F859-45DD-AAFE-728E40A194AB}" dt="2024-09-23T08:51:39.511" v="1350" actId="207"/>
          <ac:spMkLst>
            <pc:docMk/>
            <pc:sldMk cId="1581780195" sldId="641"/>
            <ac:spMk id="8" creationId="{3048482A-26CD-6A78-76DB-978B6FC022D8}"/>
          </ac:spMkLst>
        </pc:spChg>
        <pc:spChg chg="mod">
          <ac:chgData name="LI, Jianqiang" userId="cff57bb5-6b3d-420f-8247-78e7019450b8" providerId="ADAL" clId="{D02C02F3-F859-45DD-AAFE-728E40A194AB}" dt="2024-09-23T08:36:03.472" v="1105" actId="1038"/>
          <ac:spMkLst>
            <pc:docMk/>
            <pc:sldMk cId="1581780195" sldId="641"/>
            <ac:spMk id="9" creationId="{74711B85-1C2F-4DBF-35CA-8DCBE468A6FA}"/>
          </ac:spMkLst>
        </pc:spChg>
        <pc:spChg chg="add mod">
          <ac:chgData name="LI, Jianqiang" userId="cff57bb5-6b3d-420f-8247-78e7019450b8" providerId="ADAL" clId="{D02C02F3-F859-45DD-AAFE-728E40A194AB}" dt="2024-09-23T08:48:12.110" v="1314" actId="1076"/>
          <ac:spMkLst>
            <pc:docMk/>
            <pc:sldMk cId="1581780195" sldId="641"/>
            <ac:spMk id="10" creationId="{6F4E3837-8892-964F-FB2E-D35C0E50373D}"/>
          </ac:spMkLst>
        </pc:spChg>
        <pc:spChg chg="add mod">
          <ac:chgData name="LI, Jianqiang" userId="cff57bb5-6b3d-420f-8247-78e7019450b8" providerId="ADAL" clId="{D02C02F3-F859-45DD-AAFE-728E40A194AB}" dt="2024-09-23T08:48:09.058" v="1313" actId="1076"/>
          <ac:spMkLst>
            <pc:docMk/>
            <pc:sldMk cId="1581780195" sldId="641"/>
            <ac:spMk id="16" creationId="{D7E0E3E0-4908-AD85-ACC2-2BB6E0E3D7C1}"/>
          </ac:spMkLst>
        </pc:spChg>
        <pc:spChg chg="add mod">
          <ac:chgData name="LI, Jianqiang" userId="cff57bb5-6b3d-420f-8247-78e7019450b8" providerId="ADAL" clId="{D02C02F3-F859-45DD-AAFE-728E40A194AB}" dt="2024-09-23T08:48:51.826" v="1335" actId="20577"/>
          <ac:spMkLst>
            <pc:docMk/>
            <pc:sldMk cId="1581780195" sldId="641"/>
            <ac:spMk id="17" creationId="{2E1FC83A-FC50-61B8-ECB8-E3A1EAD8B237}"/>
          </ac:spMkLst>
        </pc:spChg>
        <pc:cxnChg chg="add mod">
          <ac:chgData name="LI, Jianqiang" userId="cff57bb5-6b3d-420f-8247-78e7019450b8" providerId="ADAL" clId="{D02C02F3-F859-45DD-AAFE-728E40A194AB}" dt="2024-09-23T08:51:55.495" v="1353" actId="208"/>
          <ac:cxnSpMkLst>
            <pc:docMk/>
            <pc:sldMk cId="1581780195" sldId="641"/>
            <ac:cxnSpMk id="12" creationId="{F314B3D1-4056-D011-C64C-CD297CB4AE59}"/>
          </ac:cxnSpMkLst>
        </pc:cxnChg>
        <pc:cxnChg chg="add mod">
          <ac:chgData name="LI, Jianqiang" userId="cff57bb5-6b3d-420f-8247-78e7019450b8" providerId="ADAL" clId="{D02C02F3-F859-45DD-AAFE-728E40A194AB}" dt="2024-09-23T08:49:10.037" v="1339" actId="14100"/>
          <ac:cxnSpMkLst>
            <pc:docMk/>
            <pc:sldMk cId="1581780195" sldId="641"/>
            <ac:cxnSpMk id="18" creationId="{EE8F97F7-2B9E-3047-2FC9-B916CDDEDB1D}"/>
          </ac:cxnSpMkLst>
        </pc:cxnChg>
        <pc:cxnChg chg="add mod">
          <ac:chgData name="LI, Jianqiang" userId="cff57bb5-6b3d-420f-8247-78e7019450b8" providerId="ADAL" clId="{D02C02F3-F859-45DD-AAFE-728E40A194AB}" dt="2024-09-23T08:49:24.962" v="1344" actId="14100"/>
          <ac:cxnSpMkLst>
            <pc:docMk/>
            <pc:sldMk cId="1581780195" sldId="641"/>
            <ac:cxnSpMk id="21" creationId="{F2399818-F202-0D7F-2B8F-C821FE027F03}"/>
          </ac:cxnSpMkLst>
        </pc:cxnChg>
        <pc:cxnChg chg="add mod">
          <ac:chgData name="LI, Jianqiang" userId="cff57bb5-6b3d-420f-8247-78e7019450b8" providerId="ADAL" clId="{D02C02F3-F859-45DD-AAFE-728E40A194AB}" dt="2024-09-23T08:49:26.617" v="1345"/>
          <ac:cxnSpMkLst>
            <pc:docMk/>
            <pc:sldMk cId="1581780195" sldId="641"/>
            <ac:cxnSpMk id="24" creationId="{5F3D9839-5276-D049-B4A8-2E1F8F28B2C7}"/>
          </ac:cxnSpMkLst>
        </pc:cxnChg>
        <pc:cxnChg chg="add mod">
          <ac:chgData name="LI, Jianqiang" userId="cff57bb5-6b3d-420f-8247-78e7019450b8" providerId="ADAL" clId="{D02C02F3-F859-45DD-AAFE-728E40A194AB}" dt="2024-09-23T08:49:40.210" v="1349" actId="14100"/>
          <ac:cxnSpMkLst>
            <pc:docMk/>
            <pc:sldMk cId="1581780195" sldId="641"/>
            <ac:cxnSpMk id="25" creationId="{B11A0F1E-1BF9-1932-8DA5-2D409E5DB4C7}"/>
          </ac:cxnSpMkLst>
        </pc:cxnChg>
      </pc:sldChg>
      <pc:sldChg chg="addSp modSp add mod">
        <pc:chgData name="LI, Jianqiang" userId="cff57bb5-6b3d-420f-8247-78e7019450b8" providerId="ADAL" clId="{D02C02F3-F859-45DD-AAFE-728E40A194AB}" dt="2024-09-23T09:40:22.051" v="2151" actId="20577"/>
        <pc:sldMkLst>
          <pc:docMk/>
          <pc:sldMk cId="2060659652" sldId="642"/>
        </pc:sldMkLst>
        <pc:spChg chg="mod">
          <ac:chgData name="LI, Jianqiang" userId="cff57bb5-6b3d-420f-8247-78e7019450b8" providerId="ADAL" clId="{D02C02F3-F859-45DD-AAFE-728E40A194AB}" dt="2024-09-23T08:57:51.719" v="1445" actId="20577"/>
          <ac:spMkLst>
            <pc:docMk/>
            <pc:sldMk cId="2060659652" sldId="642"/>
            <ac:spMk id="2" creationId="{62715A2E-656D-EC5D-FDE7-230488526EFC}"/>
          </ac:spMkLst>
        </pc:spChg>
        <pc:spChg chg="add mod">
          <ac:chgData name="LI, Jianqiang" userId="cff57bb5-6b3d-420f-8247-78e7019450b8" providerId="ADAL" clId="{D02C02F3-F859-45DD-AAFE-728E40A194AB}" dt="2024-09-23T09:16:50.036" v="1904" actId="1035"/>
          <ac:spMkLst>
            <pc:docMk/>
            <pc:sldMk cId="2060659652" sldId="642"/>
            <ac:spMk id="3" creationId="{35E5DA3A-C303-88DD-0A47-ED3BBBDE8233}"/>
          </ac:spMkLst>
        </pc:spChg>
        <pc:spChg chg="mod">
          <ac:chgData name="LI, Jianqiang" userId="cff57bb5-6b3d-420f-8247-78e7019450b8" providerId="ADAL" clId="{D02C02F3-F859-45DD-AAFE-728E40A194AB}" dt="2024-09-23T09:16:41.929" v="1897" actId="1076"/>
          <ac:spMkLst>
            <pc:docMk/>
            <pc:sldMk cId="2060659652" sldId="642"/>
            <ac:spMk id="4" creationId="{C903FAE4-3A59-50C4-1BA6-A9AEC61D52CB}"/>
          </ac:spMkLst>
        </pc:spChg>
        <pc:spChg chg="mod">
          <ac:chgData name="LI, Jianqiang" userId="cff57bb5-6b3d-420f-8247-78e7019450b8" providerId="ADAL" clId="{D02C02F3-F859-45DD-AAFE-728E40A194AB}" dt="2024-09-23T09:40:22.051" v="2151" actId="20577"/>
          <ac:spMkLst>
            <pc:docMk/>
            <pc:sldMk cId="2060659652" sldId="642"/>
            <ac:spMk id="6" creationId="{7EE45859-8B74-CD35-C8F3-849759F3278B}"/>
          </ac:spMkLst>
        </pc:spChg>
        <pc:spChg chg="mod">
          <ac:chgData name="LI, Jianqiang" userId="cff57bb5-6b3d-420f-8247-78e7019450b8" providerId="ADAL" clId="{D02C02F3-F859-45DD-AAFE-728E40A194AB}" dt="2024-09-23T09:16:41.929" v="1897" actId="1076"/>
          <ac:spMkLst>
            <pc:docMk/>
            <pc:sldMk cId="2060659652" sldId="642"/>
            <ac:spMk id="8" creationId="{3048482A-26CD-6A78-76DB-978B6FC022D8}"/>
          </ac:spMkLst>
        </pc:spChg>
        <pc:spChg chg="mod">
          <ac:chgData name="LI, Jianqiang" userId="cff57bb5-6b3d-420f-8247-78e7019450b8" providerId="ADAL" clId="{D02C02F3-F859-45DD-AAFE-728E40A194AB}" dt="2024-09-23T09:17:17.804" v="1908" actId="1076"/>
          <ac:spMkLst>
            <pc:docMk/>
            <pc:sldMk cId="2060659652" sldId="642"/>
            <ac:spMk id="9" creationId="{74711B85-1C2F-4DBF-35CA-8DCBE468A6FA}"/>
          </ac:spMkLst>
        </pc:spChg>
        <pc:spChg chg="mod">
          <ac:chgData name="LI, Jianqiang" userId="cff57bb5-6b3d-420f-8247-78e7019450b8" providerId="ADAL" clId="{D02C02F3-F859-45DD-AAFE-728E40A194AB}" dt="2024-09-23T09:35:51.336" v="2140" actId="20577"/>
          <ac:spMkLst>
            <pc:docMk/>
            <pc:sldMk cId="2060659652" sldId="642"/>
            <ac:spMk id="10" creationId="{6F4E3837-8892-964F-FB2E-D35C0E50373D}"/>
          </ac:spMkLst>
        </pc:spChg>
        <pc:spChg chg="mod">
          <ac:chgData name="LI, Jianqiang" userId="cff57bb5-6b3d-420f-8247-78e7019450b8" providerId="ADAL" clId="{D02C02F3-F859-45DD-AAFE-728E40A194AB}" dt="2024-09-23T09:16:41.929" v="1897" actId="1076"/>
          <ac:spMkLst>
            <pc:docMk/>
            <pc:sldMk cId="2060659652" sldId="642"/>
            <ac:spMk id="16" creationId="{D7E0E3E0-4908-AD85-ACC2-2BB6E0E3D7C1}"/>
          </ac:spMkLst>
        </pc:spChg>
        <pc:spChg chg="mod">
          <ac:chgData name="LI, Jianqiang" userId="cff57bb5-6b3d-420f-8247-78e7019450b8" providerId="ADAL" clId="{D02C02F3-F859-45DD-AAFE-728E40A194AB}" dt="2024-09-23T09:16:41.929" v="1897" actId="1076"/>
          <ac:spMkLst>
            <pc:docMk/>
            <pc:sldMk cId="2060659652" sldId="642"/>
            <ac:spMk id="17" creationId="{2E1FC83A-FC50-61B8-ECB8-E3A1EAD8B237}"/>
          </ac:spMkLst>
        </pc:spChg>
        <pc:cxnChg chg="mod">
          <ac:chgData name="LI, Jianqiang" userId="cff57bb5-6b3d-420f-8247-78e7019450b8" providerId="ADAL" clId="{D02C02F3-F859-45DD-AAFE-728E40A194AB}" dt="2024-09-23T09:16:59.792" v="1905" actId="14100"/>
          <ac:cxnSpMkLst>
            <pc:docMk/>
            <pc:sldMk cId="2060659652" sldId="642"/>
            <ac:cxnSpMk id="12" creationId="{F314B3D1-4056-D011-C64C-CD297CB4AE59}"/>
          </ac:cxnSpMkLst>
        </pc:cxnChg>
        <pc:cxnChg chg="mod">
          <ac:chgData name="LI, Jianqiang" userId="cff57bb5-6b3d-420f-8247-78e7019450b8" providerId="ADAL" clId="{D02C02F3-F859-45DD-AAFE-728E40A194AB}" dt="2024-09-23T09:16:41.929" v="1897" actId="1076"/>
          <ac:cxnSpMkLst>
            <pc:docMk/>
            <pc:sldMk cId="2060659652" sldId="642"/>
            <ac:cxnSpMk id="18" creationId="{EE8F97F7-2B9E-3047-2FC9-B916CDDEDB1D}"/>
          </ac:cxnSpMkLst>
        </pc:cxnChg>
        <pc:cxnChg chg="mod">
          <ac:chgData name="LI, Jianqiang" userId="cff57bb5-6b3d-420f-8247-78e7019450b8" providerId="ADAL" clId="{D02C02F3-F859-45DD-AAFE-728E40A194AB}" dt="2024-09-23T09:17:01.837" v="1906" actId="14100"/>
          <ac:cxnSpMkLst>
            <pc:docMk/>
            <pc:sldMk cId="2060659652" sldId="642"/>
            <ac:cxnSpMk id="21" creationId="{F2399818-F202-0D7F-2B8F-C821FE027F03}"/>
          </ac:cxnSpMkLst>
        </pc:cxnChg>
        <pc:cxnChg chg="mod">
          <ac:chgData name="LI, Jianqiang" userId="cff57bb5-6b3d-420f-8247-78e7019450b8" providerId="ADAL" clId="{D02C02F3-F859-45DD-AAFE-728E40A194AB}" dt="2024-09-23T09:17:04.334" v="1907" actId="14100"/>
          <ac:cxnSpMkLst>
            <pc:docMk/>
            <pc:sldMk cId="2060659652" sldId="642"/>
            <ac:cxnSpMk id="25" creationId="{B11A0F1E-1BF9-1932-8DA5-2D409E5DB4C7}"/>
          </ac:cxnSpMkLst>
        </pc:cxnChg>
      </pc:sldChg>
      <pc:sldChg chg="addSp delSp modSp add mod">
        <pc:chgData name="LI, Jianqiang" userId="cff57bb5-6b3d-420f-8247-78e7019450b8" providerId="ADAL" clId="{D02C02F3-F859-45DD-AAFE-728E40A194AB}" dt="2024-09-26T02:19:49.608" v="2520" actId="20577"/>
        <pc:sldMkLst>
          <pc:docMk/>
          <pc:sldMk cId="4229940086" sldId="643"/>
        </pc:sldMkLst>
        <pc:spChg chg="mod">
          <ac:chgData name="LI, Jianqiang" userId="cff57bb5-6b3d-420f-8247-78e7019450b8" providerId="ADAL" clId="{D02C02F3-F859-45DD-AAFE-728E40A194AB}" dt="2024-09-23T08:58:05.327" v="1455" actId="20577"/>
          <ac:spMkLst>
            <pc:docMk/>
            <pc:sldMk cId="4229940086" sldId="643"/>
            <ac:spMk id="2" creationId="{62715A2E-656D-EC5D-FDE7-230488526EFC}"/>
          </ac:spMkLst>
        </pc:spChg>
        <pc:spChg chg="del">
          <ac:chgData name="LI, Jianqiang" userId="cff57bb5-6b3d-420f-8247-78e7019450b8" providerId="ADAL" clId="{D02C02F3-F859-45DD-AAFE-728E40A194AB}" dt="2024-09-23T09:03:04.525" v="1569" actId="478"/>
          <ac:spMkLst>
            <pc:docMk/>
            <pc:sldMk cId="4229940086" sldId="643"/>
            <ac:spMk id="3" creationId="{35E5DA3A-C303-88DD-0A47-ED3BBBDE8233}"/>
          </ac:spMkLst>
        </pc:spChg>
        <pc:spChg chg="add mod">
          <ac:chgData name="LI, Jianqiang" userId="cff57bb5-6b3d-420f-8247-78e7019450b8" providerId="ADAL" clId="{D02C02F3-F859-45DD-AAFE-728E40A194AB}" dt="2024-09-26T02:19:49.608" v="2520" actId="20577"/>
          <ac:spMkLst>
            <pc:docMk/>
            <pc:sldMk cId="4229940086" sldId="643"/>
            <ac:spMk id="5" creationId="{19119F28-0C69-3834-E081-65FFBE64B318}"/>
          </ac:spMkLst>
        </pc:spChg>
        <pc:spChg chg="mod">
          <ac:chgData name="LI, Jianqiang" userId="cff57bb5-6b3d-420f-8247-78e7019450b8" providerId="ADAL" clId="{D02C02F3-F859-45DD-AAFE-728E40A194AB}" dt="2024-09-23T09:42:50.221" v="2154" actId="1076"/>
          <ac:spMkLst>
            <pc:docMk/>
            <pc:sldMk cId="4229940086" sldId="643"/>
            <ac:spMk id="6" creationId="{7EE45859-8B74-CD35-C8F3-849759F3278B}"/>
          </ac:spMkLst>
        </pc:spChg>
        <pc:spChg chg="mod">
          <ac:chgData name="LI, Jianqiang" userId="cff57bb5-6b3d-420f-8247-78e7019450b8" providerId="ADAL" clId="{D02C02F3-F859-45DD-AAFE-728E40A194AB}" dt="2024-09-23T09:15:08.595" v="1862" actId="1076"/>
          <ac:spMkLst>
            <pc:docMk/>
            <pc:sldMk cId="4229940086" sldId="643"/>
            <ac:spMk id="9" creationId="{74711B85-1C2F-4DBF-35CA-8DCBE468A6FA}"/>
          </ac:spMkLst>
        </pc:spChg>
        <pc:spChg chg="mod">
          <ac:chgData name="LI, Jianqiang" userId="cff57bb5-6b3d-420f-8247-78e7019450b8" providerId="ADAL" clId="{D02C02F3-F859-45DD-AAFE-728E40A194AB}" dt="2024-09-23T09:35:45.455" v="2133" actId="20577"/>
          <ac:spMkLst>
            <pc:docMk/>
            <pc:sldMk cId="4229940086" sldId="643"/>
            <ac:spMk id="10" creationId="{6F4E3837-8892-964F-FB2E-D35C0E50373D}"/>
          </ac:spMkLst>
        </pc:spChg>
        <pc:spChg chg="add mod">
          <ac:chgData name="LI, Jianqiang" userId="cff57bb5-6b3d-420f-8247-78e7019450b8" providerId="ADAL" clId="{D02C02F3-F859-45DD-AAFE-728E40A194AB}" dt="2024-09-23T09:21:04.818" v="1920" actId="20577"/>
          <ac:spMkLst>
            <pc:docMk/>
            <pc:sldMk cId="4229940086" sldId="643"/>
            <ac:spMk id="20" creationId="{C1AB8DFD-4F24-44DC-8AD4-0FE2224F631C}"/>
          </ac:spMkLst>
        </pc:spChg>
        <pc:cxnChg chg="add mod">
          <ac:chgData name="LI, Jianqiang" userId="cff57bb5-6b3d-420f-8247-78e7019450b8" providerId="ADAL" clId="{D02C02F3-F859-45DD-AAFE-728E40A194AB}" dt="2024-09-23T09:15:37.627" v="1868" actId="14100"/>
          <ac:cxnSpMkLst>
            <pc:docMk/>
            <pc:sldMk cId="4229940086" sldId="643"/>
            <ac:cxnSpMk id="7" creationId="{DD173995-D82D-8DC6-1A63-13BE21CDA80E}"/>
          </ac:cxnSpMkLst>
        </pc:cxnChg>
        <pc:cxnChg chg="mod">
          <ac:chgData name="LI, Jianqiang" userId="cff57bb5-6b3d-420f-8247-78e7019450b8" providerId="ADAL" clId="{D02C02F3-F859-45DD-AAFE-728E40A194AB}" dt="2024-09-23T09:15:11.919" v="1863" actId="14100"/>
          <ac:cxnSpMkLst>
            <pc:docMk/>
            <pc:sldMk cId="4229940086" sldId="643"/>
            <ac:cxnSpMk id="12" creationId="{F314B3D1-4056-D011-C64C-CD297CB4AE59}"/>
          </ac:cxnSpMkLst>
        </pc:cxnChg>
        <pc:cxnChg chg="add mod">
          <ac:chgData name="LI, Jianqiang" userId="cff57bb5-6b3d-420f-8247-78e7019450b8" providerId="ADAL" clId="{D02C02F3-F859-45DD-AAFE-728E40A194AB}" dt="2024-09-23T09:15:40.956" v="1869" actId="14100"/>
          <ac:cxnSpMkLst>
            <pc:docMk/>
            <pc:sldMk cId="4229940086" sldId="643"/>
            <ac:cxnSpMk id="14" creationId="{25521BF9-C7B6-A1B0-2F1F-9D8AD94FEDCA}"/>
          </ac:cxnSpMkLst>
        </pc:cxnChg>
        <pc:cxnChg chg="mod">
          <ac:chgData name="LI, Jianqiang" userId="cff57bb5-6b3d-420f-8247-78e7019450b8" providerId="ADAL" clId="{D02C02F3-F859-45DD-AAFE-728E40A194AB}" dt="2024-09-23T09:15:20.360" v="1865" actId="14100"/>
          <ac:cxnSpMkLst>
            <pc:docMk/>
            <pc:sldMk cId="4229940086" sldId="643"/>
            <ac:cxnSpMk id="18" creationId="{EE8F97F7-2B9E-3047-2FC9-B916CDDEDB1D}"/>
          </ac:cxnSpMkLst>
        </pc:cxnChg>
        <pc:cxnChg chg="mod">
          <ac:chgData name="LI, Jianqiang" userId="cff57bb5-6b3d-420f-8247-78e7019450b8" providerId="ADAL" clId="{D02C02F3-F859-45DD-AAFE-728E40A194AB}" dt="2024-09-23T09:15:33.705" v="1867" actId="14100"/>
          <ac:cxnSpMkLst>
            <pc:docMk/>
            <pc:sldMk cId="4229940086" sldId="643"/>
            <ac:cxnSpMk id="21" creationId="{F2399818-F202-0D7F-2B8F-C821FE027F03}"/>
          </ac:cxnSpMkLst>
        </pc:cxnChg>
        <pc:cxnChg chg="add del mod">
          <ac:chgData name="LI, Jianqiang" userId="cff57bb5-6b3d-420f-8247-78e7019450b8" providerId="ADAL" clId="{D02C02F3-F859-45DD-AAFE-728E40A194AB}" dt="2024-09-23T09:15:26.690" v="1866" actId="14100"/>
          <ac:cxnSpMkLst>
            <pc:docMk/>
            <pc:sldMk cId="4229940086" sldId="643"/>
            <ac:cxnSpMk id="25" creationId="{B11A0F1E-1BF9-1932-8DA5-2D409E5DB4C7}"/>
          </ac:cxnSpMkLst>
        </pc:cxnChg>
      </pc:sldChg>
      <pc:sldChg chg="addSp delSp modSp add mod">
        <pc:chgData name="LI, Jianqiang" userId="cff57bb5-6b3d-420f-8247-78e7019450b8" providerId="ADAL" clId="{D02C02F3-F859-45DD-AAFE-728E40A194AB}" dt="2024-09-23T09:31:27.782" v="2126" actId="14100"/>
        <pc:sldMkLst>
          <pc:docMk/>
          <pc:sldMk cId="3302421189" sldId="644"/>
        </pc:sldMkLst>
        <pc:spChg chg="mod">
          <ac:chgData name="LI, Jianqiang" userId="cff57bb5-6b3d-420f-8247-78e7019450b8" providerId="ADAL" clId="{D02C02F3-F859-45DD-AAFE-728E40A194AB}" dt="2024-09-23T09:07:33.254" v="1760" actId="20577"/>
          <ac:spMkLst>
            <pc:docMk/>
            <pc:sldMk cId="3302421189" sldId="644"/>
            <ac:spMk id="2" creationId="{62715A2E-656D-EC5D-FDE7-230488526EFC}"/>
          </ac:spMkLst>
        </pc:spChg>
        <pc:spChg chg="ord">
          <ac:chgData name="LI, Jianqiang" userId="cff57bb5-6b3d-420f-8247-78e7019450b8" providerId="ADAL" clId="{D02C02F3-F859-45DD-AAFE-728E40A194AB}" dt="2024-09-23T09:31:17.054" v="2124" actId="166"/>
          <ac:spMkLst>
            <pc:docMk/>
            <pc:sldMk cId="3302421189" sldId="644"/>
            <ac:spMk id="4" creationId="{C903FAE4-3A59-50C4-1BA6-A9AEC61D52CB}"/>
          </ac:spMkLst>
        </pc:spChg>
        <pc:spChg chg="del">
          <ac:chgData name="LI, Jianqiang" userId="cff57bb5-6b3d-420f-8247-78e7019450b8" providerId="ADAL" clId="{D02C02F3-F859-45DD-AAFE-728E40A194AB}" dt="2024-09-23T09:08:13.917" v="1767" actId="478"/>
          <ac:spMkLst>
            <pc:docMk/>
            <pc:sldMk cId="3302421189" sldId="644"/>
            <ac:spMk id="5" creationId="{19119F28-0C69-3834-E081-65FFBE64B318}"/>
          </ac:spMkLst>
        </pc:spChg>
        <pc:spChg chg="mod">
          <ac:chgData name="LI, Jianqiang" userId="cff57bb5-6b3d-420f-8247-78e7019450b8" providerId="ADAL" clId="{D02C02F3-F859-45DD-AAFE-728E40A194AB}" dt="2024-09-23T09:24:59.446" v="2041" actId="1035"/>
          <ac:spMkLst>
            <pc:docMk/>
            <pc:sldMk cId="3302421189" sldId="644"/>
            <ac:spMk id="6" creationId="{7EE45859-8B74-CD35-C8F3-849759F3278B}"/>
          </ac:spMkLst>
        </pc:spChg>
        <pc:spChg chg="del">
          <ac:chgData name="LI, Jianqiang" userId="cff57bb5-6b3d-420f-8247-78e7019450b8" providerId="ADAL" clId="{D02C02F3-F859-45DD-AAFE-728E40A194AB}" dt="2024-09-23T09:08:10.765" v="1763" actId="478"/>
          <ac:spMkLst>
            <pc:docMk/>
            <pc:sldMk cId="3302421189" sldId="644"/>
            <ac:spMk id="8" creationId="{3048482A-26CD-6A78-76DB-978B6FC022D8}"/>
          </ac:spMkLst>
        </pc:spChg>
        <pc:spChg chg="mod">
          <ac:chgData name="LI, Jianqiang" userId="cff57bb5-6b3d-420f-8247-78e7019450b8" providerId="ADAL" clId="{D02C02F3-F859-45DD-AAFE-728E40A194AB}" dt="2024-09-23T09:25:42.051" v="2047" actId="1036"/>
          <ac:spMkLst>
            <pc:docMk/>
            <pc:sldMk cId="3302421189" sldId="644"/>
            <ac:spMk id="9" creationId="{74711B85-1C2F-4DBF-35CA-8DCBE468A6FA}"/>
          </ac:spMkLst>
        </pc:spChg>
        <pc:spChg chg="del">
          <ac:chgData name="LI, Jianqiang" userId="cff57bb5-6b3d-420f-8247-78e7019450b8" providerId="ADAL" clId="{D02C02F3-F859-45DD-AAFE-728E40A194AB}" dt="2024-09-23T09:08:12.527" v="1765" actId="478"/>
          <ac:spMkLst>
            <pc:docMk/>
            <pc:sldMk cId="3302421189" sldId="644"/>
            <ac:spMk id="10" creationId="{6F4E3837-8892-964F-FB2E-D35C0E50373D}"/>
          </ac:spMkLst>
        </pc:spChg>
        <pc:spChg chg="add del mod">
          <ac:chgData name="LI, Jianqiang" userId="cff57bb5-6b3d-420f-8247-78e7019450b8" providerId="ADAL" clId="{D02C02F3-F859-45DD-AAFE-728E40A194AB}" dt="2024-09-23T09:13:26.374" v="1849" actId="478"/>
          <ac:spMkLst>
            <pc:docMk/>
            <pc:sldMk cId="3302421189" sldId="644"/>
            <ac:spMk id="11" creationId="{68E8830D-C1EC-DC0D-ACBD-8FEA04C52FDD}"/>
          </ac:spMkLst>
        </pc:spChg>
        <pc:spChg chg="add mod">
          <ac:chgData name="LI, Jianqiang" userId="cff57bb5-6b3d-420f-8247-78e7019450b8" providerId="ADAL" clId="{D02C02F3-F859-45DD-AAFE-728E40A194AB}" dt="2024-09-23T09:25:23.597" v="2045" actId="1076"/>
          <ac:spMkLst>
            <pc:docMk/>
            <pc:sldMk cId="3302421189" sldId="644"/>
            <ac:spMk id="13" creationId="{463F29D9-C4A9-8B8B-5F54-A3105728F069}"/>
          </ac:spMkLst>
        </pc:spChg>
        <pc:spChg chg="add mod">
          <ac:chgData name="LI, Jianqiang" userId="cff57bb5-6b3d-420f-8247-78e7019450b8" providerId="ADAL" clId="{D02C02F3-F859-45DD-AAFE-728E40A194AB}" dt="2024-09-23T09:25:06.629" v="2042" actId="1076"/>
          <ac:spMkLst>
            <pc:docMk/>
            <pc:sldMk cId="3302421189" sldId="644"/>
            <ac:spMk id="15" creationId="{1EBB1D0E-4401-AEF7-D001-4C1C4FC3CE0B}"/>
          </ac:spMkLst>
        </pc:spChg>
        <pc:spChg chg="del">
          <ac:chgData name="LI, Jianqiang" userId="cff57bb5-6b3d-420f-8247-78e7019450b8" providerId="ADAL" clId="{D02C02F3-F859-45DD-AAFE-728E40A194AB}" dt="2024-09-23T09:08:11.382" v="1764" actId="478"/>
          <ac:spMkLst>
            <pc:docMk/>
            <pc:sldMk cId="3302421189" sldId="644"/>
            <ac:spMk id="16" creationId="{D7E0E3E0-4908-AD85-ACC2-2BB6E0E3D7C1}"/>
          </ac:spMkLst>
        </pc:spChg>
        <pc:spChg chg="del">
          <ac:chgData name="LI, Jianqiang" userId="cff57bb5-6b3d-420f-8247-78e7019450b8" providerId="ADAL" clId="{D02C02F3-F859-45DD-AAFE-728E40A194AB}" dt="2024-09-23T09:08:13.261" v="1766" actId="478"/>
          <ac:spMkLst>
            <pc:docMk/>
            <pc:sldMk cId="3302421189" sldId="644"/>
            <ac:spMk id="17" creationId="{2E1FC83A-FC50-61B8-ECB8-E3A1EAD8B237}"/>
          </ac:spMkLst>
        </pc:spChg>
        <pc:spChg chg="add mod">
          <ac:chgData name="LI, Jianqiang" userId="cff57bb5-6b3d-420f-8247-78e7019450b8" providerId="ADAL" clId="{D02C02F3-F859-45DD-AAFE-728E40A194AB}" dt="2024-09-23T09:30:40.850" v="2120" actId="1076"/>
          <ac:spMkLst>
            <pc:docMk/>
            <pc:sldMk cId="3302421189" sldId="644"/>
            <ac:spMk id="19" creationId="{1E7479C2-ADFA-F24F-D435-2A9C88C68096}"/>
          </ac:spMkLst>
        </pc:spChg>
        <pc:spChg chg="del">
          <ac:chgData name="LI, Jianqiang" userId="cff57bb5-6b3d-420f-8247-78e7019450b8" providerId="ADAL" clId="{D02C02F3-F859-45DD-AAFE-728E40A194AB}" dt="2024-09-23T09:08:15.069" v="1768" actId="478"/>
          <ac:spMkLst>
            <pc:docMk/>
            <pc:sldMk cId="3302421189" sldId="644"/>
            <ac:spMk id="20" creationId="{C1AB8DFD-4F24-44DC-8AD4-0FE2224F631C}"/>
          </ac:spMkLst>
        </pc:spChg>
        <pc:spChg chg="add">
          <ac:chgData name="LI, Jianqiang" userId="cff57bb5-6b3d-420f-8247-78e7019450b8" providerId="ADAL" clId="{D02C02F3-F859-45DD-AAFE-728E40A194AB}" dt="2024-09-23T09:26:50.966" v="2049"/>
          <ac:spMkLst>
            <pc:docMk/>
            <pc:sldMk cId="3302421189" sldId="644"/>
            <ac:spMk id="22" creationId="{087ECE7D-F40E-117E-CDC3-67E6216B414D}"/>
          </ac:spMkLst>
        </pc:spChg>
        <pc:spChg chg="add mod">
          <ac:chgData name="LI, Jianqiang" userId="cff57bb5-6b3d-420f-8247-78e7019450b8" providerId="ADAL" clId="{D02C02F3-F859-45DD-AAFE-728E40A194AB}" dt="2024-09-23T09:30:45.491" v="2121" actId="1076"/>
          <ac:spMkLst>
            <pc:docMk/>
            <pc:sldMk cId="3302421189" sldId="644"/>
            <ac:spMk id="27" creationId="{8E8E4E95-0FE9-E3CB-9DC0-8139E928254E}"/>
          </ac:spMkLst>
        </pc:spChg>
        <pc:spChg chg="add mod">
          <ac:chgData name="LI, Jianqiang" userId="cff57bb5-6b3d-420f-8247-78e7019450b8" providerId="ADAL" clId="{D02C02F3-F859-45DD-AAFE-728E40A194AB}" dt="2024-09-23T09:31:04.271" v="2123" actId="20577"/>
          <ac:spMkLst>
            <pc:docMk/>
            <pc:sldMk cId="3302421189" sldId="644"/>
            <ac:spMk id="31" creationId="{97B71158-CBA3-29F6-3339-333FD1AC9008}"/>
          </ac:spMkLst>
        </pc:spChg>
        <pc:cxnChg chg="del mod">
          <ac:chgData name="LI, Jianqiang" userId="cff57bb5-6b3d-420f-8247-78e7019450b8" providerId="ADAL" clId="{D02C02F3-F859-45DD-AAFE-728E40A194AB}" dt="2024-09-23T09:08:18.236" v="1769" actId="478"/>
          <ac:cxnSpMkLst>
            <pc:docMk/>
            <pc:sldMk cId="3302421189" sldId="644"/>
            <ac:cxnSpMk id="7" creationId="{DD173995-D82D-8DC6-1A63-13BE21CDA80E}"/>
          </ac:cxnSpMkLst>
        </pc:cxnChg>
        <pc:cxnChg chg="del mod">
          <ac:chgData name="LI, Jianqiang" userId="cff57bb5-6b3d-420f-8247-78e7019450b8" providerId="ADAL" clId="{D02C02F3-F859-45DD-AAFE-728E40A194AB}" dt="2024-09-23T09:08:18.236" v="1769" actId="478"/>
          <ac:cxnSpMkLst>
            <pc:docMk/>
            <pc:sldMk cId="3302421189" sldId="644"/>
            <ac:cxnSpMk id="12" creationId="{F314B3D1-4056-D011-C64C-CD297CB4AE59}"/>
          </ac:cxnSpMkLst>
        </pc:cxnChg>
        <pc:cxnChg chg="del mod">
          <ac:chgData name="LI, Jianqiang" userId="cff57bb5-6b3d-420f-8247-78e7019450b8" providerId="ADAL" clId="{D02C02F3-F859-45DD-AAFE-728E40A194AB}" dt="2024-09-23T09:08:18.236" v="1769" actId="478"/>
          <ac:cxnSpMkLst>
            <pc:docMk/>
            <pc:sldMk cId="3302421189" sldId="644"/>
            <ac:cxnSpMk id="14" creationId="{25521BF9-C7B6-A1B0-2F1F-9D8AD94FEDCA}"/>
          </ac:cxnSpMkLst>
        </pc:cxnChg>
        <pc:cxnChg chg="del mod">
          <ac:chgData name="LI, Jianqiang" userId="cff57bb5-6b3d-420f-8247-78e7019450b8" providerId="ADAL" clId="{D02C02F3-F859-45DD-AAFE-728E40A194AB}" dt="2024-09-23T09:08:18.236" v="1769" actId="478"/>
          <ac:cxnSpMkLst>
            <pc:docMk/>
            <pc:sldMk cId="3302421189" sldId="644"/>
            <ac:cxnSpMk id="18" creationId="{EE8F97F7-2B9E-3047-2FC9-B916CDDEDB1D}"/>
          </ac:cxnSpMkLst>
        </pc:cxnChg>
        <pc:cxnChg chg="del mod">
          <ac:chgData name="LI, Jianqiang" userId="cff57bb5-6b3d-420f-8247-78e7019450b8" providerId="ADAL" clId="{D02C02F3-F859-45DD-AAFE-728E40A194AB}" dt="2024-09-23T09:08:18.236" v="1769" actId="478"/>
          <ac:cxnSpMkLst>
            <pc:docMk/>
            <pc:sldMk cId="3302421189" sldId="644"/>
            <ac:cxnSpMk id="21" creationId="{F2399818-F202-0D7F-2B8F-C821FE027F03}"/>
          </ac:cxnSpMkLst>
        </pc:cxnChg>
        <pc:cxnChg chg="add mod">
          <ac:chgData name="LI, Jianqiang" userId="cff57bb5-6b3d-420f-8247-78e7019450b8" providerId="ADAL" clId="{D02C02F3-F859-45DD-AAFE-728E40A194AB}" dt="2024-09-23T09:31:23.712" v="2125" actId="14100"/>
          <ac:cxnSpMkLst>
            <pc:docMk/>
            <pc:sldMk cId="3302421189" sldId="644"/>
            <ac:cxnSpMk id="23" creationId="{EAAF4618-AB25-ACF6-2530-FE81EB97C6A2}"/>
          </ac:cxnSpMkLst>
        </pc:cxnChg>
        <pc:cxnChg chg="del mod">
          <ac:chgData name="LI, Jianqiang" userId="cff57bb5-6b3d-420f-8247-78e7019450b8" providerId="ADAL" clId="{D02C02F3-F859-45DD-AAFE-728E40A194AB}" dt="2024-09-23T09:08:18.236" v="1769" actId="478"/>
          <ac:cxnSpMkLst>
            <pc:docMk/>
            <pc:sldMk cId="3302421189" sldId="644"/>
            <ac:cxnSpMk id="25" creationId="{B11A0F1E-1BF9-1932-8DA5-2D409E5DB4C7}"/>
          </ac:cxnSpMkLst>
        </pc:cxnChg>
        <pc:cxnChg chg="add mod">
          <ac:chgData name="LI, Jianqiang" userId="cff57bb5-6b3d-420f-8247-78e7019450b8" providerId="ADAL" clId="{D02C02F3-F859-45DD-AAFE-728E40A194AB}" dt="2024-09-23T09:31:27.782" v="2126" actId="14100"/>
          <ac:cxnSpMkLst>
            <pc:docMk/>
            <pc:sldMk cId="3302421189" sldId="644"/>
            <ac:cxnSpMk id="28" creationId="{E91DCAB2-C8EB-655A-748E-1C3A47F0709D}"/>
          </ac:cxnSpMkLst>
        </pc:cxnChg>
      </pc:sldChg>
      <pc:sldChg chg="addSp delSp modSp add mod">
        <pc:chgData name="LI, Jianqiang" userId="cff57bb5-6b3d-420f-8247-78e7019450b8" providerId="ADAL" clId="{D02C02F3-F859-45DD-AAFE-728E40A194AB}" dt="2024-09-26T01:45:15.603" v="2330" actId="14100"/>
        <pc:sldMkLst>
          <pc:docMk/>
          <pc:sldMk cId="3566911339" sldId="645"/>
        </pc:sldMkLst>
        <pc:spChg chg="mod">
          <ac:chgData name="LI, Jianqiang" userId="cff57bb5-6b3d-420f-8247-78e7019450b8" providerId="ADAL" clId="{D02C02F3-F859-45DD-AAFE-728E40A194AB}" dt="2024-09-23T09:51:22.106" v="2178" actId="20577"/>
          <ac:spMkLst>
            <pc:docMk/>
            <pc:sldMk cId="3566911339" sldId="645"/>
            <ac:spMk id="2" creationId="{62715A2E-656D-EC5D-FDE7-230488526EFC}"/>
          </ac:spMkLst>
        </pc:spChg>
        <pc:spChg chg="add mod">
          <ac:chgData name="LI, Jianqiang" userId="cff57bb5-6b3d-420f-8247-78e7019450b8" providerId="ADAL" clId="{D02C02F3-F859-45DD-AAFE-728E40A194AB}" dt="2024-09-23T10:18:59.928" v="2321" actId="27636"/>
          <ac:spMkLst>
            <pc:docMk/>
            <pc:sldMk cId="3566911339" sldId="645"/>
            <ac:spMk id="3" creationId="{4F9DF121-5295-B8EB-2410-E170AB4E45F1}"/>
          </ac:spMkLst>
        </pc:spChg>
        <pc:spChg chg="add mod">
          <ac:chgData name="LI, Jianqiang" userId="cff57bb5-6b3d-420f-8247-78e7019450b8" providerId="ADAL" clId="{D02C02F3-F859-45DD-AAFE-728E40A194AB}" dt="2024-09-23T09:54:13.212" v="2219"/>
          <ac:spMkLst>
            <pc:docMk/>
            <pc:sldMk cId="3566911339" sldId="645"/>
            <ac:spMk id="5" creationId="{A3BDC555-1CEC-3B9C-D135-05F72DEB44E0}"/>
          </ac:spMkLst>
        </pc:spChg>
        <pc:spChg chg="del">
          <ac:chgData name="LI, Jianqiang" userId="cff57bb5-6b3d-420f-8247-78e7019450b8" providerId="ADAL" clId="{D02C02F3-F859-45DD-AAFE-728E40A194AB}" dt="2024-09-23T09:53:16.045" v="2180" actId="478"/>
          <ac:spMkLst>
            <pc:docMk/>
            <pc:sldMk cId="3566911339" sldId="645"/>
            <ac:spMk id="6" creationId="{7EE45859-8B74-CD35-C8F3-849759F3278B}"/>
          </ac:spMkLst>
        </pc:spChg>
        <pc:spChg chg="add mod">
          <ac:chgData name="LI, Jianqiang" userId="cff57bb5-6b3d-420f-8247-78e7019450b8" providerId="ADAL" clId="{D02C02F3-F859-45DD-AAFE-728E40A194AB}" dt="2024-09-26T01:45:15.603" v="2330" actId="14100"/>
          <ac:spMkLst>
            <pc:docMk/>
            <pc:sldMk cId="3566911339" sldId="645"/>
            <ac:spMk id="7" creationId="{B159820B-810A-2284-B21D-5FC5B32C919A}"/>
          </ac:spMkLst>
        </pc:spChg>
        <pc:spChg chg="del">
          <ac:chgData name="LI, Jianqiang" userId="cff57bb5-6b3d-420f-8247-78e7019450b8" providerId="ADAL" clId="{D02C02F3-F859-45DD-AAFE-728E40A194AB}" dt="2024-09-23T09:53:17.389" v="2181" actId="478"/>
          <ac:spMkLst>
            <pc:docMk/>
            <pc:sldMk cId="3566911339" sldId="645"/>
            <ac:spMk id="9" creationId="{74711B85-1C2F-4DBF-35CA-8DCBE468A6FA}"/>
          </ac:spMkLst>
        </pc:spChg>
        <pc:spChg chg="del">
          <ac:chgData name="LI, Jianqiang" userId="cff57bb5-6b3d-420f-8247-78e7019450b8" providerId="ADAL" clId="{D02C02F3-F859-45DD-AAFE-728E40A194AB}" dt="2024-09-23T09:53:27.196" v="2187" actId="478"/>
          <ac:spMkLst>
            <pc:docMk/>
            <pc:sldMk cId="3566911339" sldId="645"/>
            <ac:spMk id="13" creationId="{463F29D9-C4A9-8B8B-5F54-A3105728F069}"/>
          </ac:spMkLst>
        </pc:spChg>
        <pc:spChg chg="del">
          <ac:chgData name="LI, Jianqiang" userId="cff57bb5-6b3d-420f-8247-78e7019450b8" providerId="ADAL" clId="{D02C02F3-F859-45DD-AAFE-728E40A194AB}" dt="2024-09-23T09:53:15.006" v="2179" actId="478"/>
          <ac:spMkLst>
            <pc:docMk/>
            <pc:sldMk cId="3566911339" sldId="645"/>
            <ac:spMk id="15" creationId="{1EBB1D0E-4401-AEF7-D001-4C1C4FC3CE0B}"/>
          </ac:spMkLst>
        </pc:spChg>
        <pc:spChg chg="del">
          <ac:chgData name="LI, Jianqiang" userId="cff57bb5-6b3d-420f-8247-78e7019450b8" providerId="ADAL" clId="{D02C02F3-F859-45DD-AAFE-728E40A194AB}" dt="2024-09-23T09:53:26.148" v="2186" actId="478"/>
          <ac:spMkLst>
            <pc:docMk/>
            <pc:sldMk cId="3566911339" sldId="645"/>
            <ac:spMk id="19" creationId="{1E7479C2-ADFA-F24F-D435-2A9C88C68096}"/>
          </ac:spMkLst>
        </pc:spChg>
        <pc:spChg chg="del">
          <ac:chgData name="LI, Jianqiang" userId="cff57bb5-6b3d-420f-8247-78e7019450b8" providerId="ADAL" clId="{D02C02F3-F859-45DD-AAFE-728E40A194AB}" dt="2024-09-23T09:53:23.969" v="2183" actId="478"/>
          <ac:spMkLst>
            <pc:docMk/>
            <pc:sldMk cId="3566911339" sldId="645"/>
            <ac:spMk id="27" creationId="{8E8E4E95-0FE9-E3CB-9DC0-8139E928254E}"/>
          </ac:spMkLst>
        </pc:spChg>
        <pc:spChg chg="del">
          <ac:chgData name="LI, Jianqiang" userId="cff57bb5-6b3d-420f-8247-78e7019450b8" providerId="ADAL" clId="{D02C02F3-F859-45DD-AAFE-728E40A194AB}" dt="2024-09-23T09:53:22.993" v="2182" actId="478"/>
          <ac:spMkLst>
            <pc:docMk/>
            <pc:sldMk cId="3566911339" sldId="645"/>
            <ac:spMk id="31" creationId="{97B71158-CBA3-29F6-3339-333FD1AC9008}"/>
          </ac:spMkLst>
        </pc:spChg>
        <pc:cxnChg chg="del mod">
          <ac:chgData name="LI, Jianqiang" userId="cff57bb5-6b3d-420f-8247-78e7019450b8" providerId="ADAL" clId="{D02C02F3-F859-45DD-AAFE-728E40A194AB}" dt="2024-09-23T09:53:25.292" v="2185" actId="478"/>
          <ac:cxnSpMkLst>
            <pc:docMk/>
            <pc:sldMk cId="3566911339" sldId="645"/>
            <ac:cxnSpMk id="23" creationId="{EAAF4618-AB25-ACF6-2530-FE81EB97C6A2}"/>
          </ac:cxnSpMkLst>
        </pc:cxnChg>
        <pc:cxnChg chg="del mod">
          <ac:chgData name="LI, Jianqiang" userId="cff57bb5-6b3d-420f-8247-78e7019450b8" providerId="ADAL" clId="{D02C02F3-F859-45DD-AAFE-728E40A194AB}" dt="2024-09-23T09:53:24.718" v="2184" actId="478"/>
          <ac:cxnSpMkLst>
            <pc:docMk/>
            <pc:sldMk cId="3566911339" sldId="645"/>
            <ac:cxnSpMk id="28" creationId="{E91DCAB2-C8EB-655A-748E-1C3A47F0709D}"/>
          </ac:cxnSpMkLst>
        </pc:cxnChg>
      </pc:sldChg>
      <pc:sldChg chg="add">
        <pc:chgData name="LI, Jianqiang" userId="cff57bb5-6b3d-420f-8247-78e7019450b8" providerId="ADAL" clId="{D02C02F3-F859-45DD-AAFE-728E40A194AB}" dt="2024-09-26T02:12:47.052" v="2331"/>
        <pc:sldMkLst>
          <pc:docMk/>
          <pc:sldMk cId="1415499555" sldId="646"/>
        </pc:sldMkLst>
      </pc:sldChg>
    </pc:docChg>
  </pc:docChgLst>
  <pc:docChgLst>
    <pc:chgData name="LI, Jianqiang" userId="cff57bb5-6b3d-420f-8247-78e7019450b8" providerId="ADAL" clId="{5733EF17-AB39-4DCA-B72F-092CBDB8529B}"/>
    <pc:docChg chg="undo custSel addSld delSld modSld sldOrd">
      <pc:chgData name="LI, Jianqiang" userId="cff57bb5-6b3d-420f-8247-78e7019450b8" providerId="ADAL" clId="{5733EF17-AB39-4DCA-B72F-092CBDB8529B}" dt="2024-10-22T04:48:21.443" v="3770" actId="1076"/>
      <pc:docMkLst>
        <pc:docMk/>
      </pc:docMkLst>
      <pc:sldChg chg="modSp mod">
        <pc:chgData name="LI, Jianqiang" userId="cff57bb5-6b3d-420f-8247-78e7019450b8" providerId="ADAL" clId="{5733EF17-AB39-4DCA-B72F-092CBDB8529B}" dt="2024-10-21T09:06:43.333" v="1823" actId="20577"/>
        <pc:sldMkLst>
          <pc:docMk/>
          <pc:sldMk cId="2808513160" sldId="613"/>
        </pc:sldMkLst>
        <pc:spChg chg="mod">
          <ac:chgData name="LI, Jianqiang" userId="cff57bb5-6b3d-420f-8247-78e7019450b8" providerId="ADAL" clId="{5733EF17-AB39-4DCA-B72F-092CBDB8529B}" dt="2024-10-21T09:06:43.333" v="1823" actId="20577"/>
          <ac:spMkLst>
            <pc:docMk/>
            <pc:sldMk cId="2808513160" sldId="613"/>
            <ac:spMk id="3" creationId="{F8C13C63-B26A-4A9C-A1CA-724346AB2906}"/>
          </ac:spMkLst>
        </pc:spChg>
        <pc:spChg chg="mod">
          <ac:chgData name="LI, Jianqiang" userId="cff57bb5-6b3d-420f-8247-78e7019450b8" providerId="ADAL" clId="{5733EF17-AB39-4DCA-B72F-092CBDB8529B}" dt="2024-10-21T09:06:22.186" v="1820" actId="20577"/>
          <ac:spMkLst>
            <pc:docMk/>
            <pc:sldMk cId="2808513160" sldId="613"/>
            <ac:spMk id="7" creationId="{8D32768C-F15F-6E75-41D1-9F14D317D991}"/>
          </ac:spMkLst>
        </pc:spChg>
      </pc:sldChg>
      <pc:sldChg chg="modSp mod">
        <pc:chgData name="LI, Jianqiang" userId="cff57bb5-6b3d-420f-8247-78e7019450b8" providerId="ADAL" clId="{5733EF17-AB39-4DCA-B72F-092CBDB8529B}" dt="2024-10-21T08:13:34.413" v="215" actId="20577"/>
        <pc:sldMkLst>
          <pc:docMk/>
          <pc:sldMk cId="4196136796" sldId="624"/>
        </pc:sldMkLst>
        <pc:spChg chg="mod">
          <ac:chgData name="LI, Jianqiang" userId="cff57bb5-6b3d-420f-8247-78e7019450b8" providerId="ADAL" clId="{5733EF17-AB39-4DCA-B72F-092CBDB8529B}" dt="2024-10-21T08:13:34.413" v="215" actId="20577"/>
          <ac:spMkLst>
            <pc:docMk/>
            <pc:sldMk cId="4196136796" sldId="624"/>
            <ac:spMk id="3" creationId="{36A5FFEE-E22C-7E2F-1F3B-D8658E79FF2E}"/>
          </ac:spMkLst>
        </pc:spChg>
      </pc:sldChg>
      <pc:sldChg chg="del">
        <pc:chgData name="LI, Jianqiang" userId="cff57bb5-6b3d-420f-8247-78e7019450b8" providerId="ADAL" clId="{5733EF17-AB39-4DCA-B72F-092CBDB8529B}" dt="2024-10-21T12:12:08.104" v="3605" actId="47"/>
        <pc:sldMkLst>
          <pc:docMk/>
          <pc:sldMk cId="1164986566" sldId="625"/>
        </pc:sldMkLst>
      </pc:sldChg>
      <pc:sldChg chg="ord">
        <pc:chgData name="LI, Jianqiang" userId="cff57bb5-6b3d-420f-8247-78e7019450b8" providerId="ADAL" clId="{5733EF17-AB39-4DCA-B72F-092CBDB8529B}" dt="2024-10-21T08:25:09.123" v="776"/>
        <pc:sldMkLst>
          <pc:docMk/>
          <pc:sldMk cId="1187496923" sldId="634"/>
        </pc:sldMkLst>
      </pc:sldChg>
      <pc:sldChg chg="del">
        <pc:chgData name="LI, Jianqiang" userId="cff57bb5-6b3d-420f-8247-78e7019450b8" providerId="ADAL" clId="{5733EF17-AB39-4DCA-B72F-092CBDB8529B}" dt="2024-10-21T12:12:07.188" v="3603" actId="47"/>
        <pc:sldMkLst>
          <pc:docMk/>
          <pc:sldMk cId="2856971437" sldId="635"/>
        </pc:sldMkLst>
      </pc:sldChg>
      <pc:sldChg chg="del">
        <pc:chgData name="LI, Jianqiang" userId="cff57bb5-6b3d-420f-8247-78e7019450b8" providerId="ADAL" clId="{5733EF17-AB39-4DCA-B72F-092CBDB8529B}" dt="2024-10-21T12:12:08.457" v="3606" actId="47"/>
        <pc:sldMkLst>
          <pc:docMk/>
          <pc:sldMk cId="2876691948" sldId="636"/>
        </pc:sldMkLst>
      </pc:sldChg>
      <pc:sldChg chg="del">
        <pc:chgData name="LI, Jianqiang" userId="cff57bb5-6b3d-420f-8247-78e7019450b8" providerId="ADAL" clId="{5733EF17-AB39-4DCA-B72F-092CBDB8529B}" dt="2024-10-21T12:12:10.842" v="3608" actId="47"/>
        <pc:sldMkLst>
          <pc:docMk/>
          <pc:sldMk cId="2520553328" sldId="637"/>
        </pc:sldMkLst>
      </pc:sldChg>
      <pc:sldChg chg="del">
        <pc:chgData name="LI, Jianqiang" userId="cff57bb5-6b3d-420f-8247-78e7019450b8" providerId="ADAL" clId="{5733EF17-AB39-4DCA-B72F-092CBDB8529B}" dt="2024-10-21T12:12:12.011" v="3611" actId="47"/>
        <pc:sldMkLst>
          <pc:docMk/>
          <pc:sldMk cId="2060659652" sldId="642"/>
        </pc:sldMkLst>
      </pc:sldChg>
      <pc:sldChg chg="del">
        <pc:chgData name="LI, Jianqiang" userId="cff57bb5-6b3d-420f-8247-78e7019450b8" providerId="ADAL" clId="{5733EF17-AB39-4DCA-B72F-092CBDB8529B}" dt="2024-10-21T12:12:14.323" v="3617" actId="47"/>
        <pc:sldMkLst>
          <pc:docMk/>
          <pc:sldMk cId="3566911339" sldId="645"/>
        </pc:sldMkLst>
      </pc:sldChg>
      <pc:sldChg chg="addSp delSp modSp mod">
        <pc:chgData name="LI, Jianqiang" userId="cff57bb5-6b3d-420f-8247-78e7019450b8" providerId="ADAL" clId="{5733EF17-AB39-4DCA-B72F-092CBDB8529B}" dt="2024-10-21T08:25:51.281" v="782" actId="20577"/>
        <pc:sldMkLst>
          <pc:docMk/>
          <pc:sldMk cId="1415499555" sldId="646"/>
        </pc:sldMkLst>
        <pc:spChg chg="mod">
          <ac:chgData name="LI, Jianqiang" userId="cff57bb5-6b3d-420f-8247-78e7019450b8" providerId="ADAL" clId="{5733EF17-AB39-4DCA-B72F-092CBDB8529B}" dt="2024-10-21T08:14:05.169" v="230" actId="20577"/>
          <ac:spMkLst>
            <pc:docMk/>
            <pc:sldMk cId="1415499555" sldId="646"/>
            <ac:spMk id="2" creationId="{62715A2E-656D-EC5D-FDE7-230488526EFC}"/>
          </ac:spMkLst>
        </pc:spChg>
        <pc:spChg chg="del">
          <ac:chgData name="LI, Jianqiang" userId="cff57bb5-6b3d-420f-8247-78e7019450b8" providerId="ADAL" clId="{5733EF17-AB39-4DCA-B72F-092CBDB8529B}" dt="2024-10-21T08:22:00.094" v="747" actId="478"/>
          <ac:spMkLst>
            <pc:docMk/>
            <pc:sldMk cId="1415499555" sldId="646"/>
            <ac:spMk id="3" creationId="{36A5FFEE-E22C-7E2F-1F3B-D8658E79FF2E}"/>
          </ac:spMkLst>
        </pc:spChg>
        <pc:spChg chg="mod">
          <ac:chgData name="LI, Jianqiang" userId="cff57bb5-6b3d-420f-8247-78e7019450b8" providerId="ADAL" clId="{5733EF17-AB39-4DCA-B72F-092CBDB8529B}" dt="2024-10-21T08:25:51.281" v="782" actId="20577"/>
          <ac:spMkLst>
            <pc:docMk/>
            <pc:sldMk cId="1415499555" sldId="646"/>
            <ac:spMk id="6" creationId="{059666F3-2E33-F336-CBC8-9499F9D78784}"/>
          </ac:spMkLst>
        </pc:spChg>
        <pc:spChg chg="add del mod">
          <ac:chgData name="LI, Jianqiang" userId="cff57bb5-6b3d-420f-8247-78e7019450b8" providerId="ADAL" clId="{5733EF17-AB39-4DCA-B72F-092CBDB8529B}" dt="2024-10-21T08:22:02.081" v="748" actId="478"/>
          <ac:spMkLst>
            <pc:docMk/>
            <pc:sldMk cId="1415499555" sldId="646"/>
            <ac:spMk id="8" creationId="{FD0B8C39-B8AC-0BB2-EB6A-55BF12082EDB}"/>
          </ac:spMkLst>
        </pc:spChg>
        <pc:graphicFrameChg chg="add mod modGraphic">
          <ac:chgData name="LI, Jianqiang" userId="cff57bb5-6b3d-420f-8247-78e7019450b8" providerId="ADAL" clId="{5733EF17-AB39-4DCA-B72F-092CBDB8529B}" dt="2024-10-21T08:23:44.825" v="774" actId="1076"/>
          <ac:graphicFrameMkLst>
            <pc:docMk/>
            <pc:sldMk cId="1415499555" sldId="646"/>
            <ac:graphicFrameMk id="5" creationId="{1BCF8D07-9BFC-89D5-A55E-4E8F371E501B}"/>
          </ac:graphicFrameMkLst>
        </pc:graphicFrameChg>
      </pc:sldChg>
      <pc:sldChg chg="del">
        <pc:chgData name="LI, Jianqiang" userId="cff57bb5-6b3d-420f-8247-78e7019450b8" providerId="ADAL" clId="{5733EF17-AB39-4DCA-B72F-092CBDB8529B}" dt="2024-10-21T12:12:07.767" v="3604" actId="47"/>
        <pc:sldMkLst>
          <pc:docMk/>
          <pc:sldMk cId="618963421" sldId="648"/>
        </pc:sldMkLst>
      </pc:sldChg>
      <pc:sldChg chg="del">
        <pc:chgData name="LI, Jianqiang" userId="cff57bb5-6b3d-420f-8247-78e7019450b8" providerId="ADAL" clId="{5733EF17-AB39-4DCA-B72F-092CBDB8529B}" dt="2024-10-21T12:12:09.048" v="3607" actId="47"/>
        <pc:sldMkLst>
          <pc:docMk/>
          <pc:sldMk cId="2107550131" sldId="649"/>
        </pc:sldMkLst>
      </pc:sldChg>
      <pc:sldChg chg="del">
        <pc:chgData name="LI, Jianqiang" userId="cff57bb5-6b3d-420f-8247-78e7019450b8" providerId="ADAL" clId="{5733EF17-AB39-4DCA-B72F-092CBDB8529B}" dt="2024-10-21T12:12:11.335" v="3609" actId="47"/>
        <pc:sldMkLst>
          <pc:docMk/>
          <pc:sldMk cId="1075628936" sldId="650"/>
        </pc:sldMkLst>
      </pc:sldChg>
      <pc:sldChg chg="del">
        <pc:chgData name="LI, Jianqiang" userId="cff57bb5-6b3d-420f-8247-78e7019450b8" providerId="ADAL" clId="{5733EF17-AB39-4DCA-B72F-092CBDB8529B}" dt="2024-10-21T12:12:11.680" v="3610" actId="47"/>
        <pc:sldMkLst>
          <pc:docMk/>
          <pc:sldMk cId="2151756269" sldId="651"/>
        </pc:sldMkLst>
      </pc:sldChg>
      <pc:sldChg chg="del">
        <pc:chgData name="LI, Jianqiang" userId="cff57bb5-6b3d-420f-8247-78e7019450b8" providerId="ADAL" clId="{5733EF17-AB39-4DCA-B72F-092CBDB8529B}" dt="2024-10-21T12:12:12.309" v="3612" actId="47"/>
        <pc:sldMkLst>
          <pc:docMk/>
          <pc:sldMk cId="1926095109" sldId="652"/>
        </pc:sldMkLst>
      </pc:sldChg>
      <pc:sldChg chg="del">
        <pc:chgData name="LI, Jianqiang" userId="cff57bb5-6b3d-420f-8247-78e7019450b8" providerId="ADAL" clId="{5733EF17-AB39-4DCA-B72F-092CBDB8529B}" dt="2024-10-21T12:12:12.620" v="3613" actId="47"/>
        <pc:sldMkLst>
          <pc:docMk/>
          <pc:sldMk cId="446785755" sldId="653"/>
        </pc:sldMkLst>
      </pc:sldChg>
      <pc:sldChg chg="del">
        <pc:chgData name="LI, Jianqiang" userId="cff57bb5-6b3d-420f-8247-78e7019450b8" providerId="ADAL" clId="{5733EF17-AB39-4DCA-B72F-092CBDB8529B}" dt="2024-10-21T12:12:12.888" v="3614" actId="47"/>
        <pc:sldMkLst>
          <pc:docMk/>
          <pc:sldMk cId="1929160159" sldId="654"/>
        </pc:sldMkLst>
      </pc:sldChg>
      <pc:sldChg chg="del">
        <pc:chgData name="LI, Jianqiang" userId="cff57bb5-6b3d-420f-8247-78e7019450b8" providerId="ADAL" clId="{5733EF17-AB39-4DCA-B72F-092CBDB8529B}" dt="2024-10-21T12:12:13.202" v="3615" actId="47"/>
        <pc:sldMkLst>
          <pc:docMk/>
          <pc:sldMk cId="3208861048" sldId="655"/>
        </pc:sldMkLst>
      </pc:sldChg>
      <pc:sldChg chg="del">
        <pc:chgData name="LI, Jianqiang" userId="cff57bb5-6b3d-420f-8247-78e7019450b8" providerId="ADAL" clId="{5733EF17-AB39-4DCA-B72F-092CBDB8529B}" dt="2024-10-21T12:12:13.848" v="3616" actId="47"/>
        <pc:sldMkLst>
          <pc:docMk/>
          <pc:sldMk cId="2131429469" sldId="656"/>
        </pc:sldMkLst>
      </pc:sldChg>
      <pc:sldChg chg="addSp delSp modSp add mod delAnim">
        <pc:chgData name="LI, Jianqiang" userId="cff57bb5-6b3d-420f-8247-78e7019450b8" providerId="ADAL" clId="{5733EF17-AB39-4DCA-B72F-092CBDB8529B}" dt="2024-10-21T08:36:33.800" v="1493" actId="20577"/>
        <pc:sldMkLst>
          <pc:docMk/>
          <pc:sldMk cId="2264182964" sldId="657"/>
        </pc:sldMkLst>
        <pc:spChg chg="mod">
          <ac:chgData name="LI, Jianqiang" userId="cff57bb5-6b3d-420f-8247-78e7019450b8" providerId="ADAL" clId="{5733EF17-AB39-4DCA-B72F-092CBDB8529B}" dt="2024-10-21T08:27:13.058" v="816" actId="20577"/>
          <ac:spMkLst>
            <pc:docMk/>
            <pc:sldMk cId="2264182964" sldId="657"/>
            <ac:spMk id="2" creationId="{62715A2E-656D-EC5D-FDE7-230488526EFC}"/>
          </ac:spMkLst>
        </pc:spChg>
        <pc:spChg chg="add mod">
          <ac:chgData name="LI, Jianqiang" userId="cff57bb5-6b3d-420f-8247-78e7019450b8" providerId="ADAL" clId="{5733EF17-AB39-4DCA-B72F-092CBDB8529B}" dt="2024-10-21T08:36:33.800" v="1493" actId="20577"/>
          <ac:spMkLst>
            <pc:docMk/>
            <pc:sldMk cId="2264182964" sldId="657"/>
            <ac:spMk id="3" creationId="{B161272D-C3A9-7227-9F2F-ECB2E34D5B70}"/>
          </ac:spMkLst>
        </pc:spChg>
        <pc:spChg chg="del">
          <ac:chgData name="LI, Jianqiang" userId="cff57bb5-6b3d-420f-8247-78e7019450b8" providerId="ADAL" clId="{5733EF17-AB39-4DCA-B72F-092CBDB8529B}" dt="2024-10-21T08:27:32.937" v="818" actId="478"/>
          <ac:spMkLst>
            <pc:docMk/>
            <pc:sldMk cId="2264182964" sldId="657"/>
            <ac:spMk id="6" creationId="{059666F3-2E33-F336-CBC8-9499F9D78784}"/>
          </ac:spMkLst>
        </pc:spChg>
        <pc:graphicFrameChg chg="del">
          <ac:chgData name="LI, Jianqiang" userId="cff57bb5-6b3d-420f-8247-78e7019450b8" providerId="ADAL" clId="{5733EF17-AB39-4DCA-B72F-092CBDB8529B}" dt="2024-10-21T08:27:31.643" v="817" actId="478"/>
          <ac:graphicFrameMkLst>
            <pc:docMk/>
            <pc:sldMk cId="2264182964" sldId="657"/>
            <ac:graphicFrameMk id="5" creationId="{1BCF8D07-9BFC-89D5-A55E-4E8F371E501B}"/>
          </ac:graphicFrameMkLst>
        </pc:graphicFrameChg>
      </pc:sldChg>
      <pc:sldChg chg="modSp add mod">
        <pc:chgData name="LI, Jianqiang" userId="cff57bb5-6b3d-420f-8247-78e7019450b8" providerId="ADAL" clId="{5733EF17-AB39-4DCA-B72F-092CBDB8529B}" dt="2024-10-21T08:39:13.799" v="1579" actId="20577"/>
        <pc:sldMkLst>
          <pc:docMk/>
          <pc:sldMk cId="1493193318" sldId="658"/>
        </pc:sldMkLst>
        <pc:spChg chg="mod">
          <ac:chgData name="LI, Jianqiang" userId="cff57bb5-6b3d-420f-8247-78e7019450b8" providerId="ADAL" clId="{5733EF17-AB39-4DCA-B72F-092CBDB8529B}" dt="2024-10-21T08:37:45.535" v="1513" actId="20577"/>
          <ac:spMkLst>
            <pc:docMk/>
            <pc:sldMk cId="1493193318" sldId="658"/>
            <ac:spMk id="2" creationId="{62715A2E-656D-EC5D-FDE7-230488526EFC}"/>
          </ac:spMkLst>
        </pc:spChg>
        <pc:spChg chg="mod">
          <ac:chgData name="LI, Jianqiang" userId="cff57bb5-6b3d-420f-8247-78e7019450b8" providerId="ADAL" clId="{5733EF17-AB39-4DCA-B72F-092CBDB8529B}" dt="2024-10-21T08:39:13.799" v="1579" actId="20577"/>
          <ac:spMkLst>
            <pc:docMk/>
            <pc:sldMk cId="1493193318" sldId="658"/>
            <ac:spMk id="3" creationId="{B161272D-C3A9-7227-9F2F-ECB2E34D5B70}"/>
          </ac:spMkLst>
        </pc:spChg>
      </pc:sldChg>
      <pc:sldChg chg="modSp add mod">
        <pc:chgData name="LI, Jianqiang" userId="cff57bb5-6b3d-420f-8247-78e7019450b8" providerId="ADAL" clId="{5733EF17-AB39-4DCA-B72F-092CBDB8529B}" dt="2024-10-21T08:40:02.213" v="1594" actId="20577"/>
        <pc:sldMkLst>
          <pc:docMk/>
          <pc:sldMk cId="1157754618" sldId="659"/>
        </pc:sldMkLst>
        <pc:spChg chg="mod">
          <ac:chgData name="LI, Jianqiang" userId="cff57bb5-6b3d-420f-8247-78e7019450b8" providerId="ADAL" clId="{5733EF17-AB39-4DCA-B72F-092CBDB8529B}" dt="2024-10-21T08:39:57.933" v="1593" actId="20577"/>
          <ac:spMkLst>
            <pc:docMk/>
            <pc:sldMk cId="1157754618" sldId="659"/>
            <ac:spMk id="2" creationId="{62715A2E-656D-EC5D-FDE7-230488526EFC}"/>
          </ac:spMkLst>
        </pc:spChg>
        <pc:spChg chg="mod">
          <ac:chgData name="LI, Jianqiang" userId="cff57bb5-6b3d-420f-8247-78e7019450b8" providerId="ADAL" clId="{5733EF17-AB39-4DCA-B72F-092CBDB8529B}" dt="2024-10-21T08:40:02.213" v="1594" actId="20577"/>
          <ac:spMkLst>
            <pc:docMk/>
            <pc:sldMk cId="1157754618" sldId="659"/>
            <ac:spMk id="3" creationId="{B161272D-C3A9-7227-9F2F-ECB2E34D5B70}"/>
          </ac:spMkLst>
        </pc:spChg>
      </pc:sldChg>
      <pc:sldChg chg="modSp add mod">
        <pc:chgData name="LI, Jianqiang" userId="cff57bb5-6b3d-420f-8247-78e7019450b8" providerId="ADAL" clId="{5733EF17-AB39-4DCA-B72F-092CBDB8529B}" dt="2024-10-21T08:40:09.250" v="1597" actId="20577"/>
        <pc:sldMkLst>
          <pc:docMk/>
          <pc:sldMk cId="2666601468" sldId="660"/>
        </pc:sldMkLst>
        <pc:spChg chg="mod">
          <ac:chgData name="LI, Jianqiang" userId="cff57bb5-6b3d-420f-8247-78e7019450b8" providerId="ADAL" clId="{5733EF17-AB39-4DCA-B72F-092CBDB8529B}" dt="2024-10-21T08:40:09.250" v="1597" actId="20577"/>
          <ac:spMkLst>
            <pc:docMk/>
            <pc:sldMk cId="2666601468" sldId="660"/>
            <ac:spMk id="2" creationId="{62715A2E-656D-EC5D-FDE7-230488526EFC}"/>
          </ac:spMkLst>
        </pc:spChg>
      </pc:sldChg>
      <pc:sldChg chg="modSp add mod">
        <pc:chgData name="LI, Jianqiang" userId="cff57bb5-6b3d-420f-8247-78e7019450b8" providerId="ADAL" clId="{5733EF17-AB39-4DCA-B72F-092CBDB8529B}" dt="2024-10-21T08:40:14.723" v="1603" actId="20577"/>
        <pc:sldMkLst>
          <pc:docMk/>
          <pc:sldMk cId="2777384990" sldId="661"/>
        </pc:sldMkLst>
        <pc:spChg chg="mod">
          <ac:chgData name="LI, Jianqiang" userId="cff57bb5-6b3d-420f-8247-78e7019450b8" providerId="ADAL" clId="{5733EF17-AB39-4DCA-B72F-092CBDB8529B}" dt="2024-10-21T08:40:14.723" v="1603" actId="20577"/>
          <ac:spMkLst>
            <pc:docMk/>
            <pc:sldMk cId="2777384990" sldId="661"/>
            <ac:spMk id="2" creationId="{62715A2E-656D-EC5D-FDE7-230488526EFC}"/>
          </ac:spMkLst>
        </pc:spChg>
      </pc:sldChg>
      <pc:sldChg chg="addSp delSp modSp add mod">
        <pc:chgData name="LI, Jianqiang" userId="cff57bb5-6b3d-420f-8247-78e7019450b8" providerId="ADAL" clId="{5733EF17-AB39-4DCA-B72F-092CBDB8529B}" dt="2024-10-21T09:07:57.720" v="1828" actId="20577"/>
        <pc:sldMkLst>
          <pc:docMk/>
          <pc:sldMk cId="3669516775" sldId="662"/>
        </pc:sldMkLst>
        <pc:spChg chg="mod">
          <ac:chgData name="LI, Jianqiang" userId="cff57bb5-6b3d-420f-8247-78e7019450b8" providerId="ADAL" clId="{5733EF17-AB39-4DCA-B72F-092CBDB8529B}" dt="2024-10-21T08:40:20.531" v="1609" actId="20577"/>
          <ac:spMkLst>
            <pc:docMk/>
            <pc:sldMk cId="3669516775" sldId="662"/>
            <ac:spMk id="2" creationId="{62715A2E-656D-EC5D-FDE7-230488526EFC}"/>
          </ac:spMkLst>
        </pc:spChg>
        <pc:spChg chg="del mod">
          <ac:chgData name="LI, Jianqiang" userId="cff57bb5-6b3d-420f-8247-78e7019450b8" providerId="ADAL" clId="{5733EF17-AB39-4DCA-B72F-092CBDB8529B}" dt="2024-10-21T08:45:07.277" v="1656" actId="478"/>
          <ac:spMkLst>
            <pc:docMk/>
            <pc:sldMk cId="3669516775" sldId="662"/>
            <ac:spMk id="3" creationId="{B161272D-C3A9-7227-9F2F-ECB2E34D5B70}"/>
          </ac:spMkLst>
        </pc:spChg>
        <pc:spChg chg="add">
          <ac:chgData name="LI, Jianqiang" userId="cff57bb5-6b3d-420f-8247-78e7019450b8" providerId="ADAL" clId="{5733EF17-AB39-4DCA-B72F-092CBDB8529B}" dt="2024-10-21T08:42:01.314" v="1625"/>
          <ac:spMkLst>
            <pc:docMk/>
            <pc:sldMk cId="3669516775" sldId="662"/>
            <ac:spMk id="5" creationId="{F00D4829-E8C2-A6C1-3780-262FC248BA32}"/>
          </ac:spMkLst>
        </pc:spChg>
        <pc:spChg chg="add mod">
          <ac:chgData name="LI, Jianqiang" userId="cff57bb5-6b3d-420f-8247-78e7019450b8" providerId="ADAL" clId="{5733EF17-AB39-4DCA-B72F-092CBDB8529B}" dt="2024-10-21T09:07:57.720" v="1828" actId="20577"/>
          <ac:spMkLst>
            <pc:docMk/>
            <pc:sldMk cId="3669516775" sldId="662"/>
            <ac:spMk id="6" creationId="{DB20133D-EAC7-CBD1-95E8-D593B4DB3C99}"/>
          </ac:spMkLst>
        </pc:spChg>
        <pc:spChg chg="add del mod">
          <ac:chgData name="LI, Jianqiang" userId="cff57bb5-6b3d-420f-8247-78e7019450b8" providerId="ADAL" clId="{5733EF17-AB39-4DCA-B72F-092CBDB8529B}" dt="2024-10-21T08:45:09.671" v="1657" actId="478"/>
          <ac:spMkLst>
            <pc:docMk/>
            <pc:sldMk cId="3669516775" sldId="662"/>
            <ac:spMk id="8" creationId="{F3469575-A08F-A088-7516-812537C8A8BD}"/>
          </ac:spMkLst>
        </pc:spChg>
      </pc:sldChg>
      <pc:sldChg chg="addSp delSp modSp add mod">
        <pc:chgData name="LI, Jianqiang" userId="cff57bb5-6b3d-420f-8247-78e7019450b8" providerId="ADAL" clId="{5733EF17-AB39-4DCA-B72F-092CBDB8529B}" dt="2024-10-21T11:33:38.634" v="3256" actId="113"/>
        <pc:sldMkLst>
          <pc:docMk/>
          <pc:sldMk cId="3788763453" sldId="663"/>
        </pc:sldMkLst>
        <pc:spChg chg="mod">
          <ac:chgData name="LI, Jianqiang" userId="cff57bb5-6b3d-420f-8247-78e7019450b8" providerId="ADAL" clId="{5733EF17-AB39-4DCA-B72F-092CBDB8529B}" dt="2024-10-21T08:40:26.923" v="1615" actId="20577"/>
          <ac:spMkLst>
            <pc:docMk/>
            <pc:sldMk cId="3788763453" sldId="663"/>
            <ac:spMk id="2" creationId="{62715A2E-656D-EC5D-FDE7-230488526EFC}"/>
          </ac:spMkLst>
        </pc:spChg>
        <pc:spChg chg="del">
          <ac:chgData name="LI, Jianqiang" userId="cff57bb5-6b3d-420f-8247-78e7019450b8" providerId="ADAL" clId="{5733EF17-AB39-4DCA-B72F-092CBDB8529B}" dt="2024-10-21T11:31:32.409" v="3212" actId="478"/>
          <ac:spMkLst>
            <pc:docMk/>
            <pc:sldMk cId="3788763453" sldId="663"/>
            <ac:spMk id="3" creationId="{B161272D-C3A9-7227-9F2F-ECB2E34D5B70}"/>
          </ac:spMkLst>
        </pc:spChg>
        <pc:spChg chg="add mod">
          <ac:chgData name="LI, Jianqiang" userId="cff57bb5-6b3d-420f-8247-78e7019450b8" providerId="ADAL" clId="{5733EF17-AB39-4DCA-B72F-092CBDB8529B}" dt="2024-10-21T11:33:38.634" v="3256" actId="113"/>
          <ac:spMkLst>
            <pc:docMk/>
            <pc:sldMk cId="3788763453" sldId="663"/>
            <ac:spMk id="5" creationId="{2CB4BC30-C9E5-5613-18C5-BB889EC193CB}"/>
          </ac:spMkLst>
        </pc:spChg>
        <pc:spChg chg="add mod">
          <ac:chgData name="LI, Jianqiang" userId="cff57bb5-6b3d-420f-8247-78e7019450b8" providerId="ADAL" clId="{5733EF17-AB39-4DCA-B72F-092CBDB8529B}" dt="2024-10-21T11:31:55.281" v="3216" actId="1076"/>
          <ac:spMkLst>
            <pc:docMk/>
            <pc:sldMk cId="3788763453" sldId="663"/>
            <ac:spMk id="6" creationId="{95979C1D-45E6-EB06-9745-373CE1234CD2}"/>
          </ac:spMkLst>
        </pc:spChg>
        <pc:spChg chg="add">
          <ac:chgData name="LI, Jianqiang" userId="cff57bb5-6b3d-420f-8247-78e7019450b8" providerId="ADAL" clId="{5733EF17-AB39-4DCA-B72F-092CBDB8529B}" dt="2024-10-21T11:32:12.813" v="3217"/>
          <ac:spMkLst>
            <pc:docMk/>
            <pc:sldMk cId="3788763453" sldId="663"/>
            <ac:spMk id="7" creationId="{0CF0A187-4980-0211-A1C3-92807409E509}"/>
          </ac:spMkLst>
        </pc:spChg>
      </pc:sldChg>
      <pc:sldChg chg="addSp delSp modSp add del mod">
        <pc:chgData name="LI, Jianqiang" userId="cff57bb5-6b3d-420f-8247-78e7019450b8" providerId="ADAL" clId="{5733EF17-AB39-4DCA-B72F-092CBDB8529B}" dt="2024-10-21T10:56:36.750" v="2266" actId="47"/>
        <pc:sldMkLst>
          <pc:docMk/>
          <pc:sldMk cId="2000071249" sldId="664"/>
        </pc:sldMkLst>
        <pc:spChg chg="mod">
          <ac:chgData name="LI, Jianqiang" userId="cff57bb5-6b3d-420f-8247-78e7019450b8" providerId="ADAL" clId="{5733EF17-AB39-4DCA-B72F-092CBDB8529B}" dt="2024-10-21T09:09:04.908" v="1837" actId="20577"/>
          <ac:spMkLst>
            <pc:docMk/>
            <pc:sldMk cId="2000071249" sldId="664"/>
            <ac:spMk id="2" creationId="{62715A2E-656D-EC5D-FDE7-230488526EFC}"/>
          </ac:spMkLst>
        </pc:spChg>
        <pc:spChg chg="add">
          <ac:chgData name="LI, Jianqiang" userId="cff57bb5-6b3d-420f-8247-78e7019450b8" providerId="ADAL" clId="{5733EF17-AB39-4DCA-B72F-092CBDB8529B}" dt="2024-10-21T08:47:43.226" v="1693"/>
          <ac:spMkLst>
            <pc:docMk/>
            <pc:sldMk cId="2000071249" sldId="664"/>
            <ac:spMk id="3" creationId="{BFC07C0B-D477-217A-9754-1DD4CF491775}"/>
          </ac:spMkLst>
        </pc:spChg>
        <pc:spChg chg="del">
          <ac:chgData name="LI, Jianqiang" userId="cff57bb5-6b3d-420f-8247-78e7019450b8" providerId="ADAL" clId="{5733EF17-AB39-4DCA-B72F-092CBDB8529B}" dt="2024-10-21T08:47:16.267" v="1692" actId="478"/>
          <ac:spMkLst>
            <pc:docMk/>
            <pc:sldMk cId="2000071249" sldId="664"/>
            <ac:spMk id="6" creationId="{DB20133D-EAC7-CBD1-95E8-D593B4DB3C99}"/>
          </ac:spMkLst>
        </pc:spChg>
      </pc:sldChg>
      <pc:sldChg chg="modSp add del mod ord">
        <pc:chgData name="LI, Jianqiang" userId="cff57bb5-6b3d-420f-8247-78e7019450b8" providerId="ADAL" clId="{5733EF17-AB39-4DCA-B72F-092CBDB8529B}" dt="2024-10-21T09:01:54.410" v="1792" actId="47"/>
        <pc:sldMkLst>
          <pc:docMk/>
          <pc:sldMk cId="1380703772" sldId="665"/>
        </pc:sldMkLst>
        <pc:spChg chg="mod">
          <ac:chgData name="LI, Jianqiang" userId="cff57bb5-6b3d-420f-8247-78e7019450b8" providerId="ADAL" clId="{5733EF17-AB39-4DCA-B72F-092CBDB8529B}" dt="2024-10-21T09:01:40.642" v="1791" actId="20577"/>
          <ac:spMkLst>
            <pc:docMk/>
            <pc:sldMk cId="1380703772" sldId="665"/>
            <ac:spMk id="2" creationId="{62715A2E-656D-EC5D-FDE7-230488526EFC}"/>
          </ac:spMkLst>
        </pc:spChg>
        <pc:spChg chg="mod">
          <ac:chgData name="LI, Jianqiang" userId="cff57bb5-6b3d-420f-8247-78e7019450b8" providerId="ADAL" clId="{5733EF17-AB39-4DCA-B72F-092CBDB8529B}" dt="2024-10-21T08:55:21.917" v="1716" actId="14100"/>
          <ac:spMkLst>
            <pc:docMk/>
            <pc:sldMk cId="1380703772" sldId="665"/>
            <ac:spMk id="7" creationId="{0E3DD26D-BBB8-B2A2-69C6-6646F31F2824}"/>
          </ac:spMkLst>
        </pc:spChg>
      </pc:sldChg>
      <pc:sldChg chg="addSp modSp add mod">
        <pc:chgData name="LI, Jianqiang" userId="cff57bb5-6b3d-420f-8247-78e7019450b8" providerId="ADAL" clId="{5733EF17-AB39-4DCA-B72F-092CBDB8529B}" dt="2024-10-21T09:01:15.894" v="1782" actId="20577"/>
        <pc:sldMkLst>
          <pc:docMk/>
          <pc:sldMk cId="1184544262" sldId="666"/>
        </pc:sldMkLst>
        <pc:spChg chg="mod">
          <ac:chgData name="LI, Jianqiang" userId="cff57bb5-6b3d-420f-8247-78e7019450b8" providerId="ADAL" clId="{5733EF17-AB39-4DCA-B72F-092CBDB8529B}" dt="2024-10-21T09:01:15.894" v="1782" actId="20577"/>
          <ac:spMkLst>
            <pc:docMk/>
            <pc:sldMk cId="1184544262" sldId="666"/>
            <ac:spMk id="2" creationId="{62715A2E-656D-EC5D-FDE7-230488526EFC}"/>
          </ac:spMkLst>
        </pc:spChg>
        <pc:spChg chg="add mod">
          <ac:chgData name="LI, Jianqiang" userId="cff57bb5-6b3d-420f-8247-78e7019450b8" providerId="ADAL" clId="{5733EF17-AB39-4DCA-B72F-092CBDB8529B}" dt="2024-10-21T09:00:25.498" v="1763" actId="20577"/>
          <ac:spMkLst>
            <pc:docMk/>
            <pc:sldMk cId="1184544262" sldId="666"/>
            <ac:spMk id="5" creationId="{0EB916F3-6B84-6C45-16EA-2F8474D1BCC4}"/>
          </ac:spMkLst>
        </pc:spChg>
        <pc:spChg chg="mod">
          <ac:chgData name="LI, Jianqiang" userId="cff57bb5-6b3d-420f-8247-78e7019450b8" providerId="ADAL" clId="{5733EF17-AB39-4DCA-B72F-092CBDB8529B}" dt="2024-10-21T08:59:33.033" v="1751" actId="14100"/>
          <ac:spMkLst>
            <pc:docMk/>
            <pc:sldMk cId="1184544262" sldId="666"/>
            <ac:spMk id="8" creationId="{1D68554F-5AF8-7E1E-17A3-DE6F9E0E8871}"/>
          </ac:spMkLst>
        </pc:spChg>
        <pc:cxnChg chg="add mod">
          <ac:chgData name="LI, Jianqiang" userId="cff57bb5-6b3d-420f-8247-78e7019450b8" providerId="ADAL" clId="{5733EF17-AB39-4DCA-B72F-092CBDB8529B}" dt="2024-10-21T09:00:57.604" v="1767" actId="14100"/>
          <ac:cxnSpMkLst>
            <pc:docMk/>
            <pc:sldMk cId="1184544262" sldId="666"/>
            <ac:cxnSpMk id="6" creationId="{DBE8F675-07AE-EE68-00CD-84ED549AE9B5}"/>
          </ac:cxnSpMkLst>
        </pc:cxnChg>
      </pc:sldChg>
      <pc:sldChg chg="modSp add mod">
        <pc:chgData name="LI, Jianqiang" userId="cff57bb5-6b3d-420f-8247-78e7019450b8" providerId="ADAL" clId="{5733EF17-AB39-4DCA-B72F-092CBDB8529B}" dt="2024-10-21T09:01:27.359" v="1784"/>
        <pc:sldMkLst>
          <pc:docMk/>
          <pc:sldMk cId="1359561166" sldId="667"/>
        </pc:sldMkLst>
        <pc:spChg chg="mod">
          <ac:chgData name="LI, Jianqiang" userId="cff57bb5-6b3d-420f-8247-78e7019450b8" providerId="ADAL" clId="{5733EF17-AB39-4DCA-B72F-092CBDB8529B}" dt="2024-10-21T09:01:27.359" v="1784"/>
          <ac:spMkLst>
            <pc:docMk/>
            <pc:sldMk cId="1359561166" sldId="667"/>
            <ac:spMk id="2" creationId="{62715A2E-656D-EC5D-FDE7-230488526EFC}"/>
          </ac:spMkLst>
        </pc:spChg>
        <pc:spChg chg="mod">
          <ac:chgData name="LI, Jianqiang" userId="cff57bb5-6b3d-420f-8247-78e7019450b8" providerId="ADAL" clId="{5733EF17-AB39-4DCA-B72F-092CBDB8529B}" dt="2024-10-21T08:58:31.425" v="1749" actId="20577"/>
          <ac:spMkLst>
            <pc:docMk/>
            <pc:sldMk cId="1359561166" sldId="667"/>
            <ac:spMk id="8" creationId="{1D68554F-5AF8-7E1E-17A3-DE6F9E0E8871}"/>
          </ac:spMkLst>
        </pc:spChg>
      </pc:sldChg>
      <pc:sldChg chg="addSp delSp modSp add mod ord">
        <pc:chgData name="LI, Jianqiang" userId="cff57bb5-6b3d-420f-8247-78e7019450b8" providerId="ADAL" clId="{5733EF17-AB39-4DCA-B72F-092CBDB8529B}" dt="2024-10-21T09:35:11.415" v="2190" actId="1038"/>
        <pc:sldMkLst>
          <pc:docMk/>
          <pc:sldMk cId="3205456093" sldId="668"/>
        </pc:sldMkLst>
        <pc:spChg chg="mod">
          <ac:chgData name="LI, Jianqiang" userId="cff57bb5-6b3d-420f-8247-78e7019450b8" providerId="ADAL" clId="{5733EF17-AB39-4DCA-B72F-092CBDB8529B}" dt="2024-10-21T09:09:41.318" v="1859" actId="20577"/>
          <ac:spMkLst>
            <pc:docMk/>
            <pc:sldMk cId="3205456093" sldId="668"/>
            <ac:spMk id="2" creationId="{62715A2E-656D-EC5D-FDE7-230488526EFC}"/>
          </ac:spMkLst>
        </pc:spChg>
        <pc:spChg chg="mod">
          <ac:chgData name="LI, Jianqiang" userId="cff57bb5-6b3d-420f-8247-78e7019450b8" providerId="ADAL" clId="{5733EF17-AB39-4DCA-B72F-092CBDB8529B}" dt="2024-10-21T09:19:32.869" v="1992" actId="13926"/>
          <ac:spMkLst>
            <pc:docMk/>
            <pc:sldMk cId="3205456093" sldId="668"/>
            <ac:spMk id="5" creationId="{8F36E625-385C-74EA-5F44-3F24878C63BE}"/>
          </ac:spMkLst>
        </pc:spChg>
        <pc:spChg chg="mod">
          <ac:chgData name="LI, Jianqiang" userId="cff57bb5-6b3d-420f-8247-78e7019450b8" providerId="ADAL" clId="{5733EF17-AB39-4DCA-B72F-092CBDB8529B}" dt="2024-10-21T09:20:01.929" v="1997" actId="1036"/>
          <ac:spMkLst>
            <pc:docMk/>
            <pc:sldMk cId="3205456093" sldId="668"/>
            <ac:spMk id="7" creationId="{0E3DD26D-BBB8-B2A2-69C6-6646F31F2824}"/>
          </ac:spMkLst>
        </pc:spChg>
        <pc:spChg chg="mod">
          <ac:chgData name="LI, Jianqiang" userId="cff57bb5-6b3d-420f-8247-78e7019450b8" providerId="ADAL" clId="{5733EF17-AB39-4DCA-B72F-092CBDB8529B}" dt="2024-10-21T09:19:54.556" v="1996" actId="13926"/>
          <ac:spMkLst>
            <pc:docMk/>
            <pc:sldMk cId="3205456093" sldId="668"/>
            <ac:spMk id="11" creationId="{3EEA725B-360D-DDD8-AA35-9EB51F024E08}"/>
          </ac:spMkLst>
        </pc:spChg>
        <pc:spChg chg="del">
          <ac:chgData name="LI, Jianqiang" userId="cff57bb5-6b3d-420f-8247-78e7019450b8" providerId="ADAL" clId="{5733EF17-AB39-4DCA-B72F-092CBDB8529B}" dt="2024-10-21T09:12:41.194" v="1860" actId="478"/>
          <ac:spMkLst>
            <pc:docMk/>
            <pc:sldMk cId="3205456093" sldId="668"/>
            <ac:spMk id="13" creationId="{78A74D20-F919-692D-3FD7-B21217969B50}"/>
          </ac:spMkLst>
        </pc:spChg>
        <pc:spChg chg="add mod">
          <ac:chgData name="LI, Jianqiang" userId="cff57bb5-6b3d-420f-8247-78e7019450b8" providerId="ADAL" clId="{5733EF17-AB39-4DCA-B72F-092CBDB8529B}" dt="2024-10-21T09:30:52.287" v="2092" actId="1076"/>
          <ac:spMkLst>
            <pc:docMk/>
            <pc:sldMk cId="3205456093" sldId="668"/>
            <ac:spMk id="14" creationId="{5AFBF4C4-B802-2129-E174-719769567879}"/>
          </ac:spMkLst>
        </pc:spChg>
        <pc:spChg chg="add mod">
          <ac:chgData name="LI, Jianqiang" userId="cff57bb5-6b3d-420f-8247-78e7019450b8" providerId="ADAL" clId="{5733EF17-AB39-4DCA-B72F-092CBDB8529B}" dt="2024-10-21T09:34:01.036" v="2148" actId="20577"/>
          <ac:spMkLst>
            <pc:docMk/>
            <pc:sldMk cId="3205456093" sldId="668"/>
            <ac:spMk id="22" creationId="{2B427983-13BA-A117-0742-F8D5D4FB8FE8}"/>
          </ac:spMkLst>
        </pc:spChg>
        <pc:spChg chg="mod">
          <ac:chgData name="LI, Jianqiang" userId="cff57bb5-6b3d-420f-8247-78e7019450b8" providerId="ADAL" clId="{5733EF17-AB39-4DCA-B72F-092CBDB8529B}" dt="2024-10-21T09:29:40.966" v="2041" actId="1076"/>
          <ac:spMkLst>
            <pc:docMk/>
            <pc:sldMk cId="3205456093" sldId="668"/>
            <ac:spMk id="24" creationId="{26E14B30-A686-579C-B292-2EAD29D3A4B3}"/>
          </ac:spMkLst>
        </pc:spChg>
        <pc:spChg chg="del mod">
          <ac:chgData name="LI, Jianqiang" userId="cff57bb5-6b3d-420f-8247-78e7019450b8" providerId="ADAL" clId="{5733EF17-AB39-4DCA-B72F-092CBDB8529B}" dt="2024-10-21T09:31:15.358" v="2096" actId="478"/>
          <ac:spMkLst>
            <pc:docMk/>
            <pc:sldMk cId="3205456093" sldId="668"/>
            <ac:spMk id="29" creationId="{2970DC30-0D8C-2957-A17E-27C2B5536095}"/>
          </ac:spMkLst>
        </pc:spChg>
        <pc:spChg chg="add mod">
          <ac:chgData name="LI, Jianqiang" userId="cff57bb5-6b3d-420f-8247-78e7019450b8" providerId="ADAL" clId="{5733EF17-AB39-4DCA-B72F-092CBDB8529B}" dt="2024-10-21T09:35:11.415" v="2190" actId="1038"/>
          <ac:spMkLst>
            <pc:docMk/>
            <pc:sldMk cId="3205456093" sldId="668"/>
            <ac:spMk id="31" creationId="{482E425E-9142-C0C3-6625-DDA3C96544C1}"/>
          </ac:spMkLst>
        </pc:spChg>
        <pc:spChg chg="mod">
          <ac:chgData name="LI, Jianqiang" userId="cff57bb5-6b3d-420f-8247-78e7019450b8" providerId="ADAL" clId="{5733EF17-AB39-4DCA-B72F-092CBDB8529B}" dt="2024-10-21T09:35:06.430" v="2179" actId="1076"/>
          <ac:spMkLst>
            <pc:docMk/>
            <pc:sldMk cId="3205456093" sldId="668"/>
            <ac:spMk id="33" creationId="{E46DB851-3870-AEF9-799F-B7F141DEE93B}"/>
          </ac:spMkLst>
        </pc:spChg>
        <pc:spChg chg="mod">
          <ac:chgData name="LI, Jianqiang" userId="cff57bb5-6b3d-420f-8247-78e7019450b8" providerId="ADAL" clId="{5733EF17-AB39-4DCA-B72F-092CBDB8529B}" dt="2024-10-21T09:31:59.740" v="2107" actId="14100"/>
          <ac:spMkLst>
            <pc:docMk/>
            <pc:sldMk cId="3205456093" sldId="668"/>
            <ac:spMk id="41" creationId="{8D0A9712-09AA-A64E-22CA-4B3EB5939B76}"/>
          </ac:spMkLst>
        </pc:spChg>
        <pc:cxnChg chg="add mod">
          <ac:chgData name="LI, Jianqiang" userId="cff57bb5-6b3d-420f-8247-78e7019450b8" providerId="ADAL" clId="{5733EF17-AB39-4DCA-B72F-092CBDB8529B}" dt="2024-10-21T09:33:48.141" v="2141" actId="14100"/>
          <ac:cxnSpMkLst>
            <pc:docMk/>
            <pc:sldMk cId="3205456093" sldId="668"/>
            <ac:cxnSpMk id="25" creationId="{26B54D05-BFEC-3E6D-D9B7-F6B728A2643B}"/>
          </ac:cxnSpMkLst>
        </pc:cxnChg>
        <pc:cxnChg chg="mod">
          <ac:chgData name="LI, Jianqiang" userId="cff57bb5-6b3d-420f-8247-78e7019450b8" providerId="ADAL" clId="{5733EF17-AB39-4DCA-B72F-092CBDB8529B}" dt="2024-10-21T09:29:45.996" v="2043" actId="14100"/>
          <ac:cxnSpMkLst>
            <pc:docMk/>
            <pc:sldMk cId="3205456093" sldId="668"/>
            <ac:cxnSpMk id="26" creationId="{CEE40D53-3C27-5678-52A8-5D21137AE1BA}"/>
          </ac:cxnSpMkLst>
        </pc:cxnChg>
        <pc:cxnChg chg="mod">
          <ac:chgData name="LI, Jianqiang" userId="cff57bb5-6b3d-420f-8247-78e7019450b8" providerId="ADAL" clId="{5733EF17-AB39-4DCA-B72F-092CBDB8529B}" dt="2024-10-21T09:31:01.708" v="2095" actId="14100"/>
          <ac:cxnSpMkLst>
            <pc:docMk/>
            <pc:sldMk cId="3205456093" sldId="668"/>
            <ac:cxnSpMk id="30" creationId="{1277CDAE-8BDE-B39E-2A22-D3F7233CB451}"/>
          </ac:cxnSpMkLst>
        </pc:cxnChg>
        <pc:cxnChg chg="add mod">
          <ac:chgData name="LI, Jianqiang" userId="cff57bb5-6b3d-420f-8247-78e7019450b8" providerId="ADAL" clId="{5733EF17-AB39-4DCA-B72F-092CBDB8529B}" dt="2024-10-21T09:35:11.415" v="2190" actId="1038"/>
          <ac:cxnSpMkLst>
            <pc:docMk/>
            <pc:sldMk cId="3205456093" sldId="668"/>
            <ac:cxnSpMk id="32" creationId="{E7437B0A-02DF-8F9A-C9FF-8C9425046AE2}"/>
          </ac:cxnSpMkLst>
        </pc:cxnChg>
        <pc:cxnChg chg="mod">
          <ac:chgData name="LI, Jianqiang" userId="cff57bb5-6b3d-420f-8247-78e7019450b8" providerId="ADAL" clId="{5733EF17-AB39-4DCA-B72F-092CBDB8529B}" dt="2024-10-21T09:35:06.430" v="2179" actId="1076"/>
          <ac:cxnSpMkLst>
            <pc:docMk/>
            <pc:sldMk cId="3205456093" sldId="668"/>
            <ac:cxnSpMk id="34" creationId="{621CE9CA-0D3A-4F75-6C25-FDAA81F8ED32}"/>
          </ac:cxnSpMkLst>
        </pc:cxnChg>
        <pc:cxnChg chg="mod">
          <ac:chgData name="LI, Jianqiang" userId="cff57bb5-6b3d-420f-8247-78e7019450b8" providerId="ADAL" clId="{5733EF17-AB39-4DCA-B72F-092CBDB8529B}" dt="2024-10-21T09:31:59.740" v="2107" actId="14100"/>
          <ac:cxnSpMkLst>
            <pc:docMk/>
            <pc:sldMk cId="3205456093" sldId="668"/>
            <ac:cxnSpMk id="43" creationId="{0EF87AF6-CCC8-DA2F-C4A9-A6038D97CC4F}"/>
          </ac:cxnSpMkLst>
        </pc:cxnChg>
      </pc:sldChg>
      <pc:sldChg chg="delSp modSp add mod">
        <pc:chgData name="LI, Jianqiang" userId="cff57bb5-6b3d-420f-8247-78e7019450b8" providerId="ADAL" clId="{5733EF17-AB39-4DCA-B72F-092CBDB8529B}" dt="2024-10-21T11:14:01.631" v="2313" actId="14100"/>
        <pc:sldMkLst>
          <pc:docMk/>
          <pc:sldMk cId="391806732" sldId="669"/>
        </pc:sldMkLst>
        <pc:spChg chg="mod">
          <ac:chgData name="LI, Jianqiang" userId="cff57bb5-6b3d-420f-8247-78e7019450b8" providerId="ADAL" clId="{5733EF17-AB39-4DCA-B72F-092CBDB8529B}" dt="2024-10-21T09:35:45.601" v="2209" actId="20577"/>
          <ac:spMkLst>
            <pc:docMk/>
            <pc:sldMk cId="391806732" sldId="669"/>
            <ac:spMk id="2" creationId="{62715A2E-656D-EC5D-FDE7-230488526EFC}"/>
          </ac:spMkLst>
        </pc:spChg>
        <pc:spChg chg="mod">
          <ac:chgData name="LI, Jianqiang" userId="cff57bb5-6b3d-420f-8247-78e7019450b8" providerId="ADAL" clId="{5733EF17-AB39-4DCA-B72F-092CBDB8529B}" dt="2024-10-21T10:50:23.214" v="2231" actId="20577"/>
          <ac:spMkLst>
            <pc:docMk/>
            <pc:sldMk cId="391806732" sldId="669"/>
            <ac:spMk id="5" creationId="{8F36E625-385C-74EA-5F44-3F24878C63BE}"/>
          </ac:spMkLst>
        </pc:spChg>
        <pc:spChg chg="mod">
          <ac:chgData name="LI, Jianqiang" userId="cff57bb5-6b3d-420f-8247-78e7019450b8" providerId="ADAL" clId="{5733EF17-AB39-4DCA-B72F-092CBDB8529B}" dt="2024-10-21T09:36:05.364" v="2219" actId="14100"/>
          <ac:spMkLst>
            <pc:docMk/>
            <pc:sldMk cId="391806732" sldId="669"/>
            <ac:spMk id="7" creationId="{0E3DD26D-BBB8-B2A2-69C6-6646F31F2824}"/>
          </ac:spMkLst>
        </pc:spChg>
        <pc:spChg chg="mod">
          <ac:chgData name="LI, Jianqiang" userId="cff57bb5-6b3d-420f-8247-78e7019450b8" providerId="ADAL" clId="{5733EF17-AB39-4DCA-B72F-092CBDB8529B}" dt="2024-10-21T10:50:52.115" v="2265" actId="20577"/>
          <ac:spMkLst>
            <pc:docMk/>
            <pc:sldMk cId="391806732" sldId="669"/>
            <ac:spMk id="11" creationId="{3EEA725B-360D-DDD8-AA35-9EB51F024E08}"/>
          </ac:spMkLst>
        </pc:spChg>
        <pc:spChg chg="del">
          <ac:chgData name="LI, Jianqiang" userId="cff57bb5-6b3d-420f-8247-78e7019450b8" providerId="ADAL" clId="{5733EF17-AB39-4DCA-B72F-092CBDB8529B}" dt="2024-10-21T11:13:09.454" v="2270" actId="478"/>
          <ac:spMkLst>
            <pc:docMk/>
            <pc:sldMk cId="391806732" sldId="669"/>
            <ac:spMk id="14" creationId="{5AFBF4C4-B802-2129-E174-719769567879}"/>
          </ac:spMkLst>
        </pc:spChg>
        <pc:spChg chg="mod">
          <ac:chgData name="LI, Jianqiang" userId="cff57bb5-6b3d-420f-8247-78e7019450b8" providerId="ADAL" clId="{5733EF17-AB39-4DCA-B72F-092CBDB8529B}" dt="2024-10-21T11:13:52.044" v="2312" actId="14100"/>
          <ac:spMkLst>
            <pc:docMk/>
            <pc:sldMk cId="391806732" sldId="669"/>
            <ac:spMk id="22" creationId="{2B427983-13BA-A117-0742-F8D5D4FB8FE8}"/>
          </ac:spMkLst>
        </pc:spChg>
        <pc:spChg chg="del">
          <ac:chgData name="LI, Jianqiang" userId="cff57bb5-6b3d-420f-8247-78e7019450b8" providerId="ADAL" clId="{5733EF17-AB39-4DCA-B72F-092CBDB8529B}" dt="2024-10-21T11:13:03.753" v="2268" actId="478"/>
          <ac:spMkLst>
            <pc:docMk/>
            <pc:sldMk cId="391806732" sldId="669"/>
            <ac:spMk id="24" creationId="{26E14B30-A686-579C-B292-2EAD29D3A4B3}"/>
          </ac:spMkLst>
        </pc:spChg>
        <pc:spChg chg="mod">
          <ac:chgData name="LI, Jianqiang" userId="cff57bb5-6b3d-420f-8247-78e7019450b8" providerId="ADAL" clId="{5733EF17-AB39-4DCA-B72F-092CBDB8529B}" dt="2024-10-21T11:13:48.007" v="2311" actId="20577"/>
          <ac:spMkLst>
            <pc:docMk/>
            <pc:sldMk cId="391806732" sldId="669"/>
            <ac:spMk id="31" creationId="{482E425E-9142-C0C3-6625-DDA3C96544C1}"/>
          </ac:spMkLst>
        </pc:spChg>
        <pc:spChg chg="mod">
          <ac:chgData name="LI, Jianqiang" userId="cff57bb5-6b3d-420f-8247-78e7019450b8" providerId="ADAL" clId="{5733EF17-AB39-4DCA-B72F-092CBDB8529B}" dt="2024-10-21T11:14:01.631" v="2313" actId="14100"/>
          <ac:spMkLst>
            <pc:docMk/>
            <pc:sldMk cId="391806732" sldId="669"/>
            <ac:spMk id="33" creationId="{E46DB851-3870-AEF9-799F-B7F141DEE93B}"/>
          </ac:spMkLst>
        </pc:spChg>
        <pc:spChg chg="mod">
          <ac:chgData name="LI, Jianqiang" userId="cff57bb5-6b3d-420f-8247-78e7019450b8" providerId="ADAL" clId="{5733EF17-AB39-4DCA-B72F-092CBDB8529B}" dt="2024-10-21T11:13:31.979" v="2291" actId="20577"/>
          <ac:spMkLst>
            <pc:docMk/>
            <pc:sldMk cId="391806732" sldId="669"/>
            <ac:spMk id="41" creationId="{8D0A9712-09AA-A64E-22CA-4B3EB5939B76}"/>
          </ac:spMkLst>
        </pc:spChg>
        <pc:cxnChg chg="mod">
          <ac:chgData name="LI, Jianqiang" userId="cff57bb5-6b3d-420f-8247-78e7019450b8" providerId="ADAL" clId="{5733EF17-AB39-4DCA-B72F-092CBDB8529B}" dt="2024-10-21T11:13:52.044" v="2312" actId="14100"/>
          <ac:cxnSpMkLst>
            <pc:docMk/>
            <pc:sldMk cId="391806732" sldId="669"/>
            <ac:cxnSpMk id="25" creationId="{26B54D05-BFEC-3E6D-D9B7-F6B728A2643B}"/>
          </ac:cxnSpMkLst>
        </pc:cxnChg>
        <pc:cxnChg chg="del mod">
          <ac:chgData name="LI, Jianqiang" userId="cff57bb5-6b3d-420f-8247-78e7019450b8" providerId="ADAL" clId="{5733EF17-AB39-4DCA-B72F-092CBDB8529B}" dt="2024-10-21T11:13:04.779" v="2269" actId="478"/>
          <ac:cxnSpMkLst>
            <pc:docMk/>
            <pc:sldMk cId="391806732" sldId="669"/>
            <ac:cxnSpMk id="26" creationId="{CEE40D53-3C27-5678-52A8-5D21137AE1BA}"/>
          </ac:cxnSpMkLst>
        </pc:cxnChg>
        <pc:cxnChg chg="del mod">
          <ac:chgData name="LI, Jianqiang" userId="cff57bb5-6b3d-420f-8247-78e7019450b8" providerId="ADAL" clId="{5733EF17-AB39-4DCA-B72F-092CBDB8529B}" dt="2024-10-21T11:13:10.358" v="2271" actId="478"/>
          <ac:cxnSpMkLst>
            <pc:docMk/>
            <pc:sldMk cId="391806732" sldId="669"/>
            <ac:cxnSpMk id="30" creationId="{1277CDAE-8BDE-B39E-2A22-D3F7233CB451}"/>
          </ac:cxnSpMkLst>
        </pc:cxnChg>
        <pc:cxnChg chg="mod">
          <ac:chgData name="LI, Jianqiang" userId="cff57bb5-6b3d-420f-8247-78e7019450b8" providerId="ADAL" clId="{5733EF17-AB39-4DCA-B72F-092CBDB8529B}" dt="2024-10-21T11:14:01.631" v="2313" actId="14100"/>
          <ac:cxnSpMkLst>
            <pc:docMk/>
            <pc:sldMk cId="391806732" sldId="669"/>
            <ac:cxnSpMk id="34" creationId="{621CE9CA-0D3A-4F75-6C25-FDAA81F8ED32}"/>
          </ac:cxnSpMkLst>
        </pc:cxnChg>
      </pc:sldChg>
      <pc:sldChg chg="addSp delSp modSp add mod">
        <pc:chgData name="LI, Jianqiang" userId="cff57bb5-6b3d-420f-8247-78e7019450b8" providerId="ADAL" clId="{5733EF17-AB39-4DCA-B72F-092CBDB8529B}" dt="2024-10-21T11:30:25.752" v="3211" actId="1076"/>
        <pc:sldMkLst>
          <pc:docMk/>
          <pc:sldMk cId="480264147" sldId="670"/>
        </pc:sldMkLst>
        <pc:spChg chg="mod">
          <ac:chgData name="LI, Jianqiang" userId="cff57bb5-6b3d-420f-8247-78e7019450b8" providerId="ADAL" clId="{5733EF17-AB39-4DCA-B72F-092CBDB8529B}" dt="2024-10-21T11:14:20.788" v="2316" actId="1076"/>
          <ac:spMkLst>
            <pc:docMk/>
            <pc:sldMk cId="480264147" sldId="670"/>
            <ac:spMk id="2" creationId="{62715A2E-656D-EC5D-FDE7-230488526EFC}"/>
          </ac:spMkLst>
        </pc:spChg>
        <pc:spChg chg="del">
          <ac:chgData name="LI, Jianqiang" userId="cff57bb5-6b3d-420f-8247-78e7019450b8" providerId="ADAL" clId="{5733EF17-AB39-4DCA-B72F-092CBDB8529B}" dt="2024-10-21T11:14:25.976" v="2317" actId="478"/>
          <ac:spMkLst>
            <pc:docMk/>
            <pc:sldMk cId="480264147" sldId="670"/>
            <ac:spMk id="4" creationId="{C903FAE4-3A59-50C4-1BA6-A9AEC61D52CB}"/>
          </ac:spMkLst>
        </pc:spChg>
        <pc:spChg chg="del">
          <ac:chgData name="LI, Jianqiang" userId="cff57bb5-6b3d-420f-8247-78e7019450b8" providerId="ADAL" clId="{5733EF17-AB39-4DCA-B72F-092CBDB8529B}" dt="2024-10-21T11:14:18.209" v="2314" actId="478"/>
          <ac:spMkLst>
            <pc:docMk/>
            <pc:sldMk cId="480264147" sldId="670"/>
            <ac:spMk id="5" creationId="{8F36E625-385C-74EA-5F44-3F24878C63BE}"/>
          </ac:spMkLst>
        </pc:spChg>
        <pc:spChg chg="add del mod">
          <ac:chgData name="LI, Jianqiang" userId="cff57bb5-6b3d-420f-8247-78e7019450b8" providerId="ADAL" clId="{5733EF17-AB39-4DCA-B72F-092CBDB8529B}" dt="2024-10-21T11:16:58.287" v="2328" actId="478"/>
          <ac:spMkLst>
            <pc:docMk/>
            <pc:sldMk cId="480264147" sldId="670"/>
            <ac:spMk id="6" creationId="{390BEADB-446C-C27C-7C16-87642DC0B790}"/>
          </ac:spMkLst>
        </pc:spChg>
        <pc:spChg chg="del">
          <ac:chgData name="LI, Jianqiang" userId="cff57bb5-6b3d-420f-8247-78e7019450b8" providerId="ADAL" clId="{5733EF17-AB39-4DCA-B72F-092CBDB8529B}" dt="2024-10-21T11:14:25.976" v="2317" actId="478"/>
          <ac:spMkLst>
            <pc:docMk/>
            <pc:sldMk cId="480264147" sldId="670"/>
            <ac:spMk id="7" creationId="{0E3DD26D-BBB8-B2A2-69C6-6646F31F2824}"/>
          </ac:spMkLst>
        </pc:spChg>
        <pc:spChg chg="add del mod">
          <ac:chgData name="LI, Jianqiang" userId="cff57bb5-6b3d-420f-8247-78e7019450b8" providerId="ADAL" clId="{5733EF17-AB39-4DCA-B72F-092CBDB8529B}" dt="2024-10-21T11:16:59.703" v="2329" actId="478"/>
          <ac:spMkLst>
            <pc:docMk/>
            <pc:sldMk cId="480264147" sldId="670"/>
            <ac:spMk id="9" creationId="{5DAB7DBE-4C55-46D6-8196-3C8487B4E8D1}"/>
          </ac:spMkLst>
        </pc:spChg>
        <pc:spChg chg="add mod">
          <ac:chgData name="LI, Jianqiang" userId="cff57bb5-6b3d-420f-8247-78e7019450b8" providerId="ADAL" clId="{5733EF17-AB39-4DCA-B72F-092CBDB8529B}" dt="2024-10-21T11:17:06.892" v="2330"/>
          <ac:spMkLst>
            <pc:docMk/>
            <pc:sldMk cId="480264147" sldId="670"/>
            <ac:spMk id="10" creationId="{616653C8-4123-DD7A-6167-694398D23BC9}"/>
          </ac:spMkLst>
        </pc:spChg>
        <pc:spChg chg="del">
          <ac:chgData name="LI, Jianqiang" userId="cff57bb5-6b3d-420f-8247-78e7019450b8" providerId="ADAL" clId="{5733EF17-AB39-4DCA-B72F-092CBDB8529B}" dt="2024-10-21T11:14:27.406" v="2318" actId="478"/>
          <ac:spMkLst>
            <pc:docMk/>
            <pc:sldMk cId="480264147" sldId="670"/>
            <ac:spMk id="11" creationId="{3EEA725B-360D-DDD8-AA35-9EB51F024E08}"/>
          </ac:spMkLst>
        </pc:spChg>
        <pc:spChg chg="add mod">
          <ac:chgData name="LI, Jianqiang" userId="cff57bb5-6b3d-420f-8247-78e7019450b8" providerId="ADAL" clId="{5733EF17-AB39-4DCA-B72F-092CBDB8529B}" dt="2024-10-21T11:19:39.377" v="2458" actId="14100"/>
          <ac:spMkLst>
            <pc:docMk/>
            <pc:sldMk cId="480264147" sldId="670"/>
            <ac:spMk id="12" creationId="{84BC64CF-8ADC-8582-D824-067AB24931BD}"/>
          </ac:spMkLst>
        </pc:spChg>
        <pc:spChg chg="add mod">
          <ac:chgData name="LI, Jianqiang" userId="cff57bb5-6b3d-420f-8247-78e7019450b8" providerId="ADAL" clId="{5733EF17-AB39-4DCA-B72F-092CBDB8529B}" dt="2024-10-21T11:18:48.521" v="2420"/>
          <ac:spMkLst>
            <pc:docMk/>
            <pc:sldMk cId="480264147" sldId="670"/>
            <ac:spMk id="13" creationId="{1083BBBE-1D79-5F33-67DF-962824CF0BA5}"/>
          </ac:spMkLst>
        </pc:spChg>
        <pc:spChg chg="del">
          <ac:chgData name="LI, Jianqiang" userId="cff57bb5-6b3d-420f-8247-78e7019450b8" providerId="ADAL" clId="{5733EF17-AB39-4DCA-B72F-092CBDB8529B}" dt="2024-10-21T11:14:25.976" v="2317" actId="478"/>
          <ac:spMkLst>
            <pc:docMk/>
            <pc:sldMk cId="480264147" sldId="670"/>
            <ac:spMk id="14" creationId="{5AFBF4C4-B802-2129-E174-719769567879}"/>
          </ac:spMkLst>
        </pc:spChg>
        <pc:spChg chg="add mod">
          <ac:chgData name="LI, Jianqiang" userId="cff57bb5-6b3d-420f-8247-78e7019450b8" providerId="ADAL" clId="{5733EF17-AB39-4DCA-B72F-092CBDB8529B}" dt="2024-10-21T11:18:48.521" v="2420"/>
          <ac:spMkLst>
            <pc:docMk/>
            <pc:sldMk cId="480264147" sldId="670"/>
            <ac:spMk id="16" creationId="{5A2EDA33-F656-A3A2-2EE5-468D91543834}"/>
          </ac:spMkLst>
        </pc:spChg>
        <pc:spChg chg="add mod">
          <ac:chgData name="LI, Jianqiang" userId="cff57bb5-6b3d-420f-8247-78e7019450b8" providerId="ADAL" clId="{5733EF17-AB39-4DCA-B72F-092CBDB8529B}" dt="2024-10-21T11:18:48.521" v="2420"/>
          <ac:spMkLst>
            <pc:docMk/>
            <pc:sldMk cId="480264147" sldId="670"/>
            <ac:spMk id="18" creationId="{2274B260-06FE-67DA-E8E4-0DEC95ECBA87}"/>
          </ac:spMkLst>
        </pc:spChg>
        <pc:spChg chg="add mod">
          <ac:chgData name="LI, Jianqiang" userId="cff57bb5-6b3d-420f-8247-78e7019450b8" providerId="ADAL" clId="{5733EF17-AB39-4DCA-B72F-092CBDB8529B}" dt="2024-10-21T11:30:25.752" v="3211" actId="1076"/>
          <ac:spMkLst>
            <pc:docMk/>
            <pc:sldMk cId="480264147" sldId="670"/>
            <ac:spMk id="20" creationId="{41D8A029-D10D-48FA-45D4-FF9C5467C7CD}"/>
          </ac:spMkLst>
        </pc:spChg>
        <pc:spChg chg="del">
          <ac:chgData name="LI, Jianqiang" userId="cff57bb5-6b3d-420f-8247-78e7019450b8" providerId="ADAL" clId="{5733EF17-AB39-4DCA-B72F-092CBDB8529B}" dt="2024-10-21T11:14:25.976" v="2317" actId="478"/>
          <ac:spMkLst>
            <pc:docMk/>
            <pc:sldMk cId="480264147" sldId="670"/>
            <ac:spMk id="22" creationId="{2B427983-13BA-A117-0742-F8D5D4FB8FE8}"/>
          </ac:spMkLst>
        </pc:spChg>
        <pc:spChg chg="del">
          <ac:chgData name="LI, Jianqiang" userId="cff57bb5-6b3d-420f-8247-78e7019450b8" providerId="ADAL" clId="{5733EF17-AB39-4DCA-B72F-092CBDB8529B}" dt="2024-10-21T11:14:25.976" v="2317" actId="478"/>
          <ac:spMkLst>
            <pc:docMk/>
            <pc:sldMk cId="480264147" sldId="670"/>
            <ac:spMk id="24" creationId="{26E14B30-A686-579C-B292-2EAD29D3A4B3}"/>
          </ac:spMkLst>
        </pc:spChg>
        <pc:spChg chg="del">
          <ac:chgData name="LI, Jianqiang" userId="cff57bb5-6b3d-420f-8247-78e7019450b8" providerId="ADAL" clId="{5733EF17-AB39-4DCA-B72F-092CBDB8529B}" dt="2024-10-21T11:14:25.976" v="2317" actId="478"/>
          <ac:spMkLst>
            <pc:docMk/>
            <pc:sldMk cId="480264147" sldId="670"/>
            <ac:spMk id="31" creationId="{482E425E-9142-C0C3-6625-DDA3C96544C1}"/>
          </ac:spMkLst>
        </pc:spChg>
        <pc:spChg chg="del">
          <ac:chgData name="LI, Jianqiang" userId="cff57bb5-6b3d-420f-8247-78e7019450b8" providerId="ADAL" clId="{5733EF17-AB39-4DCA-B72F-092CBDB8529B}" dt="2024-10-21T11:14:25.976" v="2317" actId="478"/>
          <ac:spMkLst>
            <pc:docMk/>
            <pc:sldMk cId="480264147" sldId="670"/>
            <ac:spMk id="33" creationId="{E46DB851-3870-AEF9-799F-B7F141DEE93B}"/>
          </ac:spMkLst>
        </pc:spChg>
        <pc:spChg chg="del">
          <ac:chgData name="LI, Jianqiang" userId="cff57bb5-6b3d-420f-8247-78e7019450b8" providerId="ADAL" clId="{5733EF17-AB39-4DCA-B72F-092CBDB8529B}" dt="2024-10-21T11:14:25.976" v="2317" actId="478"/>
          <ac:spMkLst>
            <pc:docMk/>
            <pc:sldMk cId="480264147" sldId="670"/>
            <ac:spMk id="41" creationId="{8D0A9712-09AA-A64E-22CA-4B3EB5939B76}"/>
          </ac:spMkLst>
        </pc:spChg>
        <pc:cxnChg chg="add mod">
          <ac:chgData name="LI, Jianqiang" userId="cff57bb5-6b3d-420f-8247-78e7019450b8" providerId="ADAL" clId="{5733EF17-AB39-4DCA-B72F-092CBDB8529B}" dt="2024-10-21T11:18:48.521" v="2420"/>
          <ac:cxnSpMkLst>
            <pc:docMk/>
            <pc:sldMk cId="480264147" sldId="670"/>
            <ac:cxnSpMk id="15" creationId="{B17C02C4-B902-348B-3816-FA871A7BE389}"/>
          </ac:cxnSpMkLst>
        </pc:cxnChg>
        <pc:cxnChg chg="add mod">
          <ac:chgData name="LI, Jianqiang" userId="cff57bb5-6b3d-420f-8247-78e7019450b8" providerId="ADAL" clId="{5733EF17-AB39-4DCA-B72F-092CBDB8529B}" dt="2024-10-21T11:18:48.521" v="2420"/>
          <ac:cxnSpMkLst>
            <pc:docMk/>
            <pc:sldMk cId="480264147" sldId="670"/>
            <ac:cxnSpMk id="17" creationId="{1F867C74-EFFD-2300-CB40-C48A4F74A23B}"/>
          </ac:cxnSpMkLst>
        </pc:cxnChg>
        <pc:cxnChg chg="add mod">
          <ac:chgData name="LI, Jianqiang" userId="cff57bb5-6b3d-420f-8247-78e7019450b8" providerId="ADAL" clId="{5733EF17-AB39-4DCA-B72F-092CBDB8529B}" dt="2024-10-21T11:18:48.521" v="2420"/>
          <ac:cxnSpMkLst>
            <pc:docMk/>
            <pc:sldMk cId="480264147" sldId="670"/>
            <ac:cxnSpMk id="19" creationId="{FC994C87-1976-F049-47E4-89E3605FD7AB}"/>
          </ac:cxnSpMkLst>
        </pc:cxnChg>
        <pc:cxnChg chg="del mod">
          <ac:chgData name="LI, Jianqiang" userId="cff57bb5-6b3d-420f-8247-78e7019450b8" providerId="ADAL" clId="{5733EF17-AB39-4DCA-B72F-092CBDB8529B}" dt="2024-10-21T11:14:25.976" v="2317" actId="478"/>
          <ac:cxnSpMkLst>
            <pc:docMk/>
            <pc:sldMk cId="480264147" sldId="670"/>
            <ac:cxnSpMk id="25" creationId="{26B54D05-BFEC-3E6D-D9B7-F6B728A2643B}"/>
          </ac:cxnSpMkLst>
        </pc:cxnChg>
        <pc:cxnChg chg="del mod">
          <ac:chgData name="LI, Jianqiang" userId="cff57bb5-6b3d-420f-8247-78e7019450b8" providerId="ADAL" clId="{5733EF17-AB39-4DCA-B72F-092CBDB8529B}" dt="2024-10-21T11:14:25.976" v="2317" actId="478"/>
          <ac:cxnSpMkLst>
            <pc:docMk/>
            <pc:sldMk cId="480264147" sldId="670"/>
            <ac:cxnSpMk id="26" creationId="{CEE40D53-3C27-5678-52A8-5D21137AE1BA}"/>
          </ac:cxnSpMkLst>
        </pc:cxnChg>
        <pc:cxnChg chg="del mod">
          <ac:chgData name="LI, Jianqiang" userId="cff57bb5-6b3d-420f-8247-78e7019450b8" providerId="ADAL" clId="{5733EF17-AB39-4DCA-B72F-092CBDB8529B}" dt="2024-10-21T11:14:25.976" v="2317" actId="478"/>
          <ac:cxnSpMkLst>
            <pc:docMk/>
            <pc:sldMk cId="480264147" sldId="670"/>
            <ac:cxnSpMk id="30" creationId="{1277CDAE-8BDE-B39E-2A22-D3F7233CB451}"/>
          </ac:cxnSpMkLst>
        </pc:cxnChg>
        <pc:cxnChg chg="del mod">
          <ac:chgData name="LI, Jianqiang" userId="cff57bb5-6b3d-420f-8247-78e7019450b8" providerId="ADAL" clId="{5733EF17-AB39-4DCA-B72F-092CBDB8529B}" dt="2024-10-21T11:14:25.976" v="2317" actId="478"/>
          <ac:cxnSpMkLst>
            <pc:docMk/>
            <pc:sldMk cId="480264147" sldId="670"/>
            <ac:cxnSpMk id="32" creationId="{E7437B0A-02DF-8F9A-C9FF-8C9425046AE2}"/>
          </ac:cxnSpMkLst>
        </pc:cxnChg>
        <pc:cxnChg chg="del mod">
          <ac:chgData name="LI, Jianqiang" userId="cff57bb5-6b3d-420f-8247-78e7019450b8" providerId="ADAL" clId="{5733EF17-AB39-4DCA-B72F-092CBDB8529B}" dt="2024-10-21T11:14:25.976" v="2317" actId="478"/>
          <ac:cxnSpMkLst>
            <pc:docMk/>
            <pc:sldMk cId="480264147" sldId="670"/>
            <ac:cxnSpMk id="34" creationId="{621CE9CA-0D3A-4F75-6C25-FDAA81F8ED32}"/>
          </ac:cxnSpMkLst>
        </pc:cxnChg>
        <pc:cxnChg chg="del mod">
          <ac:chgData name="LI, Jianqiang" userId="cff57bb5-6b3d-420f-8247-78e7019450b8" providerId="ADAL" clId="{5733EF17-AB39-4DCA-B72F-092CBDB8529B}" dt="2024-10-21T11:14:25.976" v="2317" actId="478"/>
          <ac:cxnSpMkLst>
            <pc:docMk/>
            <pc:sldMk cId="480264147" sldId="670"/>
            <ac:cxnSpMk id="43" creationId="{0EF87AF6-CCC8-DA2F-C4A9-A6038D97CC4F}"/>
          </ac:cxnSpMkLst>
        </pc:cxnChg>
      </pc:sldChg>
      <pc:sldChg chg="addSp delSp modSp add del mod modTransition">
        <pc:chgData name="LI, Jianqiang" userId="cff57bb5-6b3d-420f-8247-78e7019450b8" providerId="ADAL" clId="{5733EF17-AB39-4DCA-B72F-092CBDB8529B}" dt="2024-10-21T12:10:58.080" v="3593" actId="478"/>
        <pc:sldMkLst>
          <pc:docMk/>
          <pc:sldMk cId="3847876216" sldId="2840"/>
        </pc:sldMkLst>
        <pc:spChg chg="mod">
          <ac:chgData name="LI, Jianqiang" userId="cff57bb5-6b3d-420f-8247-78e7019450b8" providerId="ADAL" clId="{5733EF17-AB39-4DCA-B72F-092CBDB8529B}" dt="2024-10-21T11:39:12.125" v="3319" actId="20577"/>
          <ac:spMkLst>
            <pc:docMk/>
            <pc:sldMk cId="3847876216" sldId="2840"/>
            <ac:spMk id="2" creationId="{00000000-0000-0000-0000-000000000000}"/>
          </ac:spMkLst>
        </pc:spChg>
        <pc:spChg chg="mod">
          <ac:chgData name="LI, Jianqiang" userId="cff57bb5-6b3d-420f-8247-78e7019450b8" providerId="ADAL" clId="{5733EF17-AB39-4DCA-B72F-092CBDB8529B}" dt="2024-10-21T12:10:48.081" v="3590" actId="20577"/>
          <ac:spMkLst>
            <pc:docMk/>
            <pc:sldMk cId="3847876216" sldId="2840"/>
            <ac:spMk id="3" creationId="{00000000-0000-0000-0000-000000000000}"/>
          </ac:spMkLst>
        </pc:spChg>
        <pc:spChg chg="mod">
          <ac:chgData name="LI, Jianqiang" userId="cff57bb5-6b3d-420f-8247-78e7019450b8" providerId="ADAL" clId="{5733EF17-AB39-4DCA-B72F-092CBDB8529B}" dt="2024-10-21T11:36:46.214" v="3257"/>
          <ac:spMkLst>
            <pc:docMk/>
            <pc:sldMk cId="3847876216" sldId="2840"/>
            <ac:spMk id="5" creationId="{00000000-0000-0000-0000-000000000000}"/>
          </ac:spMkLst>
        </pc:spChg>
        <pc:picChg chg="add del mod">
          <ac:chgData name="LI, Jianqiang" userId="cff57bb5-6b3d-420f-8247-78e7019450b8" providerId="ADAL" clId="{5733EF17-AB39-4DCA-B72F-092CBDB8529B}" dt="2024-10-21T12:10:58.080" v="3593" actId="478"/>
          <ac:picMkLst>
            <pc:docMk/>
            <pc:sldMk cId="3847876216" sldId="2840"/>
            <ac:picMk id="7" creationId="{85710C8B-A0B6-CFBB-3157-A9B3693A12BD}"/>
          </ac:picMkLst>
        </pc:picChg>
      </pc:sldChg>
      <pc:sldChg chg="modSp add mod">
        <pc:chgData name="LI, Jianqiang" userId="cff57bb5-6b3d-420f-8247-78e7019450b8" providerId="ADAL" clId="{5733EF17-AB39-4DCA-B72F-092CBDB8529B}" dt="2024-10-21T11:39:18.053" v="3327" actId="20577"/>
        <pc:sldMkLst>
          <pc:docMk/>
          <pc:sldMk cId="2626358373" sldId="2841"/>
        </pc:sldMkLst>
        <pc:spChg chg="mod">
          <ac:chgData name="LI, Jianqiang" userId="cff57bb5-6b3d-420f-8247-78e7019450b8" providerId="ADAL" clId="{5733EF17-AB39-4DCA-B72F-092CBDB8529B}" dt="2024-10-21T11:39:18.053" v="3327" actId="20577"/>
          <ac:spMkLst>
            <pc:docMk/>
            <pc:sldMk cId="2626358373" sldId="2841"/>
            <ac:spMk id="2" creationId="{00000000-0000-0000-0000-000000000000}"/>
          </ac:spMkLst>
        </pc:spChg>
      </pc:sldChg>
      <pc:sldChg chg="addSp delSp modSp add mod ord">
        <pc:chgData name="LI, Jianqiang" userId="cff57bb5-6b3d-420f-8247-78e7019450b8" providerId="ADAL" clId="{5733EF17-AB39-4DCA-B72F-092CBDB8529B}" dt="2024-10-21T12:11:36.096" v="3602" actId="1076"/>
        <pc:sldMkLst>
          <pc:docMk/>
          <pc:sldMk cId="2745639956" sldId="2842"/>
        </pc:sldMkLst>
        <pc:spChg chg="mod">
          <ac:chgData name="LI, Jianqiang" userId="cff57bb5-6b3d-420f-8247-78e7019450b8" providerId="ADAL" clId="{5733EF17-AB39-4DCA-B72F-092CBDB8529B}" dt="2024-10-21T11:39:40.896" v="3330" actId="20577"/>
          <ac:spMkLst>
            <pc:docMk/>
            <pc:sldMk cId="2745639956" sldId="2842"/>
            <ac:spMk id="2" creationId="{62715A2E-656D-EC5D-FDE7-230488526EFC}"/>
          </ac:spMkLst>
        </pc:spChg>
        <pc:spChg chg="mod">
          <ac:chgData name="LI, Jianqiang" userId="cff57bb5-6b3d-420f-8247-78e7019450b8" providerId="ADAL" clId="{5733EF17-AB39-4DCA-B72F-092CBDB8529B}" dt="2024-10-21T12:11:25.638" v="3601" actId="14100"/>
          <ac:spMkLst>
            <pc:docMk/>
            <pc:sldMk cId="2745639956" sldId="2842"/>
            <ac:spMk id="5" creationId="{8F36E625-385C-74EA-5F44-3F24878C63BE}"/>
          </ac:spMkLst>
        </pc:spChg>
        <pc:spChg chg="add mod">
          <ac:chgData name="LI, Jianqiang" userId="cff57bb5-6b3d-420f-8247-78e7019450b8" providerId="ADAL" clId="{5733EF17-AB39-4DCA-B72F-092CBDB8529B}" dt="2024-10-21T12:00:45.705" v="3561" actId="20577"/>
          <ac:spMkLst>
            <pc:docMk/>
            <pc:sldMk cId="2745639956" sldId="2842"/>
            <ac:spMk id="6" creationId="{07FDE1E9-6D3C-4EAF-2200-AF509DAEC11F}"/>
          </ac:spMkLst>
        </pc:spChg>
        <pc:spChg chg="mod">
          <ac:chgData name="LI, Jianqiang" userId="cff57bb5-6b3d-420f-8247-78e7019450b8" providerId="ADAL" clId="{5733EF17-AB39-4DCA-B72F-092CBDB8529B}" dt="2024-10-21T11:57:07.271" v="3378" actId="1036"/>
          <ac:spMkLst>
            <pc:docMk/>
            <pc:sldMk cId="2745639956" sldId="2842"/>
            <ac:spMk id="7" creationId="{0E3DD26D-BBB8-B2A2-69C6-6646F31F2824}"/>
          </ac:spMkLst>
        </pc:spChg>
        <pc:spChg chg="del">
          <ac:chgData name="LI, Jianqiang" userId="cff57bb5-6b3d-420f-8247-78e7019450b8" providerId="ADAL" clId="{5733EF17-AB39-4DCA-B72F-092CBDB8529B}" dt="2024-10-21T11:55:53.012" v="3335" actId="478"/>
          <ac:spMkLst>
            <pc:docMk/>
            <pc:sldMk cId="2745639956" sldId="2842"/>
            <ac:spMk id="11" creationId="{3EEA725B-360D-DDD8-AA35-9EB51F024E08}"/>
          </ac:spMkLst>
        </pc:spChg>
        <pc:spChg chg="del">
          <ac:chgData name="LI, Jianqiang" userId="cff57bb5-6b3d-420f-8247-78e7019450b8" providerId="ADAL" clId="{5733EF17-AB39-4DCA-B72F-092CBDB8529B}" dt="2024-10-21T11:55:55.435" v="3336" actId="478"/>
          <ac:spMkLst>
            <pc:docMk/>
            <pc:sldMk cId="2745639956" sldId="2842"/>
            <ac:spMk id="14" creationId="{5AFBF4C4-B802-2129-E174-719769567879}"/>
          </ac:spMkLst>
        </pc:spChg>
        <pc:spChg chg="del">
          <ac:chgData name="LI, Jianqiang" userId="cff57bb5-6b3d-420f-8247-78e7019450b8" providerId="ADAL" clId="{5733EF17-AB39-4DCA-B72F-092CBDB8529B}" dt="2024-10-21T11:55:59.406" v="3340" actId="478"/>
          <ac:spMkLst>
            <pc:docMk/>
            <pc:sldMk cId="2745639956" sldId="2842"/>
            <ac:spMk id="22" creationId="{2B427983-13BA-A117-0742-F8D5D4FB8FE8}"/>
          </ac:spMkLst>
        </pc:spChg>
        <pc:spChg chg="del mod">
          <ac:chgData name="LI, Jianqiang" userId="cff57bb5-6b3d-420f-8247-78e7019450b8" providerId="ADAL" clId="{5733EF17-AB39-4DCA-B72F-092CBDB8529B}" dt="2024-10-21T11:59:24.576" v="3412" actId="478"/>
          <ac:spMkLst>
            <pc:docMk/>
            <pc:sldMk cId="2745639956" sldId="2842"/>
            <ac:spMk id="24" creationId="{26E14B30-A686-579C-B292-2EAD29D3A4B3}"/>
          </ac:spMkLst>
        </pc:spChg>
        <pc:spChg chg="del">
          <ac:chgData name="LI, Jianqiang" userId="cff57bb5-6b3d-420f-8247-78e7019450b8" providerId="ADAL" clId="{5733EF17-AB39-4DCA-B72F-092CBDB8529B}" dt="2024-10-21T11:56:01.008" v="3342" actId="478"/>
          <ac:spMkLst>
            <pc:docMk/>
            <pc:sldMk cId="2745639956" sldId="2842"/>
            <ac:spMk id="31" creationId="{482E425E-9142-C0C3-6625-DDA3C96544C1}"/>
          </ac:spMkLst>
        </pc:spChg>
        <pc:spChg chg="del mod">
          <ac:chgData name="LI, Jianqiang" userId="cff57bb5-6b3d-420f-8247-78e7019450b8" providerId="ADAL" clId="{5733EF17-AB39-4DCA-B72F-092CBDB8529B}" dt="2024-10-21T11:59:26.787" v="3414" actId="478"/>
          <ac:spMkLst>
            <pc:docMk/>
            <pc:sldMk cId="2745639956" sldId="2842"/>
            <ac:spMk id="33" creationId="{E46DB851-3870-AEF9-799F-B7F141DEE93B}"/>
          </ac:spMkLst>
        </pc:spChg>
        <pc:spChg chg="del">
          <ac:chgData name="LI, Jianqiang" userId="cff57bb5-6b3d-420f-8247-78e7019450b8" providerId="ADAL" clId="{5733EF17-AB39-4DCA-B72F-092CBDB8529B}" dt="2024-10-21T11:55:58.125" v="3339" actId="478"/>
          <ac:spMkLst>
            <pc:docMk/>
            <pc:sldMk cId="2745639956" sldId="2842"/>
            <ac:spMk id="41" creationId="{8D0A9712-09AA-A64E-22CA-4B3EB5939B76}"/>
          </ac:spMkLst>
        </pc:spChg>
        <pc:picChg chg="add del mod">
          <ac:chgData name="LI, Jianqiang" userId="cff57bb5-6b3d-420f-8247-78e7019450b8" providerId="ADAL" clId="{5733EF17-AB39-4DCA-B72F-092CBDB8529B}" dt="2024-10-21T12:10:19.473" v="3571" actId="478"/>
          <ac:picMkLst>
            <pc:docMk/>
            <pc:sldMk cId="2745639956" sldId="2842"/>
            <ac:picMk id="10" creationId="{D93F4A08-17D4-575B-8F6A-D0DFB33B82B9}"/>
          </ac:picMkLst>
        </pc:picChg>
        <pc:picChg chg="add mod modCrop">
          <ac:chgData name="LI, Jianqiang" userId="cff57bb5-6b3d-420f-8247-78e7019450b8" providerId="ADAL" clId="{5733EF17-AB39-4DCA-B72F-092CBDB8529B}" dt="2024-10-21T12:11:36.096" v="3602" actId="1076"/>
          <ac:picMkLst>
            <pc:docMk/>
            <pc:sldMk cId="2745639956" sldId="2842"/>
            <ac:picMk id="13" creationId="{2BEE95F7-2BEC-0019-6DE2-41C04A065226}"/>
          </ac:picMkLst>
        </pc:picChg>
        <pc:cxnChg chg="del mod">
          <ac:chgData name="LI, Jianqiang" userId="cff57bb5-6b3d-420f-8247-78e7019450b8" providerId="ADAL" clId="{5733EF17-AB39-4DCA-B72F-092CBDB8529B}" dt="2024-10-21T11:56:00.010" v="3341" actId="478"/>
          <ac:cxnSpMkLst>
            <pc:docMk/>
            <pc:sldMk cId="2745639956" sldId="2842"/>
            <ac:cxnSpMk id="25" creationId="{26B54D05-BFEC-3E6D-D9B7-F6B728A2643B}"/>
          </ac:cxnSpMkLst>
        </pc:cxnChg>
        <pc:cxnChg chg="del mod">
          <ac:chgData name="LI, Jianqiang" userId="cff57bb5-6b3d-420f-8247-78e7019450b8" providerId="ADAL" clId="{5733EF17-AB39-4DCA-B72F-092CBDB8529B}" dt="2024-10-21T11:59:25.283" v="3413" actId="478"/>
          <ac:cxnSpMkLst>
            <pc:docMk/>
            <pc:sldMk cId="2745639956" sldId="2842"/>
            <ac:cxnSpMk id="26" creationId="{CEE40D53-3C27-5678-52A8-5D21137AE1BA}"/>
          </ac:cxnSpMkLst>
        </pc:cxnChg>
        <pc:cxnChg chg="del mod">
          <ac:chgData name="LI, Jianqiang" userId="cff57bb5-6b3d-420f-8247-78e7019450b8" providerId="ADAL" clId="{5733EF17-AB39-4DCA-B72F-092CBDB8529B}" dt="2024-10-21T11:55:56.608" v="3337" actId="478"/>
          <ac:cxnSpMkLst>
            <pc:docMk/>
            <pc:sldMk cId="2745639956" sldId="2842"/>
            <ac:cxnSpMk id="30" creationId="{1277CDAE-8BDE-B39E-2A22-D3F7233CB451}"/>
          </ac:cxnSpMkLst>
        </pc:cxnChg>
        <pc:cxnChg chg="del mod">
          <ac:chgData name="LI, Jianqiang" userId="cff57bb5-6b3d-420f-8247-78e7019450b8" providerId="ADAL" clId="{5733EF17-AB39-4DCA-B72F-092CBDB8529B}" dt="2024-10-21T11:56:01.728" v="3343" actId="478"/>
          <ac:cxnSpMkLst>
            <pc:docMk/>
            <pc:sldMk cId="2745639956" sldId="2842"/>
            <ac:cxnSpMk id="32" creationId="{E7437B0A-02DF-8F9A-C9FF-8C9425046AE2}"/>
          </ac:cxnSpMkLst>
        </pc:cxnChg>
        <pc:cxnChg chg="del mod">
          <ac:chgData name="LI, Jianqiang" userId="cff57bb5-6b3d-420f-8247-78e7019450b8" providerId="ADAL" clId="{5733EF17-AB39-4DCA-B72F-092CBDB8529B}" dt="2024-10-21T11:59:27.705" v="3415" actId="478"/>
          <ac:cxnSpMkLst>
            <pc:docMk/>
            <pc:sldMk cId="2745639956" sldId="2842"/>
            <ac:cxnSpMk id="34" creationId="{621CE9CA-0D3A-4F75-6C25-FDAA81F8ED32}"/>
          </ac:cxnSpMkLst>
        </pc:cxnChg>
        <pc:cxnChg chg="del mod">
          <ac:chgData name="LI, Jianqiang" userId="cff57bb5-6b3d-420f-8247-78e7019450b8" providerId="ADAL" clId="{5733EF17-AB39-4DCA-B72F-092CBDB8529B}" dt="2024-10-21T11:55:57.145" v="3338" actId="478"/>
          <ac:cxnSpMkLst>
            <pc:docMk/>
            <pc:sldMk cId="2745639956" sldId="2842"/>
            <ac:cxnSpMk id="43" creationId="{0EF87AF6-CCC8-DA2F-C4A9-A6038D97CC4F}"/>
          </ac:cxnSpMkLst>
        </pc:cxnChg>
      </pc:sldChg>
      <pc:sldChg chg="addSp modSp add mod">
        <pc:chgData name="LI, Jianqiang" userId="cff57bb5-6b3d-420f-8247-78e7019450b8" providerId="ADAL" clId="{5733EF17-AB39-4DCA-B72F-092CBDB8529B}" dt="2024-10-22T04:48:21.443" v="3770" actId="1076"/>
        <pc:sldMkLst>
          <pc:docMk/>
          <pc:sldMk cId="2284106516" sldId="2844"/>
        </pc:sldMkLst>
        <pc:spChg chg="mod">
          <ac:chgData name="LI, Jianqiang" userId="cff57bb5-6b3d-420f-8247-78e7019450b8" providerId="ADAL" clId="{5733EF17-AB39-4DCA-B72F-092CBDB8529B}" dt="2024-10-22T04:37:27.648" v="3648" actId="20577"/>
          <ac:spMkLst>
            <pc:docMk/>
            <pc:sldMk cId="2284106516" sldId="2844"/>
            <ac:spMk id="2" creationId="{62715A2E-656D-EC5D-FDE7-230488526EFC}"/>
          </ac:spMkLst>
        </pc:spChg>
        <pc:spChg chg="mod">
          <ac:chgData name="LI, Jianqiang" userId="cff57bb5-6b3d-420f-8247-78e7019450b8" providerId="ADAL" clId="{5733EF17-AB39-4DCA-B72F-092CBDB8529B}" dt="2024-10-22T04:48:05.561" v="3769"/>
          <ac:spMkLst>
            <pc:docMk/>
            <pc:sldMk cId="2284106516" sldId="2844"/>
            <ac:spMk id="3" creationId="{36A5FFEE-E22C-7E2F-1F3B-D8658E79FF2E}"/>
          </ac:spMkLst>
        </pc:spChg>
        <pc:spChg chg="add mod">
          <ac:chgData name="LI, Jianqiang" userId="cff57bb5-6b3d-420f-8247-78e7019450b8" providerId="ADAL" clId="{5733EF17-AB39-4DCA-B72F-092CBDB8529B}" dt="2024-10-22T04:48:21.443" v="3770" actId="1076"/>
          <ac:spMkLst>
            <pc:docMk/>
            <pc:sldMk cId="2284106516" sldId="2844"/>
            <ac:spMk id="6" creationId="{A1C4AD29-5C15-774F-AE94-FF606DE598BF}"/>
          </ac:spMkLst>
        </pc:spChg>
        <pc:spChg chg="add">
          <ac:chgData name="LI, Jianqiang" userId="cff57bb5-6b3d-420f-8247-78e7019450b8" providerId="ADAL" clId="{5733EF17-AB39-4DCA-B72F-092CBDB8529B}" dt="2024-10-22T04:48:00.781" v="3767"/>
          <ac:spMkLst>
            <pc:docMk/>
            <pc:sldMk cId="2284106516" sldId="2844"/>
            <ac:spMk id="7" creationId="{A329FFCA-3718-5B3A-C04B-00DE020CD146}"/>
          </ac:spMkLst>
        </pc:spChg>
      </pc:sldChg>
    </pc:docChg>
  </pc:docChgLst>
  <pc:docChgLst>
    <pc:chgData name="LI, Jianqiang" userId="cff57bb5-6b3d-420f-8247-78e7019450b8" providerId="ADAL" clId="{7FD6641B-B20E-440C-9CED-6BEEFC5E54F0}"/>
    <pc:docChg chg="undo redo custSel addSld delSld modSld">
      <pc:chgData name="LI, Jianqiang" userId="cff57bb5-6b3d-420f-8247-78e7019450b8" providerId="ADAL" clId="{7FD6641B-B20E-440C-9CED-6BEEFC5E54F0}" dt="2024-09-30T13:08:46.676" v="1634" actId="1076"/>
      <pc:docMkLst>
        <pc:docMk/>
      </pc:docMkLst>
      <pc:sldChg chg="modSp mod">
        <pc:chgData name="LI, Jianqiang" userId="cff57bb5-6b3d-420f-8247-78e7019450b8" providerId="ADAL" clId="{7FD6641B-B20E-440C-9CED-6BEEFC5E54F0}" dt="2024-09-30T10:56:26.345" v="18" actId="20577"/>
        <pc:sldMkLst>
          <pc:docMk/>
          <pc:sldMk cId="2808513160" sldId="613"/>
        </pc:sldMkLst>
        <pc:spChg chg="mod">
          <ac:chgData name="LI, Jianqiang" userId="cff57bb5-6b3d-420f-8247-78e7019450b8" providerId="ADAL" clId="{7FD6641B-B20E-440C-9CED-6BEEFC5E54F0}" dt="2024-09-30T10:56:26.345" v="18" actId="20577"/>
          <ac:spMkLst>
            <pc:docMk/>
            <pc:sldMk cId="2808513160" sldId="613"/>
            <ac:spMk id="7" creationId="{8D32768C-F15F-6E75-41D1-9F14D317D991}"/>
          </ac:spMkLst>
        </pc:spChg>
      </pc:sldChg>
      <pc:sldChg chg="modSp mod">
        <pc:chgData name="LI, Jianqiang" userId="cff57bb5-6b3d-420f-8247-78e7019450b8" providerId="ADAL" clId="{7FD6641B-B20E-440C-9CED-6BEEFC5E54F0}" dt="2024-09-30T10:58:12.168" v="64" actId="20577"/>
        <pc:sldMkLst>
          <pc:docMk/>
          <pc:sldMk cId="4196136796" sldId="624"/>
        </pc:sldMkLst>
        <pc:spChg chg="mod">
          <ac:chgData name="LI, Jianqiang" userId="cff57bb5-6b3d-420f-8247-78e7019450b8" providerId="ADAL" clId="{7FD6641B-B20E-440C-9CED-6BEEFC5E54F0}" dt="2024-09-30T10:58:12.168" v="64" actId="20577"/>
          <ac:spMkLst>
            <pc:docMk/>
            <pc:sldMk cId="4196136796" sldId="624"/>
            <ac:spMk id="3" creationId="{36A5FFEE-E22C-7E2F-1F3B-D8658E79FF2E}"/>
          </ac:spMkLst>
        </pc:spChg>
      </pc:sldChg>
      <pc:sldChg chg="addSp modSp mod">
        <pc:chgData name="LI, Jianqiang" userId="cff57bb5-6b3d-420f-8247-78e7019450b8" providerId="ADAL" clId="{7FD6641B-B20E-440C-9CED-6BEEFC5E54F0}" dt="2024-09-30T11:39:06.202" v="504" actId="5793"/>
        <pc:sldMkLst>
          <pc:docMk/>
          <pc:sldMk cId="1164986566" sldId="625"/>
        </pc:sldMkLst>
        <pc:spChg chg="mod">
          <ac:chgData name="LI, Jianqiang" userId="cff57bb5-6b3d-420f-8247-78e7019450b8" providerId="ADAL" clId="{7FD6641B-B20E-440C-9CED-6BEEFC5E54F0}" dt="2024-09-30T11:30:06.673" v="415" actId="20577"/>
          <ac:spMkLst>
            <pc:docMk/>
            <pc:sldMk cId="1164986566" sldId="625"/>
            <ac:spMk id="2" creationId="{62715A2E-656D-EC5D-FDE7-230488526EFC}"/>
          </ac:spMkLst>
        </pc:spChg>
        <pc:spChg chg="add">
          <ac:chgData name="LI, Jianqiang" userId="cff57bb5-6b3d-420f-8247-78e7019450b8" providerId="ADAL" clId="{7FD6641B-B20E-440C-9CED-6BEEFC5E54F0}" dt="2024-09-30T11:33:45.642" v="427"/>
          <ac:spMkLst>
            <pc:docMk/>
            <pc:sldMk cId="1164986566" sldId="625"/>
            <ac:spMk id="3" creationId="{6DB42A9E-B0E0-7591-8D55-D12982DFFB9A}"/>
          </ac:spMkLst>
        </pc:spChg>
        <pc:spChg chg="add mod">
          <ac:chgData name="LI, Jianqiang" userId="cff57bb5-6b3d-420f-8247-78e7019450b8" providerId="ADAL" clId="{7FD6641B-B20E-440C-9CED-6BEEFC5E54F0}" dt="2024-09-30T11:38:04.279" v="498" actId="1076"/>
          <ac:spMkLst>
            <pc:docMk/>
            <pc:sldMk cId="1164986566" sldId="625"/>
            <ac:spMk id="5" creationId="{2FDCD3FE-D6B0-4C91-E321-88FD53C77A3E}"/>
          </ac:spMkLst>
        </pc:spChg>
        <pc:spChg chg="add mod">
          <ac:chgData name="LI, Jianqiang" userId="cff57bb5-6b3d-420f-8247-78e7019450b8" providerId="ADAL" clId="{7FD6641B-B20E-440C-9CED-6BEEFC5E54F0}" dt="2024-09-30T11:38:27.983" v="501" actId="1076"/>
          <ac:spMkLst>
            <pc:docMk/>
            <pc:sldMk cId="1164986566" sldId="625"/>
            <ac:spMk id="6" creationId="{11970F9F-5EC6-EC7C-76FE-811228D7001B}"/>
          </ac:spMkLst>
        </pc:spChg>
        <pc:spChg chg="mod">
          <ac:chgData name="LI, Jianqiang" userId="cff57bb5-6b3d-420f-8247-78e7019450b8" providerId="ADAL" clId="{7FD6641B-B20E-440C-9CED-6BEEFC5E54F0}" dt="2024-09-30T11:30:42.262" v="421" actId="20577"/>
          <ac:spMkLst>
            <pc:docMk/>
            <pc:sldMk cId="1164986566" sldId="625"/>
            <ac:spMk id="8" creationId="{1D68554F-5AF8-7E1E-17A3-DE6F9E0E8871}"/>
          </ac:spMkLst>
        </pc:spChg>
        <pc:spChg chg="mod">
          <ac:chgData name="LI, Jianqiang" userId="cff57bb5-6b3d-420f-8247-78e7019450b8" providerId="ADAL" clId="{7FD6641B-B20E-440C-9CED-6BEEFC5E54F0}" dt="2024-09-30T11:33:02.916" v="425" actId="5793"/>
          <ac:spMkLst>
            <pc:docMk/>
            <pc:sldMk cId="1164986566" sldId="625"/>
            <ac:spMk id="17" creationId="{6581B964-F4DA-382E-A5CC-2C7FCE505809}"/>
          </ac:spMkLst>
        </pc:spChg>
        <pc:spChg chg="mod">
          <ac:chgData name="LI, Jianqiang" userId="cff57bb5-6b3d-420f-8247-78e7019450b8" providerId="ADAL" clId="{7FD6641B-B20E-440C-9CED-6BEEFC5E54F0}" dt="2024-09-30T11:35:17.420" v="438" actId="1076"/>
          <ac:spMkLst>
            <pc:docMk/>
            <pc:sldMk cId="1164986566" sldId="625"/>
            <ac:spMk id="18" creationId="{A18B1B3D-31B5-29E2-CF84-EA37A5C3394F}"/>
          </ac:spMkLst>
        </pc:spChg>
        <pc:spChg chg="mod">
          <ac:chgData name="LI, Jianqiang" userId="cff57bb5-6b3d-420f-8247-78e7019450b8" providerId="ADAL" clId="{7FD6641B-B20E-440C-9CED-6BEEFC5E54F0}" dt="2024-09-30T11:35:42.830" v="439" actId="1076"/>
          <ac:spMkLst>
            <pc:docMk/>
            <pc:sldMk cId="1164986566" sldId="625"/>
            <ac:spMk id="19" creationId="{5CABB9FE-E2BB-4A06-2289-2E62E1541A6C}"/>
          </ac:spMkLst>
        </pc:spChg>
        <pc:spChg chg="mod">
          <ac:chgData name="LI, Jianqiang" userId="cff57bb5-6b3d-420f-8247-78e7019450b8" providerId="ADAL" clId="{7FD6641B-B20E-440C-9CED-6BEEFC5E54F0}" dt="2024-09-30T11:39:06.202" v="504" actId="5793"/>
          <ac:spMkLst>
            <pc:docMk/>
            <pc:sldMk cId="1164986566" sldId="625"/>
            <ac:spMk id="20" creationId="{3169D8BD-A06F-D6F6-ABD3-B05ED15363F3}"/>
          </ac:spMkLst>
        </pc:spChg>
      </pc:sldChg>
      <pc:sldChg chg="addSp delSp modSp mod">
        <pc:chgData name="LI, Jianqiang" userId="cff57bb5-6b3d-420f-8247-78e7019450b8" providerId="ADAL" clId="{7FD6641B-B20E-440C-9CED-6BEEFC5E54F0}" dt="2024-09-30T11:27:32.760" v="366"/>
        <pc:sldMkLst>
          <pc:docMk/>
          <pc:sldMk cId="2856971437" sldId="635"/>
        </pc:sldMkLst>
        <pc:spChg chg="mod">
          <ac:chgData name="LI, Jianqiang" userId="cff57bb5-6b3d-420f-8247-78e7019450b8" providerId="ADAL" clId="{7FD6641B-B20E-440C-9CED-6BEEFC5E54F0}" dt="2024-09-30T11:04:58.071" v="170" actId="20577"/>
          <ac:spMkLst>
            <pc:docMk/>
            <pc:sldMk cId="2856971437" sldId="635"/>
            <ac:spMk id="2" creationId="{62715A2E-656D-EC5D-FDE7-230488526EFC}"/>
          </ac:spMkLst>
        </pc:spChg>
        <pc:spChg chg="add mod">
          <ac:chgData name="LI, Jianqiang" userId="cff57bb5-6b3d-420f-8247-78e7019450b8" providerId="ADAL" clId="{7FD6641B-B20E-440C-9CED-6BEEFC5E54F0}" dt="2024-09-30T11:27:32.760" v="366"/>
          <ac:spMkLst>
            <pc:docMk/>
            <pc:sldMk cId="2856971437" sldId="635"/>
            <ac:spMk id="5" creationId="{1685A8AE-1515-1CD8-E585-D9ACDDB386DB}"/>
          </ac:spMkLst>
        </pc:spChg>
        <pc:spChg chg="del mod">
          <ac:chgData name="LI, Jianqiang" userId="cff57bb5-6b3d-420f-8247-78e7019450b8" providerId="ADAL" clId="{7FD6641B-B20E-440C-9CED-6BEEFC5E54F0}" dt="2024-09-30T11:27:27.298" v="365" actId="478"/>
          <ac:spMkLst>
            <pc:docMk/>
            <pc:sldMk cId="2856971437" sldId="635"/>
            <ac:spMk id="22" creationId="{5DCBAE54-B59D-659D-C2B5-B734C662961B}"/>
          </ac:spMkLst>
        </pc:spChg>
      </pc:sldChg>
      <pc:sldChg chg="addSp modSp mod">
        <pc:chgData name="LI, Jianqiang" userId="cff57bb5-6b3d-420f-8247-78e7019450b8" providerId="ADAL" clId="{7FD6641B-B20E-440C-9CED-6BEEFC5E54F0}" dt="2024-09-30T11:48:16.764" v="555" actId="20577"/>
        <pc:sldMkLst>
          <pc:docMk/>
          <pc:sldMk cId="2876691948" sldId="636"/>
        </pc:sldMkLst>
        <pc:spChg chg="mod">
          <ac:chgData name="LI, Jianqiang" userId="cff57bb5-6b3d-420f-8247-78e7019450b8" providerId="ADAL" clId="{7FD6641B-B20E-440C-9CED-6BEEFC5E54F0}" dt="2024-09-30T11:40:48.297" v="517" actId="20577"/>
          <ac:spMkLst>
            <pc:docMk/>
            <pc:sldMk cId="2876691948" sldId="636"/>
            <ac:spMk id="2" creationId="{62715A2E-656D-EC5D-FDE7-230488526EFC}"/>
          </ac:spMkLst>
        </pc:spChg>
        <pc:spChg chg="add">
          <ac:chgData name="LI, Jianqiang" userId="cff57bb5-6b3d-420f-8247-78e7019450b8" providerId="ADAL" clId="{7FD6641B-B20E-440C-9CED-6BEEFC5E54F0}" dt="2024-09-30T11:44:59.049" v="532"/>
          <ac:spMkLst>
            <pc:docMk/>
            <pc:sldMk cId="2876691948" sldId="636"/>
            <ac:spMk id="3" creationId="{954E4F1E-57E8-7E7A-C6C6-29085BFC20F8}"/>
          </ac:spMkLst>
        </pc:spChg>
        <pc:spChg chg="add">
          <ac:chgData name="LI, Jianqiang" userId="cff57bb5-6b3d-420f-8247-78e7019450b8" providerId="ADAL" clId="{7FD6641B-B20E-440C-9CED-6BEEFC5E54F0}" dt="2024-09-30T11:45:18.864" v="534"/>
          <ac:spMkLst>
            <pc:docMk/>
            <pc:sldMk cId="2876691948" sldId="636"/>
            <ac:spMk id="5" creationId="{4CAD8998-F8BF-8869-BB1D-C339F8931E5B}"/>
          </ac:spMkLst>
        </pc:spChg>
        <pc:spChg chg="mod">
          <ac:chgData name="LI, Jianqiang" userId="cff57bb5-6b3d-420f-8247-78e7019450b8" providerId="ADAL" clId="{7FD6641B-B20E-440C-9CED-6BEEFC5E54F0}" dt="2024-09-30T11:42:33.003" v="529" actId="20577"/>
          <ac:spMkLst>
            <pc:docMk/>
            <pc:sldMk cId="2876691948" sldId="636"/>
            <ac:spMk id="8" creationId="{1D68554F-5AF8-7E1E-17A3-DE6F9E0E8871}"/>
          </ac:spMkLst>
        </pc:spChg>
        <pc:spChg chg="mod">
          <ac:chgData name="LI, Jianqiang" userId="cff57bb5-6b3d-420f-8247-78e7019450b8" providerId="ADAL" clId="{7FD6641B-B20E-440C-9CED-6BEEFC5E54F0}" dt="2024-09-30T11:42:27.408" v="526" actId="1076"/>
          <ac:spMkLst>
            <pc:docMk/>
            <pc:sldMk cId="2876691948" sldId="636"/>
            <ac:spMk id="13" creationId="{ED25030F-4FDC-B91B-5C28-8CD4A7CDFC47}"/>
          </ac:spMkLst>
        </pc:spChg>
        <pc:spChg chg="mod">
          <ac:chgData name="LI, Jianqiang" userId="cff57bb5-6b3d-420f-8247-78e7019450b8" providerId="ADAL" clId="{7FD6641B-B20E-440C-9CED-6BEEFC5E54F0}" dt="2024-09-30T11:44:13.974" v="531" actId="5793"/>
          <ac:spMkLst>
            <pc:docMk/>
            <pc:sldMk cId="2876691948" sldId="636"/>
            <ac:spMk id="17" creationId="{6581B964-F4DA-382E-A5CC-2C7FCE505809}"/>
          </ac:spMkLst>
        </pc:spChg>
        <pc:spChg chg="mod">
          <ac:chgData name="LI, Jianqiang" userId="cff57bb5-6b3d-420f-8247-78e7019450b8" providerId="ADAL" clId="{7FD6641B-B20E-440C-9CED-6BEEFC5E54F0}" dt="2024-09-30T11:46:21.326" v="546" actId="1076"/>
          <ac:spMkLst>
            <pc:docMk/>
            <pc:sldMk cId="2876691948" sldId="636"/>
            <ac:spMk id="18" creationId="{A18B1B3D-31B5-29E2-CF84-EA37A5C3394F}"/>
          </ac:spMkLst>
        </pc:spChg>
        <pc:spChg chg="mod">
          <ac:chgData name="LI, Jianqiang" userId="cff57bb5-6b3d-420f-8247-78e7019450b8" providerId="ADAL" clId="{7FD6641B-B20E-440C-9CED-6BEEFC5E54F0}" dt="2024-09-30T11:46:28.212" v="547" actId="1076"/>
          <ac:spMkLst>
            <pc:docMk/>
            <pc:sldMk cId="2876691948" sldId="636"/>
            <ac:spMk id="19" creationId="{5CABB9FE-E2BB-4A06-2289-2E62E1541A6C}"/>
          </ac:spMkLst>
        </pc:spChg>
        <pc:spChg chg="mod">
          <ac:chgData name="LI, Jianqiang" userId="cff57bb5-6b3d-420f-8247-78e7019450b8" providerId="ADAL" clId="{7FD6641B-B20E-440C-9CED-6BEEFC5E54F0}" dt="2024-09-30T11:48:16.764" v="555" actId="20577"/>
          <ac:spMkLst>
            <pc:docMk/>
            <pc:sldMk cId="2876691948" sldId="636"/>
            <ac:spMk id="20" creationId="{3169D8BD-A06F-D6F6-ABD3-B05ED15363F3}"/>
          </ac:spMkLst>
        </pc:spChg>
      </pc:sldChg>
      <pc:sldChg chg="addSp modSp mod">
        <pc:chgData name="LI, Jianqiang" userId="cff57bb5-6b3d-420f-8247-78e7019450b8" providerId="ADAL" clId="{7FD6641B-B20E-440C-9CED-6BEEFC5E54F0}" dt="2024-09-30T11:57:29.299" v="701" actId="5793"/>
        <pc:sldMkLst>
          <pc:docMk/>
          <pc:sldMk cId="2520553328" sldId="637"/>
        </pc:sldMkLst>
        <pc:spChg chg="mod">
          <ac:chgData name="LI, Jianqiang" userId="cff57bb5-6b3d-420f-8247-78e7019450b8" providerId="ADAL" clId="{7FD6641B-B20E-440C-9CED-6BEEFC5E54F0}" dt="2024-09-30T11:54:46.288" v="682" actId="20577"/>
          <ac:spMkLst>
            <pc:docMk/>
            <pc:sldMk cId="2520553328" sldId="637"/>
            <ac:spMk id="2" creationId="{62715A2E-656D-EC5D-FDE7-230488526EFC}"/>
          </ac:spMkLst>
        </pc:spChg>
        <pc:spChg chg="add">
          <ac:chgData name="LI, Jianqiang" userId="cff57bb5-6b3d-420f-8247-78e7019450b8" providerId="ADAL" clId="{7FD6641B-B20E-440C-9CED-6BEEFC5E54F0}" dt="2024-09-30T11:56:05.532" v="691"/>
          <ac:spMkLst>
            <pc:docMk/>
            <pc:sldMk cId="2520553328" sldId="637"/>
            <ac:spMk id="3" creationId="{0E1011CA-3D6B-80AA-70F7-3F5040094DB8}"/>
          </ac:spMkLst>
        </pc:spChg>
        <pc:spChg chg="mod">
          <ac:chgData name="LI, Jianqiang" userId="cff57bb5-6b3d-420f-8247-78e7019450b8" providerId="ADAL" clId="{7FD6641B-B20E-440C-9CED-6BEEFC5E54F0}" dt="2024-09-30T11:55:06.670" v="688" actId="20577"/>
          <ac:spMkLst>
            <pc:docMk/>
            <pc:sldMk cId="2520553328" sldId="637"/>
            <ac:spMk id="8" creationId="{1D68554F-5AF8-7E1E-17A3-DE6F9E0E8871}"/>
          </ac:spMkLst>
        </pc:spChg>
        <pc:spChg chg="mod">
          <ac:chgData name="LI, Jianqiang" userId="cff57bb5-6b3d-420f-8247-78e7019450b8" providerId="ADAL" clId="{7FD6641B-B20E-440C-9CED-6BEEFC5E54F0}" dt="2024-09-30T11:55:43.407" v="690" actId="5793"/>
          <ac:spMkLst>
            <pc:docMk/>
            <pc:sldMk cId="2520553328" sldId="637"/>
            <ac:spMk id="17" creationId="{6581B964-F4DA-382E-A5CC-2C7FCE505809}"/>
          </ac:spMkLst>
        </pc:spChg>
        <pc:spChg chg="mod">
          <ac:chgData name="LI, Jianqiang" userId="cff57bb5-6b3d-420f-8247-78e7019450b8" providerId="ADAL" clId="{7FD6641B-B20E-440C-9CED-6BEEFC5E54F0}" dt="2024-09-30T11:56:25.535" v="696" actId="20577"/>
          <ac:spMkLst>
            <pc:docMk/>
            <pc:sldMk cId="2520553328" sldId="637"/>
            <ac:spMk id="18" creationId="{A18B1B3D-31B5-29E2-CF84-EA37A5C3394F}"/>
          </ac:spMkLst>
        </pc:spChg>
        <pc:spChg chg="mod">
          <ac:chgData name="LI, Jianqiang" userId="cff57bb5-6b3d-420f-8247-78e7019450b8" providerId="ADAL" clId="{7FD6641B-B20E-440C-9CED-6BEEFC5E54F0}" dt="2024-09-30T11:57:29.299" v="701" actId="5793"/>
          <ac:spMkLst>
            <pc:docMk/>
            <pc:sldMk cId="2520553328" sldId="637"/>
            <ac:spMk id="20" creationId="{3169D8BD-A06F-D6F6-ABD3-B05ED15363F3}"/>
          </ac:spMkLst>
        </pc:spChg>
      </pc:sldChg>
      <pc:sldChg chg="del">
        <pc:chgData name="LI, Jianqiang" userId="cff57bb5-6b3d-420f-8247-78e7019450b8" providerId="ADAL" clId="{7FD6641B-B20E-440C-9CED-6BEEFC5E54F0}" dt="2024-09-30T11:59:03.618" v="757" actId="47"/>
        <pc:sldMkLst>
          <pc:docMk/>
          <pc:sldMk cId="6090341" sldId="638"/>
        </pc:sldMkLst>
      </pc:sldChg>
      <pc:sldChg chg="del">
        <pc:chgData name="LI, Jianqiang" userId="cff57bb5-6b3d-420f-8247-78e7019450b8" providerId="ADAL" clId="{7FD6641B-B20E-440C-9CED-6BEEFC5E54F0}" dt="2024-09-30T12:00:58.992" v="819" actId="47"/>
        <pc:sldMkLst>
          <pc:docMk/>
          <pc:sldMk cId="3588725488" sldId="639"/>
        </pc:sldMkLst>
      </pc:sldChg>
      <pc:sldChg chg="del">
        <pc:chgData name="LI, Jianqiang" userId="cff57bb5-6b3d-420f-8247-78e7019450b8" providerId="ADAL" clId="{7FD6641B-B20E-440C-9CED-6BEEFC5E54F0}" dt="2024-09-30T12:01:00.685" v="820" actId="47"/>
        <pc:sldMkLst>
          <pc:docMk/>
          <pc:sldMk cId="378689546" sldId="640"/>
        </pc:sldMkLst>
      </pc:sldChg>
      <pc:sldChg chg="addSp delSp modSp mod">
        <pc:chgData name="LI, Jianqiang" userId="cff57bb5-6b3d-420f-8247-78e7019450b8" providerId="ADAL" clId="{7FD6641B-B20E-440C-9CED-6BEEFC5E54F0}" dt="2024-09-30T12:05:49.368" v="875" actId="14100"/>
        <pc:sldMkLst>
          <pc:docMk/>
          <pc:sldMk cId="2060659652" sldId="642"/>
        </pc:sldMkLst>
        <pc:spChg chg="mod">
          <ac:chgData name="LI, Jianqiang" userId="cff57bb5-6b3d-420f-8247-78e7019450b8" providerId="ADAL" clId="{7FD6641B-B20E-440C-9CED-6BEEFC5E54F0}" dt="2024-09-30T12:03:28.671" v="836" actId="20577"/>
          <ac:spMkLst>
            <pc:docMk/>
            <pc:sldMk cId="2060659652" sldId="642"/>
            <ac:spMk id="2" creationId="{62715A2E-656D-EC5D-FDE7-230488526EFC}"/>
          </ac:spMkLst>
        </pc:spChg>
        <pc:spChg chg="del">
          <ac:chgData name="LI, Jianqiang" userId="cff57bb5-6b3d-420f-8247-78e7019450b8" providerId="ADAL" clId="{7FD6641B-B20E-440C-9CED-6BEEFC5E54F0}" dt="2024-09-30T12:04:18.614" v="842" actId="478"/>
          <ac:spMkLst>
            <pc:docMk/>
            <pc:sldMk cId="2060659652" sldId="642"/>
            <ac:spMk id="3" creationId="{35E5DA3A-C303-88DD-0A47-ED3BBBDE8233}"/>
          </ac:spMkLst>
        </pc:spChg>
        <pc:spChg chg="add mod">
          <ac:chgData name="LI, Jianqiang" userId="cff57bb5-6b3d-420f-8247-78e7019450b8" providerId="ADAL" clId="{7FD6641B-B20E-440C-9CED-6BEEFC5E54F0}" dt="2024-09-30T12:05:49.368" v="875" actId="14100"/>
          <ac:spMkLst>
            <pc:docMk/>
            <pc:sldMk cId="2060659652" sldId="642"/>
            <ac:spMk id="5" creationId="{14771B40-21CF-5E90-3A74-392C5D51EA85}"/>
          </ac:spMkLst>
        </pc:spChg>
        <pc:spChg chg="del">
          <ac:chgData name="LI, Jianqiang" userId="cff57bb5-6b3d-420f-8247-78e7019450b8" providerId="ADAL" clId="{7FD6641B-B20E-440C-9CED-6BEEFC5E54F0}" dt="2024-09-30T12:04:20.319" v="843" actId="478"/>
          <ac:spMkLst>
            <pc:docMk/>
            <pc:sldMk cId="2060659652" sldId="642"/>
            <ac:spMk id="6" creationId="{7EE45859-8B74-CD35-C8F3-849759F3278B}"/>
          </ac:spMkLst>
        </pc:spChg>
        <pc:spChg chg="del">
          <ac:chgData name="LI, Jianqiang" userId="cff57bb5-6b3d-420f-8247-78e7019450b8" providerId="ADAL" clId="{7FD6641B-B20E-440C-9CED-6BEEFC5E54F0}" dt="2024-09-30T12:04:10.023" v="838" actId="478"/>
          <ac:spMkLst>
            <pc:docMk/>
            <pc:sldMk cId="2060659652" sldId="642"/>
            <ac:spMk id="8" creationId="{3048482A-26CD-6A78-76DB-978B6FC022D8}"/>
          </ac:spMkLst>
        </pc:spChg>
        <pc:spChg chg="del">
          <ac:chgData name="LI, Jianqiang" userId="cff57bb5-6b3d-420f-8247-78e7019450b8" providerId="ADAL" clId="{7FD6641B-B20E-440C-9CED-6BEEFC5E54F0}" dt="2024-09-30T12:04:24.134" v="848" actId="478"/>
          <ac:spMkLst>
            <pc:docMk/>
            <pc:sldMk cId="2060659652" sldId="642"/>
            <ac:spMk id="9" creationId="{74711B85-1C2F-4DBF-35CA-8DCBE468A6FA}"/>
          </ac:spMkLst>
        </pc:spChg>
        <pc:spChg chg="del">
          <ac:chgData name="LI, Jianqiang" userId="cff57bb5-6b3d-420f-8247-78e7019450b8" providerId="ADAL" clId="{7FD6641B-B20E-440C-9CED-6BEEFC5E54F0}" dt="2024-09-30T12:04:11.755" v="840" actId="478"/>
          <ac:spMkLst>
            <pc:docMk/>
            <pc:sldMk cId="2060659652" sldId="642"/>
            <ac:spMk id="10" creationId="{6F4E3837-8892-964F-FB2E-D35C0E50373D}"/>
          </ac:spMkLst>
        </pc:spChg>
        <pc:spChg chg="del">
          <ac:chgData name="LI, Jianqiang" userId="cff57bb5-6b3d-420f-8247-78e7019450b8" providerId="ADAL" clId="{7FD6641B-B20E-440C-9CED-6BEEFC5E54F0}" dt="2024-09-30T12:04:10.816" v="839" actId="478"/>
          <ac:spMkLst>
            <pc:docMk/>
            <pc:sldMk cId="2060659652" sldId="642"/>
            <ac:spMk id="16" creationId="{D7E0E3E0-4908-AD85-ACC2-2BB6E0E3D7C1}"/>
          </ac:spMkLst>
        </pc:spChg>
        <pc:spChg chg="del">
          <ac:chgData name="LI, Jianqiang" userId="cff57bb5-6b3d-420f-8247-78e7019450b8" providerId="ADAL" clId="{7FD6641B-B20E-440C-9CED-6BEEFC5E54F0}" dt="2024-09-30T12:04:18.014" v="841" actId="478"/>
          <ac:spMkLst>
            <pc:docMk/>
            <pc:sldMk cId="2060659652" sldId="642"/>
            <ac:spMk id="17" creationId="{2E1FC83A-FC50-61B8-ECB8-E3A1EAD8B237}"/>
          </ac:spMkLst>
        </pc:spChg>
        <pc:cxnChg chg="del mod">
          <ac:chgData name="LI, Jianqiang" userId="cff57bb5-6b3d-420f-8247-78e7019450b8" providerId="ADAL" clId="{7FD6641B-B20E-440C-9CED-6BEEFC5E54F0}" dt="2024-09-30T12:04:23.398" v="847" actId="478"/>
          <ac:cxnSpMkLst>
            <pc:docMk/>
            <pc:sldMk cId="2060659652" sldId="642"/>
            <ac:cxnSpMk id="12" creationId="{F314B3D1-4056-D011-C64C-CD297CB4AE59}"/>
          </ac:cxnSpMkLst>
        </pc:cxnChg>
        <pc:cxnChg chg="del mod">
          <ac:chgData name="LI, Jianqiang" userId="cff57bb5-6b3d-420f-8247-78e7019450b8" providerId="ADAL" clId="{7FD6641B-B20E-440C-9CED-6BEEFC5E54F0}" dt="2024-09-30T12:04:21.360" v="844" actId="478"/>
          <ac:cxnSpMkLst>
            <pc:docMk/>
            <pc:sldMk cId="2060659652" sldId="642"/>
            <ac:cxnSpMk id="18" creationId="{EE8F97F7-2B9E-3047-2FC9-B916CDDEDB1D}"/>
          </ac:cxnSpMkLst>
        </pc:cxnChg>
        <pc:cxnChg chg="del mod">
          <ac:chgData name="LI, Jianqiang" userId="cff57bb5-6b3d-420f-8247-78e7019450b8" providerId="ADAL" clId="{7FD6641B-B20E-440C-9CED-6BEEFC5E54F0}" dt="2024-09-30T12:04:22.589" v="846" actId="478"/>
          <ac:cxnSpMkLst>
            <pc:docMk/>
            <pc:sldMk cId="2060659652" sldId="642"/>
            <ac:cxnSpMk id="21" creationId="{F2399818-F202-0D7F-2B8F-C821FE027F03}"/>
          </ac:cxnSpMkLst>
        </pc:cxnChg>
        <pc:cxnChg chg="del mod">
          <ac:chgData name="LI, Jianqiang" userId="cff57bb5-6b3d-420f-8247-78e7019450b8" providerId="ADAL" clId="{7FD6641B-B20E-440C-9CED-6BEEFC5E54F0}" dt="2024-09-30T12:04:21.871" v="845" actId="478"/>
          <ac:cxnSpMkLst>
            <pc:docMk/>
            <pc:sldMk cId="2060659652" sldId="642"/>
            <ac:cxnSpMk id="25" creationId="{B11A0F1E-1BF9-1932-8DA5-2D409E5DB4C7}"/>
          </ac:cxnSpMkLst>
        </pc:cxnChg>
      </pc:sldChg>
      <pc:sldChg chg="del">
        <pc:chgData name="LI, Jianqiang" userId="cff57bb5-6b3d-420f-8247-78e7019450b8" providerId="ADAL" clId="{7FD6641B-B20E-440C-9CED-6BEEFC5E54F0}" dt="2024-09-30T12:14:09.143" v="974" actId="47"/>
        <pc:sldMkLst>
          <pc:docMk/>
          <pc:sldMk cId="4229940086" sldId="643"/>
        </pc:sldMkLst>
      </pc:sldChg>
      <pc:sldChg chg="add del">
        <pc:chgData name="LI, Jianqiang" userId="cff57bb5-6b3d-420f-8247-78e7019450b8" providerId="ADAL" clId="{7FD6641B-B20E-440C-9CED-6BEEFC5E54F0}" dt="2024-09-30T12:48:44.259" v="1544" actId="47"/>
        <pc:sldMkLst>
          <pc:docMk/>
          <pc:sldMk cId="3302421189" sldId="644"/>
        </pc:sldMkLst>
      </pc:sldChg>
      <pc:sldChg chg="addSp delSp modSp mod">
        <pc:chgData name="LI, Jianqiang" userId="cff57bb5-6b3d-420f-8247-78e7019450b8" providerId="ADAL" clId="{7FD6641B-B20E-440C-9CED-6BEEFC5E54F0}" dt="2024-09-30T12:50:37.494" v="1601" actId="1076"/>
        <pc:sldMkLst>
          <pc:docMk/>
          <pc:sldMk cId="3566911339" sldId="645"/>
        </pc:sldMkLst>
        <pc:spChg chg="mod">
          <ac:chgData name="LI, Jianqiang" userId="cff57bb5-6b3d-420f-8247-78e7019450b8" providerId="ADAL" clId="{7FD6641B-B20E-440C-9CED-6BEEFC5E54F0}" dt="2024-09-30T12:49:46.411" v="1591" actId="20577"/>
          <ac:spMkLst>
            <pc:docMk/>
            <pc:sldMk cId="3566911339" sldId="645"/>
            <ac:spMk id="2" creationId="{62715A2E-656D-EC5D-FDE7-230488526EFC}"/>
          </ac:spMkLst>
        </pc:spChg>
        <pc:spChg chg="add del mod">
          <ac:chgData name="LI, Jianqiang" userId="cff57bb5-6b3d-420f-8247-78e7019450b8" providerId="ADAL" clId="{7FD6641B-B20E-440C-9CED-6BEEFC5E54F0}" dt="2024-09-30T12:50:37.494" v="1601" actId="1076"/>
          <ac:spMkLst>
            <pc:docMk/>
            <pc:sldMk cId="3566911339" sldId="645"/>
            <ac:spMk id="3" creationId="{4F9DF121-5295-B8EB-2410-E170AB4E45F1}"/>
          </ac:spMkLst>
        </pc:spChg>
        <pc:spChg chg="add">
          <ac:chgData name="LI, Jianqiang" userId="cff57bb5-6b3d-420f-8247-78e7019450b8" providerId="ADAL" clId="{7FD6641B-B20E-440C-9CED-6BEEFC5E54F0}" dt="2024-09-30T12:49:51.310" v="1592"/>
          <ac:spMkLst>
            <pc:docMk/>
            <pc:sldMk cId="3566911339" sldId="645"/>
            <ac:spMk id="5" creationId="{291291A2-0E07-1253-F828-51DC0790D5CF}"/>
          </ac:spMkLst>
        </pc:spChg>
        <pc:spChg chg="add mod">
          <ac:chgData name="LI, Jianqiang" userId="cff57bb5-6b3d-420f-8247-78e7019450b8" providerId="ADAL" clId="{7FD6641B-B20E-440C-9CED-6BEEFC5E54F0}" dt="2024-09-30T12:50:16.048" v="1595"/>
          <ac:spMkLst>
            <pc:docMk/>
            <pc:sldMk cId="3566911339" sldId="645"/>
            <ac:spMk id="6" creationId="{B7BB7740-8207-AE59-A1B6-0892D5653535}"/>
          </ac:spMkLst>
        </pc:spChg>
        <pc:spChg chg="del">
          <ac:chgData name="LI, Jianqiang" userId="cff57bb5-6b3d-420f-8247-78e7019450b8" providerId="ADAL" clId="{7FD6641B-B20E-440C-9CED-6BEEFC5E54F0}" dt="2024-09-30T12:50:24.666" v="1599" actId="478"/>
          <ac:spMkLst>
            <pc:docMk/>
            <pc:sldMk cId="3566911339" sldId="645"/>
            <ac:spMk id="7" creationId="{B159820B-810A-2284-B21D-5FC5B32C919A}"/>
          </ac:spMkLst>
        </pc:spChg>
      </pc:sldChg>
      <pc:sldChg chg="modSp mod">
        <pc:chgData name="LI, Jianqiang" userId="cff57bb5-6b3d-420f-8247-78e7019450b8" providerId="ADAL" clId="{7FD6641B-B20E-440C-9CED-6BEEFC5E54F0}" dt="2024-09-30T12:30:05.111" v="1385" actId="20577"/>
        <pc:sldMkLst>
          <pc:docMk/>
          <pc:sldMk cId="1415499555" sldId="646"/>
        </pc:sldMkLst>
        <pc:spChg chg="mod">
          <ac:chgData name="LI, Jianqiang" userId="cff57bb5-6b3d-420f-8247-78e7019450b8" providerId="ADAL" clId="{7FD6641B-B20E-440C-9CED-6BEEFC5E54F0}" dt="2024-09-30T11:02:19.232" v="72" actId="20577"/>
          <ac:spMkLst>
            <pc:docMk/>
            <pc:sldMk cId="1415499555" sldId="646"/>
            <ac:spMk id="2" creationId="{62715A2E-656D-EC5D-FDE7-230488526EFC}"/>
          </ac:spMkLst>
        </pc:spChg>
        <pc:spChg chg="mod">
          <ac:chgData name="LI, Jianqiang" userId="cff57bb5-6b3d-420f-8247-78e7019450b8" providerId="ADAL" clId="{7FD6641B-B20E-440C-9CED-6BEEFC5E54F0}" dt="2024-09-30T12:30:05.111" v="1385" actId="20577"/>
          <ac:spMkLst>
            <pc:docMk/>
            <pc:sldMk cId="1415499555" sldId="646"/>
            <ac:spMk id="3" creationId="{36A5FFEE-E22C-7E2F-1F3B-D8658E79FF2E}"/>
          </ac:spMkLst>
        </pc:spChg>
        <pc:spChg chg="mod">
          <ac:chgData name="LI, Jianqiang" userId="cff57bb5-6b3d-420f-8247-78e7019450b8" providerId="ADAL" clId="{7FD6641B-B20E-440C-9CED-6BEEFC5E54F0}" dt="2024-09-30T11:22:06.107" v="268" actId="1076"/>
          <ac:spMkLst>
            <pc:docMk/>
            <pc:sldMk cId="1415499555" sldId="646"/>
            <ac:spMk id="6" creationId="{059666F3-2E33-F336-CBC8-9499F9D78784}"/>
          </ac:spMkLst>
        </pc:spChg>
      </pc:sldChg>
      <pc:sldChg chg="add del">
        <pc:chgData name="LI, Jianqiang" userId="cff57bb5-6b3d-420f-8247-78e7019450b8" providerId="ADAL" clId="{7FD6641B-B20E-440C-9CED-6BEEFC5E54F0}" dt="2024-09-30T11:27:14.570" v="364" actId="47"/>
        <pc:sldMkLst>
          <pc:docMk/>
          <pc:sldMk cId="3857821750" sldId="647"/>
        </pc:sldMkLst>
      </pc:sldChg>
      <pc:sldChg chg="addSp modSp add mod">
        <pc:chgData name="LI, Jianqiang" userId="cff57bb5-6b3d-420f-8247-78e7019450b8" providerId="ADAL" clId="{7FD6641B-B20E-440C-9CED-6BEEFC5E54F0}" dt="2024-09-30T11:41:55.164" v="525" actId="1076"/>
        <pc:sldMkLst>
          <pc:docMk/>
          <pc:sldMk cId="618963421" sldId="648"/>
        </pc:sldMkLst>
        <pc:spChg chg="mod">
          <ac:chgData name="LI, Jianqiang" userId="cff57bb5-6b3d-420f-8247-78e7019450b8" providerId="ADAL" clId="{7FD6641B-B20E-440C-9CED-6BEEFC5E54F0}" dt="2024-09-30T11:22:30.833" v="272" actId="20577"/>
          <ac:spMkLst>
            <pc:docMk/>
            <pc:sldMk cId="618963421" sldId="648"/>
            <ac:spMk id="2" creationId="{62715A2E-656D-EC5D-FDE7-230488526EFC}"/>
          </ac:spMkLst>
        </pc:spChg>
        <pc:spChg chg="add mod">
          <ac:chgData name="LI, Jianqiang" userId="cff57bb5-6b3d-420f-8247-78e7019450b8" providerId="ADAL" clId="{7FD6641B-B20E-440C-9CED-6BEEFC5E54F0}" dt="2024-09-30T11:25:57.766" v="363" actId="207"/>
          <ac:spMkLst>
            <pc:docMk/>
            <pc:sldMk cId="618963421" sldId="648"/>
            <ac:spMk id="5" creationId="{EA6380A2-20C4-B83D-453D-5410F86E9B40}"/>
          </ac:spMkLst>
        </pc:spChg>
        <pc:spChg chg="mod">
          <ac:chgData name="LI, Jianqiang" userId="cff57bb5-6b3d-420f-8247-78e7019450b8" providerId="ADAL" clId="{7FD6641B-B20E-440C-9CED-6BEEFC5E54F0}" dt="2024-09-30T11:41:55.164" v="525" actId="1076"/>
          <ac:spMkLst>
            <pc:docMk/>
            <pc:sldMk cId="618963421" sldId="648"/>
            <ac:spMk id="22" creationId="{5DCBAE54-B59D-659D-C2B5-B734C662961B}"/>
          </ac:spMkLst>
        </pc:spChg>
      </pc:sldChg>
      <pc:sldChg chg="delSp modSp add mod">
        <pc:chgData name="LI, Jianqiang" userId="cff57bb5-6b3d-420f-8247-78e7019450b8" providerId="ADAL" clId="{7FD6641B-B20E-440C-9CED-6BEEFC5E54F0}" dt="2024-09-30T11:54:13.671" v="667" actId="108"/>
        <pc:sldMkLst>
          <pc:docMk/>
          <pc:sldMk cId="2107550131" sldId="649"/>
        </pc:sldMkLst>
        <pc:spChg chg="mod">
          <ac:chgData name="LI, Jianqiang" userId="cff57bb5-6b3d-420f-8247-78e7019450b8" providerId="ADAL" clId="{7FD6641B-B20E-440C-9CED-6BEEFC5E54F0}" dt="2024-09-30T11:50:40.223" v="610" actId="20577"/>
          <ac:spMkLst>
            <pc:docMk/>
            <pc:sldMk cId="2107550131" sldId="649"/>
            <ac:spMk id="8" creationId="{1D68554F-5AF8-7E1E-17A3-DE6F9E0E8871}"/>
          </ac:spMkLst>
        </pc:spChg>
        <pc:spChg chg="del">
          <ac:chgData name="LI, Jianqiang" userId="cff57bb5-6b3d-420f-8247-78e7019450b8" providerId="ADAL" clId="{7FD6641B-B20E-440C-9CED-6BEEFC5E54F0}" dt="2024-09-30T11:51:03.684" v="611" actId="478"/>
          <ac:spMkLst>
            <pc:docMk/>
            <pc:sldMk cId="2107550131" sldId="649"/>
            <ac:spMk id="13" creationId="{ED25030F-4FDC-B91B-5C28-8CD4A7CDFC47}"/>
          </ac:spMkLst>
        </pc:spChg>
        <pc:spChg chg="del">
          <ac:chgData name="LI, Jianqiang" userId="cff57bb5-6b3d-420f-8247-78e7019450b8" providerId="ADAL" clId="{7FD6641B-B20E-440C-9CED-6BEEFC5E54F0}" dt="2024-09-30T11:51:05.042" v="612" actId="478"/>
          <ac:spMkLst>
            <pc:docMk/>
            <pc:sldMk cId="2107550131" sldId="649"/>
            <ac:spMk id="17" creationId="{6581B964-F4DA-382E-A5CC-2C7FCE505809}"/>
          </ac:spMkLst>
        </pc:spChg>
        <pc:spChg chg="del">
          <ac:chgData name="LI, Jianqiang" userId="cff57bb5-6b3d-420f-8247-78e7019450b8" providerId="ADAL" clId="{7FD6641B-B20E-440C-9CED-6BEEFC5E54F0}" dt="2024-09-30T11:51:06.511" v="613" actId="478"/>
          <ac:spMkLst>
            <pc:docMk/>
            <pc:sldMk cId="2107550131" sldId="649"/>
            <ac:spMk id="18" creationId="{A18B1B3D-31B5-29E2-CF84-EA37A5C3394F}"/>
          </ac:spMkLst>
        </pc:spChg>
        <pc:spChg chg="mod">
          <ac:chgData name="LI, Jianqiang" userId="cff57bb5-6b3d-420f-8247-78e7019450b8" providerId="ADAL" clId="{7FD6641B-B20E-440C-9CED-6BEEFC5E54F0}" dt="2024-09-30T11:51:24.249" v="651" actId="20577"/>
          <ac:spMkLst>
            <pc:docMk/>
            <pc:sldMk cId="2107550131" sldId="649"/>
            <ac:spMk id="19" creationId="{5CABB9FE-E2BB-4A06-2289-2E62E1541A6C}"/>
          </ac:spMkLst>
        </pc:spChg>
        <pc:spChg chg="mod">
          <ac:chgData name="LI, Jianqiang" userId="cff57bb5-6b3d-420f-8247-78e7019450b8" providerId="ADAL" clId="{7FD6641B-B20E-440C-9CED-6BEEFC5E54F0}" dt="2024-09-30T11:54:13.671" v="667" actId="108"/>
          <ac:spMkLst>
            <pc:docMk/>
            <pc:sldMk cId="2107550131" sldId="649"/>
            <ac:spMk id="20" creationId="{3169D8BD-A06F-D6F6-ABD3-B05ED15363F3}"/>
          </ac:spMkLst>
        </pc:spChg>
      </pc:sldChg>
      <pc:sldChg chg="modSp add mod">
        <pc:chgData name="LI, Jianqiang" userId="cff57bb5-6b3d-420f-8247-78e7019450b8" providerId="ADAL" clId="{7FD6641B-B20E-440C-9CED-6BEEFC5E54F0}" dt="2024-09-30T11:59:00.049" v="756" actId="20577"/>
        <pc:sldMkLst>
          <pc:docMk/>
          <pc:sldMk cId="1075628936" sldId="650"/>
        </pc:sldMkLst>
        <pc:spChg chg="mod">
          <ac:chgData name="LI, Jianqiang" userId="cff57bb5-6b3d-420f-8247-78e7019450b8" providerId="ADAL" clId="{7FD6641B-B20E-440C-9CED-6BEEFC5E54F0}" dt="2024-09-30T11:59:00.049" v="756" actId="20577"/>
          <ac:spMkLst>
            <pc:docMk/>
            <pc:sldMk cId="1075628936" sldId="650"/>
            <ac:spMk id="2" creationId="{62715A2E-656D-EC5D-FDE7-230488526EFC}"/>
          </ac:spMkLst>
        </pc:spChg>
        <pc:spChg chg="mod">
          <ac:chgData name="LI, Jianqiang" userId="cff57bb5-6b3d-420f-8247-78e7019450b8" providerId="ADAL" clId="{7FD6641B-B20E-440C-9CED-6BEEFC5E54F0}" dt="2024-09-30T11:58:13.146" v="724" actId="20577"/>
          <ac:spMkLst>
            <pc:docMk/>
            <pc:sldMk cId="1075628936" sldId="650"/>
            <ac:spMk id="8" creationId="{1D68554F-5AF8-7E1E-17A3-DE6F9E0E8871}"/>
          </ac:spMkLst>
        </pc:spChg>
        <pc:spChg chg="mod">
          <ac:chgData name="LI, Jianqiang" userId="cff57bb5-6b3d-420f-8247-78e7019450b8" providerId="ADAL" clId="{7FD6641B-B20E-440C-9CED-6BEEFC5E54F0}" dt="2024-09-30T11:58:31.608" v="739" actId="20577"/>
          <ac:spMkLst>
            <pc:docMk/>
            <pc:sldMk cId="1075628936" sldId="650"/>
            <ac:spMk id="17" creationId="{6581B964-F4DA-382E-A5CC-2C7FCE505809}"/>
          </ac:spMkLst>
        </pc:spChg>
        <pc:spChg chg="mod">
          <ac:chgData name="LI, Jianqiang" userId="cff57bb5-6b3d-420f-8247-78e7019450b8" providerId="ADAL" clId="{7FD6641B-B20E-440C-9CED-6BEEFC5E54F0}" dt="2024-09-30T11:58:52.611" v="754" actId="20577"/>
          <ac:spMkLst>
            <pc:docMk/>
            <pc:sldMk cId="1075628936" sldId="650"/>
            <ac:spMk id="20" creationId="{3169D8BD-A06F-D6F6-ABD3-B05ED15363F3}"/>
          </ac:spMkLst>
        </pc:spChg>
      </pc:sldChg>
      <pc:sldChg chg="modSp add mod">
        <pc:chgData name="LI, Jianqiang" userId="cff57bb5-6b3d-420f-8247-78e7019450b8" providerId="ADAL" clId="{7FD6641B-B20E-440C-9CED-6BEEFC5E54F0}" dt="2024-09-30T12:00:41.507" v="818" actId="20577"/>
        <pc:sldMkLst>
          <pc:docMk/>
          <pc:sldMk cId="2151756269" sldId="651"/>
        </pc:sldMkLst>
        <pc:spChg chg="mod">
          <ac:chgData name="LI, Jianqiang" userId="cff57bb5-6b3d-420f-8247-78e7019450b8" providerId="ADAL" clId="{7FD6641B-B20E-440C-9CED-6BEEFC5E54F0}" dt="2024-09-30T11:59:35.264" v="776" actId="20577"/>
          <ac:spMkLst>
            <pc:docMk/>
            <pc:sldMk cId="2151756269" sldId="651"/>
            <ac:spMk id="2" creationId="{62715A2E-656D-EC5D-FDE7-230488526EFC}"/>
          </ac:spMkLst>
        </pc:spChg>
        <pc:spChg chg="mod">
          <ac:chgData name="LI, Jianqiang" userId="cff57bb5-6b3d-420f-8247-78e7019450b8" providerId="ADAL" clId="{7FD6641B-B20E-440C-9CED-6BEEFC5E54F0}" dt="2024-09-30T11:59:56.184" v="782" actId="20577"/>
          <ac:spMkLst>
            <pc:docMk/>
            <pc:sldMk cId="2151756269" sldId="651"/>
            <ac:spMk id="8" creationId="{1D68554F-5AF8-7E1E-17A3-DE6F9E0E8871}"/>
          </ac:spMkLst>
        </pc:spChg>
        <pc:spChg chg="mod">
          <ac:chgData name="LI, Jianqiang" userId="cff57bb5-6b3d-420f-8247-78e7019450b8" providerId="ADAL" clId="{7FD6641B-B20E-440C-9CED-6BEEFC5E54F0}" dt="2024-09-30T12:00:08.657" v="798" actId="20577"/>
          <ac:spMkLst>
            <pc:docMk/>
            <pc:sldMk cId="2151756269" sldId="651"/>
            <ac:spMk id="17" creationId="{6581B964-F4DA-382E-A5CC-2C7FCE505809}"/>
          </ac:spMkLst>
        </pc:spChg>
        <pc:spChg chg="mod">
          <ac:chgData name="LI, Jianqiang" userId="cff57bb5-6b3d-420f-8247-78e7019450b8" providerId="ADAL" clId="{7FD6641B-B20E-440C-9CED-6BEEFC5E54F0}" dt="2024-09-30T12:00:41.507" v="818" actId="20577"/>
          <ac:spMkLst>
            <pc:docMk/>
            <pc:sldMk cId="2151756269" sldId="651"/>
            <ac:spMk id="20" creationId="{3169D8BD-A06F-D6F6-ABD3-B05ED15363F3}"/>
          </ac:spMkLst>
        </pc:spChg>
      </pc:sldChg>
      <pc:sldChg chg="addSp delSp modSp add mod">
        <pc:chgData name="LI, Jianqiang" userId="cff57bb5-6b3d-420f-8247-78e7019450b8" providerId="ADAL" clId="{7FD6641B-B20E-440C-9CED-6BEEFC5E54F0}" dt="2024-09-30T12:20:07.253" v="1123" actId="14100"/>
        <pc:sldMkLst>
          <pc:docMk/>
          <pc:sldMk cId="1926095109" sldId="652"/>
        </pc:sldMkLst>
        <pc:spChg chg="del">
          <ac:chgData name="LI, Jianqiang" userId="cff57bb5-6b3d-420f-8247-78e7019450b8" providerId="ADAL" clId="{7FD6641B-B20E-440C-9CED-6BEEFC5E54F0}" dt="2024-09-30T12:08:04.171" v="882" actId="478"/>
          <ac:spMkLst>
            <pc:docMk/>
            <pc:sldMk cId="1926095109" sldId="652"/>
            <ac:spMk id="3" creationId="{35E5DA3A-C303-88DD-0A47-ED3BBBDE8233}"/>
          </ac:spMkLst>
        </pc:spChg>
        <pc:spChg chg="add mod">
          <ac:chgData name="LI, Jianqiang" userId="cff57bb5-6b3d-420f-8247-78e7019450b8" providerId="ADAL" clId="{7FD6641B-B20E-440C-9CED-6BEEFC5E54F0}" dt="2024-09-30T12:12:02.876" v="963" actId="1076"/>
          <ac:spMkLst>
            <pc:docMk/>
            <pc:sldMk cId="1926095109" sldId="652"/>
            <ac:spMk id="5" creationId="{8F36E625-385C-74EA-5F44-3F24878C63BE}"/>
          </ac:spMkLst>
        </pc:spChg>
        <pc:spChg chg="del">
          <ac:chgData name="LI, Jianqiang" userId="cff57bb5-6b3d-420f-8247-78e7019450b8" providerId="ADAL" clId="{7FD6641B-B20E-440C-9CED-6BEEFC5E54F0}" dt="2024-09-30T12:07:57.088" v="876" actId="478"/>
          <ac:spMkLst>
            <pc:docMk/>
            <pc:sldMk cId="1926095109" sldId="652"/>
            <ac:spMk id="6" creationId="{7EE45859-8B74-CD35-C8F3-849759F3278B}"/>
          </ac:spMkLst>
        </pc:spChg>
        <pc:spChg chg="add mod">
          <ac:chgData name="LI, Jianqiang" userId="cff57bb5-6b3d-420f-8247-78e7019450b8" providerId="ADAL" clId="{7FD6641B-B20E-440C-9CED-6BEEFC5E54F0}" dt="2024-09-30T12:12:12.023" v="965" actId="1076"/>
          <ac:spMkLst>
            <pc:docMk/>
            <pc:sldMk cId="1926095109" sldId="652"/>
            <ac:spMk id="7" creationId="{0E3DD26D-BBB8-B2A2-69C6-6646F31F2824}"/>
          </ac:spMkLst>
        </pc:spChg>
        <pc:spChg chg="del">
          <ac:chgData name="LI, Jianqiang" userId="cff57bb5-6b3d-420f-8247-78e7019450b8" providerId="ADAL" clId="{7FD6641B-B20E-440C-9CED-6BEEFC5E54F0}" dt="2024-09-30T12:07:59.677" v="878" actId="478"/>
          <ac:spMkLst>
            <pc:docMk/>
            <pc:sldMk cId="1926095109" sldId="652"/>
            <ac:spMk id="8" creationId="{3048482A-26CD-6A78-76DB-978B6FC022D8}"/>
          </ac:spMkLst>
        </pc:spChg>
        <pc:spChg chg="del">
          <ac:chgData name="LI, Jianqiang" userId="cff57bb5-6b3d-420f-8247-78e7019450b8" providerId="ADAL" clId="{7FD6641B-B20E-440C-9CED-6BEEFC5E54F0}" dt="2024-09-30T12:07:58.861" v="877" actId="478"/>
          <ac:spMkLst>
            <pc:docMk/>
            <pc:sldMk cId="1926095109" sldId="652"/>
            <ac:spMk id="9" creationId="{74711B85-1C2F-4DBF-35CA-8DCBE468A6FA}"/>
          </ac:spMkLst>
        </pc:spChg>
        <pc:spChg chg="del">
          <ac:chgData name="LI, Jianqiang" userId="cff57bb5-6b3d-420f-8247-78e7019450b8" providerId="ADAL" clId="{7FD6641B-B20E-440C-9CED-6BEEFC5E54F0}" dt="2024-09-30T12:08:02.029" v="880" actId="478"/>
          <ac:spMkLst>
            <pc:docMk/>
            <pc:sldMk cId="1926095109" sldId="652"/>
            <ac:spMk id="10" creationId="{6F4E3837-8892-964F-FB2E-D35C0E50373D}"/>
          </ac:spMkLst>
        </pc:spChg>
        <pc:spChg chg="add mod">
          <ac:chgData name="LI, Jianqiang" userId="cff57bb5-6b3d-420f-8247-78e7019450b8" providerId="ADAL" clId="{7FD6641B-B20E-440C-9CED-6BEEFC5E54F0}" dt="2024-09-30T12:17:15.273" v="1048" actId="1036"/>
          <ac:spMkLst>
            <pc:docMk/>
            <pc:sldMk cId="1926095109" sldId="652"/>
            <ac:spMk id="11" creationId="{3EEA725B-360D-DDD8-AA35-9EB51F024E08}"/>
          </ac:spMkLst>
        </pc:spChg>
        <pc:spChg chg="add mod">
          <ac:chgData name="LI, Jianqiang" userId="cff57bb5-6b3d-420f-8247-78e7019450b8" providerId="ADAL" clId="{7FD6641B-B20E-440C-9CED-6BEEFC5E54F0}" dt="2024-09-30T12:12:05.952" v="964" actId="1076"/>
          <ac:spMkLst>
            <pc:docMk/>
            <pc:sldMk cId="1926095109" sldId="652"/>
            <ac:spMk id="13" creationId="{78A74D20-F919-692D-3FD7-B21217969B50}"/>
          </ac:spMkLst>
        </pc:spChg>
        <pc:spChg chg="add del mod">
          <ac:chgData name="LI, Jianqiang" userId="cff57bb5-6b3d-420f-8247-78e7019450b8" providerId="ADAL" clId="{7FD6641B-B20E-440C-9CED-6BEEFC5E54F0}" dt="2024-09-30T12:11:19.572" v="947" actId="478"/>
          <ac:spMkLst>
            <pc:docMk/>
            <pc:sldMk cId="1926095109" sldId="652"/>
            <ac:spMk id="14" creationId="{5A872B1E-56BE-83FE-5167-B1AC344A6973}"/>
          </ac:spMkLst>
        </pc:spChg>
        <pc:spChg chg="del">
          <ac:chgData name="LI, Jianqiang" userId="cff57bb5-6b3d-420f-8247-78e7019450b8" providerId="ADAL" clId="{7FD6641B-B20E-440C-9CED-6BEEFC5E54F0}" dt="2024-09-30T12:08:00.527" v="879" actId="478"/>
          <ac:spMkLst>
            <pc:docMk/>
            <pc:sldMk cId="1926095109" sldId="652"/>
            <ac:spMk id="16" creationId="{D7E0E3E0-4908-AD85-ACC2-2BB6E0E3D7C1}"/>
          </ac:spMkLst>
        </pc:spChg>
        <pc:spChg chg="del">
          <ac:chgData name="LI, Jianqiang" userId="cff57bb5-6b3d-420f-8247-78e7019450b8" providerId="ADAL" clId="{7FD6641B-B20E-440C-9CED-6BEEFC5E54F0}" dt="2024-09-30T12:08:02.778" v="881" actId="478"/>
          <ac:spMkLst>
            <pc:docMk/>
            <pc:sldMk cId="1926095109" sldId="652"/>
            <ac:spMk id="17" creationId="{2E1FC83A-FC50-61B8-ECB8-E3A1EAD8B237}"/>
          </ac:spMkLst>
        </pc:spChg>
        <pc:spChg chg="add del mod">
          <ac:chgData name="LI, Jianqiang" userId="cff57bb5-6b3d-420f-8247-78e7019450b8" providerId="ADAL" clId="{7FD6641B-B20E-440C-9CED-6BEEFC5E54F0}" dt="2024-09-30T12:11:21.141" v="948" actId="478"/>
          <ac:spMkLst>
            <pc:docMk/>
            <pc:sldMk cId="1926095109" sldId="652"/>
            <ac:spMk id="19" creationId="{F48C729F-8894-93C6-9933-74541BBA43EB}"/>
          </ac:spMkLst>
        </pc:spChg>
        <pc:spChg chg="add del mod">
          <ac:chgData name="LI, Jianqiang" userId="cff57bb5-6b3d-420f-8247-78e7019450b8" providerId="ADAL" clId="{7FD6641B-B20E-440C-9CED-6BEEFC5E54F0}" dt="2024-09-30T12:11:22.728" v="949" actId="478"/>
          <ac:spMkLst>
            <pc:docMk/>
            <pc:sldMk cId="1926095109" sldId="652"/>
            <ac:spMk id="22" creationId="{05AAF302-C45D-278D-9B7C-1F0692EC9AEE}"/>
          </ac:spMkLst>
        </pc:spChg>
        <pc:spChg chg="add mod">
          <ac:chgData name="LI, Jianqiang" userId="cff57bb5-6b3d-420f-8247-78e7019450b8" providerId="ADAL" clId="{7FD6641B-B20E-440C-9CED-6BEEFC5E54F0}" dt="2024-09-30T12:12:37.848" v="969" actId="6549"/>
          <ac:spMkLst>
            <pc:docMk/>
            <pc:sldMk cId="1926095109" sldId="652"/>
            <ac:spMk id="23" creationId="{68B40315-921F-F5C0-BEF1-A218B56ECC14}"/>
          </ac:spMkLst>
        </pc:spChg>
        <pc:spChg chg="add mod">
          <ac:chgData name="LI, Jianqiang" userId="cff57bb5-6b3d-420f-8247-78e7019450b8" providerId="ADAL" clId="{7FD6641B-B20E-440C-9CED-6BEEFC5E54F0}" dt="2024-09-30T12:17:33.430" v="1053" actId="20577"/>
          <ac:spMkLst>
            <pc:docMk/>
            <pc:sldMk cId="1926095109" sldId="652"/>
            <ac:spMk id="24" creationId="{26E14B30-A686-579C-B292-2EAD29D3A4B3}"/>
          </ac:spMkLst>
        </pc:spChg>
        <pc:spChg chg="add mod">
          <ac:chgData name="LI, Jianqiang" userId="cff57bb5-6b3d-420f-8247-78e7019450b8" providerId="ADAL" clId="{7FD6641B-B20E-440C-9CED-6BEEFC5E54F0}" dt="2024-09-30T12:17:35.968" v="1055" actId="20577"/>
          <ac:spMkLst>
            <pc:docMk/>
            <pc:sldMk cId="1926095109" sldId="652"/>
            <ac:spMk id="29" creationId="{2970DC30-0D8C-2957-A17E-27C2B5536095}"/>
          </ac:spMkLst>
        </pc:spChg>
        <pc:spChg chg="add mod">
          <ac:chgData name="LI, Jianqiang" userId="cff57bb5-6b3d-420f-8247-78e7019450b8" providerId="ADAL" clId="{7FD6641B-B20E-440C-9CED-6BEEFC5E54F0}" dt="2024-09-30T12:19:27.632" v="1110" actId="14100"/>
          <ac:spMkLst>
            <pc:docMk/>
            <pc:sldMk cId="1926095109" sldId="652"/>
            <ac:spMk id="33" creationId="{E46DB851-3870-AEF9-799F-B7F141DEE93B}"/>
          </ac:spMkLst>
        </pc:spChg>
        <pc:spChg chg="add mod">
          <ac:chgData name="LI, Jianqiang" userId="cff57bb5-6b3d-420f-8247-78e7019450b8" providerId="ADAL" clId="{7FD6641B-B20E-440C-9CED-6BEEFC5E54F0}" dt="2024-09-30T12:19:52.189" v="1119" actId="1076"/>
          <ac:spMkLst>
            <pc:docMk/>
            <pc:sldMk cId="1926095109" sldId="652"/>
            <ac:spMk id="41" creationId="{8D0A9712-09AA-A64E-22CA-4B3EB5939B76}"/>
          </ac:spMkLst>
        </pc:spChg>
        <pc:cxnChg chg="del mod">
          <ac:chgData name="LI, Jianqiang" userId="cff57bb5-6b3d-420f-8247-78e7019450b8" providerId="ADAL" clId="{7FD6641B-B20E-440C-9CED-6BEEFC5E54F0}" dt="2024-09-30T12:08:05.883" v="883" actId="478"/>
          <ac:cxnSpMkLst>
            <pc:docMk/>
            <pc:sldMk cId="1926095109" sldId="652"/>
            <ac:cxnSpMk id="12" creationId="{F314B3D1-4056-D011-C64C-CD297CB4AE59}"/>
          </ac:cxnSpMkLst>
        </pc:cxnChg>
        <pc:cxnChg chg="add del mod">
          <ac:chgData name="LI, Jianqiang" userId="cff57bb5-6b3d-420f-8247-78e7019450b8" providerId="ADAL" clId="{7FD6641B-B20E-440C-9CED-6BEEFC5E54F0}" dt="2024-09-30T12:10:41.842" v="928" actId="478"/>
          <ac:cxnSpMkLst>
            <pc:docMk/>
            <pc:sldMk cId="1926095109" sldId="652"/>
            <ac:cxnSpMk id="15" creationId="{E61180C7-EA9E-8BBD-3BCB-1BA2DB94D8D9}"/>
          </ac:cxnSpMkLst>
        </pc:cxnChg>
        <pc:cxnChg chg="del mod">
          <ac:chgData name="LI, Jianqiang" userId="cff57bb5-6b3d-420f-8247-78e7019450b8" providerId="ADAL" clId="{7FD6641B-B20E-440C-9CED-6BEEFC5E54F0}" dt="2024-09-30T12:08:05.883" v="883" actId="478"/>
          <ac:cxnSpMkLst>
            <pc:docMk/>
            <pc:sldMk cId="1926095109" sldId="652"/>
            <ac:cxnSpMk id="18" creationId="{EE8F97F7-2B9E-3047-2FC9-B916CDDEDB1D}"/>
          </ac:cxnSpMkLst>
        </pc:cxnChg>
        <pc:cxnChg chg="add del mod">
          <ac:chgData name="LI, Jianqiang" userId="cff57bb5-6b3d-420f-8247-78e7019450b8" providerId="ADAL" clId="{7FD6641B-B20E-440C-9CED-6BEEFC5E54F0}" dt="2024-09-30T12:10:42.853" v="929" actId="478"/>
          <ac:cxnSpMkLst>
            <pc:docMk/>
            <pc:sldMk cId="1926095109" sldId="652"/>
            <ac:cxnSpMk id="20" creationId="{A9C0C1B9-4C9F-63C4-CB5E-46AF7ACD88BF}"/>
          </ac:cxnSpMkLst>
        </pc:cxnChg>
        <pc:cxnChg chg="del mod">
          <ac:chgData name="LI, Jianqiang" userId="cff57bb5-6b3d-420f-8247-78e7019450b8" providerId="ADAL" clId="{7FD6641B-B20E-440C-9CED-6BEEFC5E54F0}" dt="2024-09-30T12:08:05.883" v="883" actId="478"/>
          <ac:cxnSpMkLst>
            <pc:docMk/>
            <pc:sldMk cId="1926095109" sldId="652"/>
            <ac:cxnSpMk id="21" creationId="{F2399818-F202-0D7F-2B8F-C821FE027F03}"/>
          </ac:cxnSpMkLst>
        </pc:cxnChg>
        <pc:cxnChg chg="del mod">
          <ac:chgData name="LI, Jianqiang" userId="cff57bb5-6b3d-420f-8247-78e7019450b8" providerId="ADAL" clId="{7FD6641B-B20E-440C-9CED-6BEEFC5E54F0}" dt="2024-09-30T12:08:05.883" v="883" actId="478"/>
          <ac:cxnSpMkLst>
            <pc:docMk/>
            <pc:sldMk cId="1926095109" sldId="652"/>
            <ac:cxnSpMk id="25" creationId="{B11A0F1E-1BF9-1932-8DA5-2D409E5DB4C7}"/>
          </ac:cxnSpMkLst>
        </pc:cxnChg>
        <pc:cxnChg chg="add mod">
          <ac:chgData name="LI, Jianqiang" userId="cff57bb5-6b3d-420f-8247-78e7019450b8" providerId="ADAL" clId="{7FD6641B-B20E-440C-9CED-6BEEFC5E54F0}" dt="2024-09-30T12:16:12.901" v="1014" actId="14100"/>
          <ac:cxnSpMkLst>
            <pc:docMk/>
            <pc:sldMk cId="1926095109" sldId="652"/>
            <ac:cxnSpMk id="26" creationId="{CEE40D53-3C27-5678-52A8-5D21137AE1BA}"/>
          </ac:cxnSpMkLst>
        </pc:cxnChg>
        <pc:cxnChg chg="add mod">
          <ac:chgData name="LI, Jianqiang" userId="cff57bb5-6b3d-420f-8247-78e7019450b8" providerId="ADAL" clId="{7FD6641B-B20E-440C-9CED-6BEEFC5E54F0}" dt="2024-09-30T12:16:56.051" v="1047" actId="14100"/>
          <ac:cxnSpMkLst>
            <pc:docMk/>
            <pc:sldMk cId="1926095109" sldId="652"/>
            <ac:cxnSpMk id="30" creationId="{1277CDAE-8BDE-B39E-2A22-D3F7233CB451}"/>
          </ac:cxnSpMkLst>
        </pc:cxnChg>
        <pc:cxnChg chg="add mod">
          <ac:chgData name="LI, Jianqiang" userId="cff57bb5-6b3d-420f-8247-78e7019450b8" providerId="ADAL" clId="{7FD6641B-B20E-440C-9CED-6BEEFC5E54F0}" dt="2024-09-30T12:19:27.632" v="1110" actId="14100"/>
          <ac:cxnSpMkLst>
            <pc:docMk/>
            <pc:sldMk cId="1926095109" sldId="652"/>
            <ac:cxnSpMk id="34" creationId="{621CE9CA-0D3A-4F75-6C25-FDAA81F8ED32}"/>
          </ac:cxnSpMkLst>
        </pc:cxnChg>
        <pc:cxnChg chg="add mod">
          <ac:chgData name="LI, Jianqiang" userId="cff57bb5-6b3d-420f-8247-78e7019450b8" providerId="ADAL" clId="{7FD6641B-B20E-440C-9CED-6BEEFC5E54F0}" dt="2024-09-30T12:20:07.253" v="1123" actId="14100"/>
          <ac:cxnSpMkLst>
            <pc:docMk/>
            <pc:sldMk cId="1926095109" sldId="652"/>
            <ac:cxnSpMk id="43" creationId="{0EF87AF6-CCC8-DA2F-C4A9-A6038D97CC4F}"/>
          </ac:cxnSpMkLst>
        </pc:cxnChg>
      </pc:sldChg>
      <pc:sldChg chg="modSp add mod">
        <pc:chgData name="LI, Jianqiang" userId="cff57bb5-6b3d-420f-8247-78e7019450b8" providerId="ADAL" clId="{7FD6641B-B20E-440C-9CED-6BEEFC5E54F0}" dt="2024-09-30T12:21:33.159" v="1136"/>
        <pc:sldMkLst>
          <pc:docMk/>
          <pc:sldMk cId="446785755" sldId="653"/>
        </pc:sldMkLst>
        <pc:spChg chg="mod">
          <ac:chgData name="LI, Jianqiang" userId="cff57bb5-6b3d-420f-8247-78e7019450b8" providerId="ADAL" clId="{7FD6641B-B20E-440C-9CED-6BEEFC5E54F0}" dt="2024-09-30T12:20:57.675" v="1129"/>
          <ac:spMkLst>
            <pc:docMk/>
            <pc:sldMk cId="446785755" sldId="653"/>
            <ac:spMk id="2" creationId="{62715A2E-656D-EC5D-FDE7-230488526EFC}"/>
          </ac:spMkLst>
        </pc:spChg>
        <pc:spChg chg="mod">
          <ac:chgData name="LI, Jianqiang" userId="cff57bb5-6b3d-420f-8247-78e7019450b8" providerId="ADAL" clId="{7FD6641B-B20E-440C-9CED-6BEEFC5E54F0}" dt="2024-09-30T12:21:33.159" v="1136"/>
          <ac:spMkLst>
            <pc:docMk/>
            <pc:sldMk cId="446785755" sldId="653"/>
            <ac:spMk id="5" creationId="{14771B40-21CF-5E90-3A74-392C5D51EA85}"/>
          </ac:spMkLst>
        </pc:spChg>
      </pc:sldChg>
      <pc:sldChg chg="delSp modSp add mod">
        <pc:chgData name="LI, Jianqiang" userId="cff57bb5-6b3d-420f-8247-78e7019450b8" providerId="ADAL" clId="{7FD6641B-B20E-440C-9CED-6BEEFC5E54F0}" dt="2024-09-30T12:28:27.429" v="1361" actId="14100"/>
        <pc:sldMkLst>
          <pc:docMk/>
          <pc:sldMk cId="1929160159" sldId="654"/>
        </pc:sldMkLst>
        <pc:spChg chg="mod">
          <ac:chgData name="LI, Jianqiang" userId="cff57bb5-6b3d-420f-8247-78e7019450b8" providerId="ADAL" clId="{7FD6641B-B20E-440C-9CED-6BEEFC5E54F0}" dt="2024-09-30T12:22:27.747" v="1138"/>
          <ac:spMkLst>
            <pc:docMk/>
            <pc:sldMk cId="1929160159" sldId="654"/>
            <ac:spMk id="2" creationId="{62715A2E-656D-EC5D-FDE7-230488526EFC}"/>
          </ac:spMkLst>
        </pc:spChg>
        <pc:spChg chg="mod">
          <ac:chgData name="LI, Jianqiang" userId="cff57bb5-6b3d-420f-8247-78e7019450b8" providerId="ADAL" clId="{7FD6641B-B20E-440C-9CED-6BEEFC5E54F0}" dt="2024-09-30T12:26:23.206" v="1271" actId="20577"/>
          <ac:spMkLst>
            <pc:docMk/>
            <pc:sldMk cId="1929160159" sldId="654"/>
            <ac:spMk id="5" creationId="{8F36E625-385C-74EA-5F44-3F24878C63BE}"/>
          </ac:spMkLst>
        </pc:spChg>
        <pc:spChg chg="mod">
          <ac:chgData name="LI, Jianqiang" userId="cff57bb5-6b3d-420f-8247-78e7019450b8" providerId="ADAL" clId="{7FD6641B-B20E-440C-9CED-6BEEFC5E54F0}" dt="2024-09-30T12:24:49.307" v="1231" actId="20577"/>
          <ac:spMkLst>
            <pc:docMk/>
            <pc:sldMk cId="1929160159" sldId="654"/>
            <ac:spMk id="7" creationId="{0E3DD26D-BBB8-B2A2-69C6-6646F31F2824}"/>
          </ac:spMkLst>
        </pc:spChg>
        <pc:spChg chg="mod">
          <ac:chgData name="LI, Jianqiang" userId="cff57bb5-6b3d-420f-8247-78e7019450b8" providerId="ADAL" clId="{7FD6641B-B20E-440C-9CED-6BEEFC5E54F0}" dt="2024-09-30T12:26:29.828" v="1272" actId="20577"/>
          <ac:spMkLst>
            <pc:docMk/>
            <pc:sldMk cId="1929160159" sldId="654"/>
            <ac:spMk id="11" creationId="{3EEA725B-360D-DDD8-AA35-9EB51F024E08}"/>
          </ac:spMkLst>
        </pc:spChg>
        <pc:spChg chg="mod">
          <ac:chgData name="LI, Jianqiang" userId="cff57bb5-6b3d-420f-8247-78e7019450b8" providerId="ADAL" clId="{7FD6641B-B20E-440C-9CED-6BEEFC5E54F0}" dt="2024-09-30T12:24:09.454" v="1229" actId="20577"/>
          <ac:spMkLst>
            <pc:docMk/>
            <pc:sldMk cId="1929160159" sldId="654"/>
            <ac:spMk id="13" creationId="{78A74D20-F919-692D-3FD7-B21217969B50}"/>
          </ac:spMkLst>
        </pc:spChg>
        <pc:spChg chg="mod">
          <ac:chgData name="LI, Jianqiang" userId="cff57bb5-6b3d-420f-8247-78e7019450b8" providerId="ADAL" clId="{7FD6641B-B20E-440C-9CED-6BEEFC5E54F0}" dt="2024-09-30T12:27:12.674" v="1310" actId="1076"/>
          <ac:spMkLst>
            <pc:docMk/>
            <pc:sldMk cId="1929160159" sldId="654"/>
            <ac:spMk id="24" creationId="{26E14B30-A686-579C-B292-2EAD29D3A4B3}"/>
          </ac:spMkLst>
        </pc:spChg>
        <pc:spChg chg="del">
          <ac:chgData name="LI, Jianqiang" userId="cff57bb5-6b3d-420f-8247-78e7019450b8" providerId="ADAL" clId="{7FD6641B-B20E-440C-9CED-6BEEFC5E54F0}" dt="2024-09-30T12:27:23.042" v="1312" actId="478"/>
          <ac:spMkLst>
            <pc:docMk/>
            <pc:sldMk cId="1929160159" sldId="654"/>
            <ac:spMk id="29" creationId="{2970DC30-0D8C-2957-A17E-27C2B5536095}"/>
          </ac:spMkLst>
        </pc:spChg>
        <pc:spChg chg="mod">
          <ac:chgData name="LI, Jianqiang" userId="cff57bb5-6b3d-420f-8247-78e7019450b8" providerId="ADAL" clId="{7FD6641B-B20E-440C-9CED-6BEEFC5E54F0}" dt="2024-09-30T12:28:19.771" v="1359" actId="1076"/>
          <ac:spMkLst>
            <pc:docMk/>
            <pc:sldMk cId="1929160159" sldId="654"/>
            <ac:spMk id="33" creationId="{E46DB851-3870-AEF9-799F-B7F141DEE93B}"/>
          </ac:spMkLst>
        </pc:spChg>
        <pc:spChg chg="del">
          <ac:chgData name="LI, Jianqiang" userId="cff57bb5-6b3d-420f-8247-78e7019450b8" providerId="ADAL" clId="{7FD6641B-B20E-440C-9CED-6BEEFC5E54F0}" dt="2024-09-30T12:27:26.197" v="1315" actId="478"/>
          <ac:spMkLst>
            <pc:docMk/>
            <pc:sldMk cId="1929160159" sldId="654"/>
            <ac:spMk id="41" creationId="{8D0A9712-09AA-A64E-22CA-4B3EB5939B76}"/>
          </ac:spMkLst>
        </pc:spChg>
        <pc:cxnChg chg="mod">
          <ac:chgData name="LI, Jianqiang" userId="cff57bb5-6b3d-420f-8247-78e7019450b8" providerId="ADAL" clId="{7FD6641B-B20E-440C-9CED-6BEEFC5E54F0}" dt="2024-09-30T12:27:18.630" v="1311" actId="14100"/>
          <ac:cxnSpMkLst>
            <pc:docMk/>
            <pc:sldMk cId="1929160159" sldId="654"/>
            <ac:cxnSpMk id="26" creationId="{CEE40D53-3C27-5678-52A8-5D21137AE1BA}"/>
          </ac:cxnSpMkLst>
        </pc:cxnChg>
        <pc:cxnChg chg="del mod">
          <ac:chgData name="LI, Jianqiang" userId="cff57bb5-6b3d-420f-8247-78e7019450b8" providerId="ADAL" clId="{7FD6641B-B20E-440C-9CED-6BEEFC5E54F0}" dt="2024-09-30T12:27:24.175" v="1313" actId="478"/>
          <ac:cxnSpMkLst>
            <pc:docMk/>
            <pc:sldMk cId="1929160159" sldId="654"/>
            <ac:cxnSpMk id="30" creationId="{1277CDAE-8BDE-B39E-2A22-D3F7233CB451}"/>
          </ac:cxnSpMkLst>
        </pc:cxnChg>
        <pc:cxnChg chg="mod">
          <ac:chgData name="LI, Jianqiang" userId="cff57bb5-6b3d-420f-8247-78e7019450b8" providerId="ADAL" clId="{7FD6641B-B20E-440C-9CED-6BEEFC5E54F0}" dt="2024-09-30T12:28:27.429" v="1361" actId="14100"/>
          <ac:cxnSpMkLst>
            <pc:docMk/>
            <pc:sldMk cId="1929160159" sldId="654"/>
            <ac:cxnSpMk id="34" creationId="{621CE9CA-0D3A-4F75-6C25-FDAA81F8ED32}"/>
          </ac:cxnSpMkLst>
        </pc:cxnChg>
        <pc:cxnChg chg="del mod">
          <ac:chgData name="LI, Jianqiang" userId="cff57bb5-6b3d-420f-8247-78e7019450b8" providerId="ADAL" clId="{7FD6641B-B20E-440C-9CED-6BEEFC5E54F0}" dt="2024-09-30T12:27:25.140" v="1314" actId="478"/>
          <ac:cxnSpMkLst>
            <pc:docMk/>
            <pc:sldMk cId="1929160159" sldId="654"/>
            <ac:cxnSpMk id="43" creationId="{0EF87AF6-CCC8-DA2F-C4A9-A6038D97CC4F}"/>
          </ac:cxnSpMkLst>
        </pc:cxnChg>
      </pc:sldChg>
      <pc:sldChg chg="addSp modSp add mod">
        <pc:chgData name="LI, Jianqiang" userId="cff57bb5-6b3d-420f-8247-78e7019450b8" providerId="ADAL" clId="{7FD6641B-B20E-440C-9CED-6BEEFC5E54F0}" dt="2024-09-30T13:08:46.676" v="1634" actId="1076"/>
        <pc:sldMkLst>
          <pc:docMk/>
          <pc:sldMk cId="3208861048" sldId="655"/>
        </pc:sldMkLst>
        <pc:spChg chg="mod">
          <ac:chgData name="LI, Jianqiang" userId="cff57bb5-6b3d-420f-8247-78e7019450b8" providerId="ADAL" clId="{7FD6641B-B20E-440C-9CED-6BEEFC5E54F0}" dt="2024-09-30T12:37:23.009" v="1496" actId="20577"/>
          <ac:spMkLst>
            <pc:docMk/>
            <pc:sldMk cId="3208861048" sldId="655"/>
            <ac:spMk id="2" creationId="{62715A2E-656D-EC5D-FDE7-230488526EFC}"/>
          </ac:spMkLst>
        </pc:spChg>
        <pc:spChg chg="mod">
          <ac:chgData name="LI, Jianqiang" userId="cff57bb5-6b3d-420f-8247-78e7019450b8" providerId="ADAL" clId="{7FD6641B-B20E-440C-9CED-6BEEFC5E54F0}" dt="2024-09-30T12:29:54.156" v="1375"/>
          <ac:spMkLst>
            <pc:docMk/>
            <pc:sldMk cId="3208861048" sldId="655"/>
            <ac:spMk id="5" creationId="{14771B40-21CF-5E90-3A74-392C5D51EA85}"/>
          </ac:spMkLst>
        </pc:spChg>
        <pc:spChg chg="add mod">
          <ac:chgData name="LI, Jianqiang" userId="cff57bb5-6b3d-420f-8247-78e7019450b8" providerId="ADAL" clId="{7FD6641B-B20E-440C-9CED-6BEEFC5E54F0}" dt="2024-09-30T13:08:46.676" v="1634" actId="1076"/>
          <ac:spMkLst>
            <pc:docMk/>
            <pc:sldMk cId="3208861048" sldId="655"/>
            <ac:spMk id="6" creationId="{B434E429-12CC-C98F-644E-BE0ABD4B9433}"/>
          </ac:spMkLst>
        </pc:spChg>
        <pc:picChg chg="add mod">
          <ac:chgData name="LI, Jianqiang" userId="cff57bb5-6b3d-420f-8247-78e7019450b8" providerId="ADAL" clId="{7FD6641B-B20E-440C-9CED-6BEEFC5E54F0}" dt="2024-09-30T13:08:35.629" v="1630" actId="1076"/>
          <ac:picMkLst>
            <pc:docMk/>
            <pc:sldMk cId="3208861048" sldId="655"/>
            <ac:picMk id="6146" creationId="{CF2F52CD-DB0C-B959-3919-D4921B7C0A4B}"/>
          </ac:picMkLst>
        </pc:picChg>
      </pc:sldChg>
      <pc:sldChg chg="delSp modSp add mod">
        <pc:chgData name="LI, Jianqiang" userId="cff57bb5-6b3d-420f-8247-78e7019450b8" providerId="ADAL" clId="{7FD6641B-B20E-440C-9CED-6BEEFC5E54F0}" dt="2024-09-30T12:48:28.958" v="1543" actId="478"/>
        <pc:sldMkLst>
          <pc:docMk/>
          <pc:sldMk cId="2131429469" sldId="656"/>
        </pc:sldMkLst>
        <pc:spChg chg="mod">
          <ac:chgData name="LI, Jianqiang" userId="cff57bb5-6b3d-420f-8247-78e7019450b8" providerId="ADAL" clId="{7FD6641B-B20E-440C-9CED-6BEEFC5E54F0}" dt="2024-09-30T12:37:16.679" v="1483" actId="20577"/>
          <ac:spMkLst>
            <pc:docMk/>
            <pc:sldMk cId="2131429469" sldId="656"/>
            <ac:spMk id="2" creationId="{62715A2E-656D-EC5D-FDE7-230488526EFC}"/>
          </ac:spMkLst>
        </pc:spChg>
        <pc:spChg chg="mod">
          <ac:chgData name="LI, Jianqiang" userId="cff57bb5-6b3d-420f-8247-78e7019450b8" providerId="ADAL" clId="{7FD6641B-B20E-440C-9CED-6BEEFC5E54F0}" dt="2024-09-30T12:47:44.890" v="1526" actId="20577"/>
          <ac:spMkLst>
            <pc:docMk/>
            <pc:sldMk cId="2131429469" sldId="656"/>
            <ac:spMk id="5" creationId="{8F36E625-385C-74EA-5F44-3F24878C63BE}"/>
          </ac:spMkLst>
        </pc:spChg>
        <pc:spChg chg="mod">
          <ac:chgData name="LI, Jianqiang" userId="cff57bb5-6b3d-420f-8247-78e7019450b8" providerId="ADAL" clId="{7FD6641B-B20E-440C-9CED-6BEEFC5E54F0}" dt="2024-09-30T12:47:57.527" v="1538" actId="20577"/>
          <ac:spMkLst>
            <pc:docMk/>
            <pc:sldMk cId="2131429469" sldId="656"/>
            <ac:spMk id="7" creationId="{0E3DD26D-BBB8-B2A2-69C6-6646F31F2824}"/>
          </ac:spMkLst>
        </pc:spChg>
        <pc:spChg chg="mod">
          <ac:chgData name="LI, Jianqiang" userId="cff57bb5-6b3d-420f-8247-78e7019450b8" providerId="ADAL" clId="{7FD6641B-B20E-440C-9CED-6BEEFC5E54F0}" dt="2024-09-30T12:48:21.622" v="1541" actId="20577"/>
          <ac:spMkLst>
            <pc:docMk/>
            <pc:sldMk cId="2131429469" sldId="656"/>
            <ac:spMk id="11" creationId="{3EEA725B-360D-DDD8-AA35-9EB51F024E08}"/>
          </ac:spMkLst>
        </pc:spChg>
        <pc:spChg chg="del">
          <ac:chgData name="LI, Jianqiang" userId="cff57bb5-6b3d-420f-8247-78e7019450b8" providerId="ADAL" clId="{7FD6641B-B20E-440C-9CED-6BEEFC5E54F0}" dt="2024-09-30T12:33:21.354" v="1387" actId="478"/>
          <ac:spMkLst>
            <pc:docMk/>
            <pc:sldMk cId="2131429469" sldId="656"/>
            <ac:spMk id="13" creationId="{78A74D20-F919-692D-3FD7-B21217969B50}"/>
          </ac:spMkLst>
        </pc:spChg>
        <pc:spChg chg="del">
          <ac:chgData name="LI, Jianqiang" userId="cff57bb5-6b3d-420f-8247-78e7019450b8" providerId="ADAL" clId="{7FD6641B-B20E-440C-9CED-6BEEFC5E54F0}" dt="2024-09-30T12:34:44.279" v="1424" actId="478"/>
          <ac:spMkLst>
            <pc:docMk/>
            <pc:sldMk cId="2131429469" sldId="656"/>
            <ac:spMk id="24" creationId="{26E14B30-A686-579C-B292-2EAD29D3A4B3}"/>
          </ac:spMkLst>
        </pc:spChg>
        <pc:spChg chg="del">
          <ac:chgData name="LI, Jianqiang" userId="cff57bb5-6b3d-420f-8247-78e7019450b8" providerId="ADAL" clId="{7FD6641B-B20E-440C-9CED-6BEEFC5E54F0}" dt="2024-09-30T12:48:27.963" v="1542" actId="478"/>
          <ac:spMkLst>
            <pc:docMk/>
            <pc:sldMk cId="2131429469" sldId="656"/>
            <ac:spMk id="33" creationId="{E46DB851-3870-AEF9-799F-B7F141DEE93B}"/>
          </ac:spMkLst>
        </pc:spChg>
        <pc:cxnChg chg="del mod">
          <ac:chgData name="LI, Jianqiang" userId="cff57bb5-6b3d-420f-8247-78e7019450b8" providerId="ADAL" clId="{7FD6641B-B20E-440C-9CED-6BEEFC5E54F0}" dt="2024-09-30T12:34:45.302" v="1425" actId="478"/>
          <ac:cxnSpMkLst>
            <pc:docMk/>
            <pc:sldMk cId="2131429469" sldId="656"/>
            <ac:cxnSpMk id="26" creationId="{CEE40D53-3C27-5678-52A8-5D21137AE1BA}"/>
          </ac:cxnSpMkLst>
        </pc:cxnChg>
        <pc:cxnChg chg="del mod">
          <ac:chgData name="LI, Jianqiang" userId="cff57bb5-6b3d-420f-8247-78e7019450b8" providerId="ADAL" clId="{7FD6641B-B20E-440C-9CED-6BEEFC5E54F0}" dt="2024-09-30T12:48:28.958" v="1543" actId="478"/>
          <ac:cxnSpMkLst>
            <pc:docMk/>
            <pc:sldMk cId="2131429469" sldId="656"/>
            <ac:cxnSpMk id="34" creationId="{621CE9CA-0D3A-4F75-6C25-FDAA81F8ED32}"/>
          </ac:cxnSpMkLst>
        </pc:cxnChg>
      </pc:sldChg>
      <pc:sldChg chg="addSp delSp modSp add mod">
        <pc:chgData name="LI, Jianqiang" userId="cff57bb5-6b3d-420f-8247-78e7019450b8" providerId="ADAL" clId="{7FD6641B-B20E-440C-9CED-6BEEFC5E54F0}" dt="2024-09-30T12:51:17.738" v="1625" actId="478"/>
        <pc:sldMkLst>
          <pc:docMk/>
          <pc:sldMk cId="878596731" sldId="657"/>
        </pc:sldMkLst>
        <pc:spChg chg="mod">
          <ac:chgData name="LI, Jianqiang" userId="cff57bb5-6b3d-420f-8247-78e7019450b8" providerId="ADAL" clId="{7FD6641B-B20E-440C-9CED-6BEEFC5E54F0}" dt="2024-09-30T12:51:05.628" v="1623" actId="20577"/>
          <ac:spMkLst>
            <pc:docMk/>
            <pc:sldMk cId="878596731" sldId="657"/>
            <ac:spMk id="2" creationId="{62715A2E-656D-EC5D-FDE7-230488526EFC}"/>
          </ac:spMkLst>
        </pc:spChg>
        <pc:spChg chg="del">
          <ac:chgData name="LI, Jianqiang" userId="cff57bb5-6b3d-420f-8247-78e7019450b8" providerId="ADAL" clId="{7FD6641B-B20E-440C-9CED-6BEEFC5E54F0}" dt="2024-09-30T12:51:13.791" v="1624" actId="478"/>
          <ac:spMkLst>
            <pc:docMk/>
            <pc:sldMk cId="878596731" sldId="657"/>
            <ac:spMk id="3" creationId="{4F9DF121-5295-B8EB-2410-E170AB4E45F1}"/>
          </ac:spMkLst>
        </pc:spChg>
        <pc:spChg chg="add del mod">
          <ac:chgData name="LI, Jianqiang" userId="cff57bb5-6b3d-420f-8247-78e7019450b8" providerId="ADAL" clId="{7FD6641B-B20E-440C-9CED-6BEEFC5E54F0}" dt="2024-09-30T12:51:17.738" v="1625" actId="478"/>
          <ac:spMkLst>
            <pc:docMk/>
            <pc:sldMk cId="878596731" sldId="657"/>
            <ac:spMk id="6" creationId="{8A12DB78-B453-A670-99A0-D4E903BFE79B}"/>
          </ac:spMkLst>
        </pc:spChg>
      </pc:sldChg>
    </pc:docChg>
  </pc:docChgLst>
  <pc:docChgLst>
    <pc:chgData name="CHEN, Kaiwen" userId="d2b7700c-ac07-4aef-b2bf-800af199d77b" providerId="ADAL" clId="{4D4FDBB8-D121-6146-AFA4-5D24E55EB5BD}"/>
    <pc:docChg chg="undo custSel addSld modSld">
      <pc:chgData name="CHEN, Kaiwen" userId="d2b7700c-ac07-4aef-b2bf-800af199d77b" providerId="ADAL" clId="{4D4FDBB8-D121-6146-AFA4-5D24E55EB5BD}" dt="2024-10-24T06:05:27.973" v="262" actId="1076"/>
      <pc:docMkLst>
        <pc:docMk/>
      </pc:docMkLst>
      <pc:sldChg chg="modSp mod">
        <pc:chgData name="CHEN, Kaiwen" userId="d2b7700c-ac07-4aef-b2bf-800af199d77b" providerId="ADAL" clId="{4D4FDBB8-D121-6146-AFA4-5D24E55EB5BD}" dt="2024-10-23T06:20:08.597" v="138" actId="20577"/>
        <pc:sldMkLst>
          <pc:docMk/>
          <pc:sldMk cId="4196136796" sldId="624"/>
        </pc:sldMkLst>
        <pc:spChg chg="mod">
          <ac:chgData name="CHEN, Kaiwen" userId="d2b7700c-ac07-4aef-b2bf-800af199d77b" providerId="ADAL" clId="{4D4FDBB8-D121-6146-AFA4-5D24E55EB5BD}" dt="2024-10-23T06:20:08.597" v="138" actId="20577"/>
          <ac:spMkLst>
            <pc:docMk/>
            <pc:sldMk cId="4196136796" sldId="624"/>
            <ac:spMk id="3" creationId="{36A5FFEE-E22C-7E2F-1F3B-D8658E79FF2E}"/>
          </ac:spMkLst>
        </pc:spChg>
      </pc:sldChg>
      <pc:sldChg chg="modSp mod">
        <pc:chgData name="CHEN, Kaiwen" userId="d2b7700c-ac07-4aef-b2bf-800af199d77b" providerId="ADAL" clId="{4D4FDBB8-D121-6146-AFA4-5D24E55EB5BD}" dt="2024-10-22T06:39:06.739" v="137" actId="313"/>
        <pc:sldMkLst>
          <pc:docMk/>
          <pc:sldMk cId="1493193318" sldId="658"/>
        </pc:sldMkLst>
        <pc:spChg chg="mod">
          <ac:chgData name="CHEN, Kaiwen" userId="d2b7700c-ac07-4aef-b2bf-800af199d77b" providerId="ADAL" clId="{4D4FDBB8-D121-6146-AFA4-5D24E55EB5BD}" dt="2024-10-22T06:39:06.739" v="137" actId="313"/>
          <ac:spMkLst>
            <pc:docMk/>
            <pc:sldMk cId="1493193318" sldId="658"/>
            <ac:spMk id="3" creationId="{B161272D-C3A9-7227-9F2F-ECB2E34D5B70}"/>
          </ac:spMkLst>
        </pc:spChg>
      </pc:sldChg>
      <pc:sldChg chg="addSp modSp mod">
        <pc:chgData name="CHEN, Kaiwen" userId="d2b7700c-ac07-4aef-b2bf-800af199d77b" providerId="ADAL" clId="{4D4FDBB8-D121-6146-AFA4-5D24E55EB5BD}" dt="2024-10-24T06:05:27.973" v="262" actId="1076"/>
        <pc:sldMkLst>
          <pc:docMk/>
          <pc:sldMk cId="1157754618" sldId="659"/>
        </pc:sldMkLst>
        <pc:spChg chg="add mod">
          <ac:chgData name="CHEN, Kaiwen" userId="d2b7700c-ac07-4aef-b2bf-800af199d77b" providerId="ADAL" clId="{4D4FDBB8-D121-6146-AFA4-5D24E55EB5BD}" dt="2024-10-24T04:31:46.160" v="220" actId="1076"/>
          <ac:spMkLst>
            <pc:docMk/>
            <pc:sldMk cId="1157754618" sldId="659"/>
            <ac:spMk id="3" creationId="{D424D539-00F0-1C3E-6046-143488804D4A}"/>
          </ac:spMkLst>
        </pc:spChg>
        <pc:spChg chg="mod">
          <ac:chgData name="CHEN, Kaiwen" userId="d2b7700c-ac07-4aef-b2bf-800af199d77b" providerId="ADAL" clId="{4D4FDBB8-D121-6146-AFA4-5D24E55EB5BD}" dt="2024-10-24T04:31:15.992" v="211" actId="14100"/>
          <ac:spMkLst>
            <pc:docMk/>
            <pc:sldMk cId="1157754618" sldId="659"/>
            <ac:spMk id="6" creationId="{14824D63-9D36-7F96-67CB-798D693398C1}"/>
          </ac:spMkLst>
        </pc:spChg>
        <pc:spChg chg="mod">
          <ac:chgData name="CHEN, Kaiwen" userId="d2b7700c-ac07-4aef-b2bf-800af199d77b" providerId="ADAL" clId="{4D4FDBB8-D121-6146-AFA4-5D24E55EB5BD}" dt="2024-10-24T04:30:30.094" v="195" actId="14100"/>
          <ac:spMkLst>
            <pc:docMk/>
            <pc:sldMk cId="1157754618" sldId="659"/>
            <ac:spMk id="11" creationId="{99D8DC3C-D5E2-BFA1-7874-CCE829104617}"/>
          </ac:spMkLst>
        </pc:spChg>
        <pc:spChg chg="mod">
          <ac:chgData name="CHEN, Kaiwen" userId="d2b7700c-ac07-4aef-b2bf-800af199d77b" providerId="ADAL" clId="{4D4FDBB8-D121-6146-AFA4-5D24E55EB5BD}" dt="2024-10-24T06:05:27.973" v="262" actId="1076"/>
          <ac:spMkLst>
            <pc:docMk/>
            <pc:sldMk cId="1157754618" sldId="659"/>
            <ac:spMk id="16" creationId="{60ABDEC1-2509-F551-2F4F-1BBBB7732109}"/>
          </ac:spMkLst>
        </pc:spChg>
        <pc:picChg chg="mod">
          <ac:chgData name="CHEN, Kaiwen" userId="d2b7700c-ac07-4aef-b2bf-800af199d77b" providerId="ADAL" clId="{4D4FDBB8-D121-6146-AFA4-5D24E55EB5BD}" dt="2024-10-24T04:30:36.418" v="198" actId="1076"/>
          <ac:picMkLst>
            <pc:docMk/>
            <pc:sldMk cId="1157754618" sldId="659"/>
            <ac:picMk id="5" creationId="{41F10996-45A7-224B-DBE9-2583EF72972C}"/>
          </ac:picMkLst>
        </pc:picChg>
        <pc:cxnChg chg="add mod">
          <ac:chgData name="CHEN, Kaiwen" userId="d2b7700c-ac07-4aef-b2bf-800af199d77b" providerId="ADAL" clId="{4D4FDBB8-D121-6146-AFA4-5D24E55EB5BD}" dt="2024-10-24T04:31:52.523" v="223" actId="14100"/>
          <ac:cxnSpMkLst>
            <pc:docMk/>
            <pc:sldMk cId="1157754618" sldId="659"/>
            <ac:cxnSpMk id="8" creationId="{59B11CAD-5A04-2373-5CBE-863D2507B7E3}"/>
          </ac:cxnSpMkLst>
        </pc:cxnChg>
        <pc:cxnChg chg="mod">
          <ac:chgData name="CHEN, Kaiwen" userId="d2b7700c-ac07-4aef-b2bf-800af199d77b" providerId="ADAL" clId="{4D4FDBB8-D121-6146-AFA4-5D24E55EB5BD}" dt="2024-10-24T04:30:30.094" v="195" actId="14100"/>
          <ac:cxnSpMkLst>
            <pc:docMk/>
            <pc:sldMk cId="1157754618" sldId="659"/>
            <ac:cxnSpMk id="12" creationId="{97095900-A699-7A89-9036-6ED787763AA5}"/>
          </ac:cxnSpMkLst>
        </pc:cxnChg>
        <pc:cxnChg chg="mod">
          <ac:chgData name="CHEN, Kaiwen" userId="d2b7700c-ac07-4aef-b2bf-800af199d77b" providerId="ADAL" clId="{4D4FDBB8-D121-6146-AFA4-5D24E55EB5BD}" dt="2024-10-24T04:30:34.124" v="196" actId="1076"/>
          <ac:cxnSpMkLst>
            <pc:docMk/>
            <pc:sldMk cId="1157754618" sldId="659"/>
            <ac:cxnSpMk id="17" creationId="{14AAD3D6-D842-B830-7816-B52F7BE79C25}"/>
          </ac:cxnSpMkLst>
        </pc:cxnChg>
      </pc:sldChg>
      <pc:sldChg chg="modSp mod">
        <pc:chgData name="CHEN, Kaiwen" userId="d2b7700c-ac07-4aef-b2bf-800af199d77b" providerId="ADAL" clId="{4D4FDBB8-D121-6146-AFA4-5D24E55EB5BD}" dt="2024-10-24T04:29:29.400" v="183" actId="14100"/>
        <pc:sldMkLst>
          <pc:docMk/>
          <pc:sldMk cId="2666601468" sldId="660"/>
        </pc:sldMkLst>
        <pc:spChg chg="mod">
          <ac:chgData name="CHEN, Kaiwen" userId="d2b7700c-ac07-4aef-b2bf-800af199d77b" providerId="ADAL" clId="{4D4FDBB8-D121-6146-AFA4-5D24E55EB5BD}" dt="2024-10-24T04:29:29.400" v="183" actId="14100"/>
          <ac:spMkLst>
            <pc:docMk/>
            <pc:sldMk cId="2666601468" sldId="660"/>
            <ac:spMk id="7" creationId="{0CBF8105-41BA-4233-41C9-4D6B97E2FDF5}"/>
          </ac:spMkLst>
        </pc:spChg>
      </pc:sldChg>
      <pc:sldChg chg="delSp modSp mod">
        <pc:chgData name="CHEN, Kaiwen" userId="d2b7700c-ac07-4aef-b2bf-800af199d77b" providerId="ADAL" clId="{4D4FDBB8-D121-6146-AFA4-5D24E55EB5BD}" dt="2024-10-24T04:29:07.211" v="178" actId="1076"/>
        <pc:sldMkLst>
          <pc:docMk/>
          <pc:sldMk cId="2777384990" sldId="661"/>
        </pc:sldMkLst>
        <pc:spChg chg="mod">
          <ac:chgData name="CHEN, Kaiwen" userId="d2b7700c-ac07-4aef-b2bf-800af199d77b" providerId="ADAL" clId="{4D4FDBB8-D121-6146-AFA4-5D24E55EB5BD}" dt="2024-10-24T04:28:54.636" v="173" actId="1076"/>
          <ac:spMkLst>
            <pc:docMk/>
            <pc:sldMk cId="2777384990" sldId="661"/>
            <ac:spMk id="3" creationId="{B161272D-C3A9-7227-9F2F-ECB2E34D5B70}"/>
          </ac:spMkLst>
        </pc:spChg>
        <pc:picChg chg="mod">
          <ac:chgData name="CHEN, Kaiwen" userId="d2b7700c-ac07-4aef-b2bf-800af199d77b" providerId="ADAL" clId="{4D4FDBB8-D121-6146-AFA4-5D24E55EB5BD}" dt="2024-10-24T04:29:07.211" v="178" actId="1076"/>
          <ac:picMkLst>
            <pc:docMk/>
            <pc:sldMk cId="2777384990" sldId="661"/>
            <ac:picMk id="5" creationId="{684859E8-BCEA-48B6-18FC-BDF076567EE0}"/>
          </ac:picMkLst>
        </pc:picChg>
        <pc:picChg chg="del">
          <ac:chgData name="CHEN, Kaiwen" userId="d2b7700c-ac07-4aef-b2bf-800af199d77b" providerId="ADAL" clId="{4D4FDBB8-D121-6146-AFA4-5D24E55EB5BD}" dt="2024-10-24T04:28:12.966" v="156" actId="21"/>
          <ac:picMkLst>
            <pc:docMk/>
            <pc:sldMk cId="2777384990" sldId="661"/>
            <ac:picMk id="6" creationId="{2186DCAD-55FF-55B8-5297-2C832B13166F}"/>
          </ac:picMkLst>
        </pc:picChg>
      </pc:sldChg>
      <pc:sldChg chg="addSp modSp new mod">
        <pc:chgData name="CHEN, Kaiwen" userId="d2b7700c-ac07-4aef-b2bf-800af199d77b" providerId="ADAL" clId="{4D4FDBB8-D121-6146-AFA4-5D24E55EB5BD}" dt="2024-10-24T04:28:43.893" v="171" actId="14100"/>
        <pc:sldMkLst>
          <pc:docMk/>
          <pc:sldMk cId="4148774698" sldId="2845"/>
        </pc:sldMkLst>
        <pc:spChg chg="mod">
          <ac:chgData name="CHEN, Kaiwen" userId="d2b7700c-ac07-4aef-b2bf-800af199d77b" providerId="ADAL" clId="{4D4FDBB8-D121-6146-AFA4-5D24E55EB5BD}" dt="2024-10-24T04:27:50.717" v="147" actId="20577"/>
          <ac:spMkLst>
            <pc:docMk/>
            <pc:sldMk cId="4148774698" sldId="2845"/>
            <ac:spMk id="2" creationId="{B0DEA019-1B30-698A-4035-AEC9C3420E0A}"/>
          </ac:spMkLst>
        </pc:spChg>
        <pc:spChg chg="mod">
          <ac:chgData name="CHEN, Kaiwen" userId="d2b7700c-ac07-4aef-b2bf-800af199d77b" providerId="ADAL" clId="{4D4FDBB8-D121-6146-AFA4-5D24E55EB5BD}" dt="2024-10-24T04:28:40.162" v="170" actId="1076"/>
          <ac:spMkLst>
            <pc:docMk/>
            <pc:sldMk cId="4148774698" sldId="2845"/>
            <ac:spMk id="3" creationId="{D25990E4-E8C3-96DB-DAB4-679360F16739}"/>
          </ac:spMkLst>
        </pc:spChg>
        <pc:picChg chg="add mod">
          <ac:chgData name="CHEN, Kaiwen" userId="d2b7700c-ac07-4aef-b2bf-800af199d77b" providerId="ADAL" clId="{4D4FDBB8-D121-6146-AFA4-5D24E55EB5BD}" dt="2024-10-24T04:28:43.893" v="171" actId="14100"/>
          <ac:picMkLst>
            <pc:docMk/>
            <pc:sldMk cId="4148774698" sldId="2845"/>
            <ac:picMk id="5" creationId="{9A10235F-D65C-5A4B-83CB-EB95BE9319F4}"/>
          </ac:picMkLst>
        </pc:picChg>
      </pc:sldChg>
    </pc:docChg>
  </pc:docChgLst>
  <pc:docChgLst>
    <pc:chgData name="LI, Jianqiang" userId="cff57bb5-6b3d-420f-8247-78e7019450b8" providerId="ADAL" clId="{939F1F54-1ECF-41BA-81F6-AA77C1B9D0EB}"/>
    <pc:docChg chg="delSld modSld">
      <pc:chgData name="LI, Jianqiang" userId="cff57bb5-6b3d-420f-8247-78e7019450b8" providerId="ADAL" clId="{939F1F54-1ECF-41BA-81F6-AA77C1B9D0EB}" dt="2024-10-02T03:16:03.426" v="9" actId="47"/>
      <pc:docMkLst>
        <pc:docMk/>
      </pc:docMkLst>
      <pc:sldChg chg="modSp mod">
        <pc:chgData name="LI, Jianqiang" userId="cff57bb5-6b3d-420f-8247-78e7019450b8" providerId="ADAL" clId="{939F1F54-1ECF-41BA-81F6-AA77C1B9D0EB}" dt="2024-10-02T03:12:46.278" v="8" actId="20577"/>
        <pc:sldMkLst>
          <pc:docMk/>
          <pc:sldMk cId="2808513160" sldId="613"/>
        </pc:sldMkLst>
        <pc:spChg chg="mod">
          <ac:chgData name="LI, Jianqiang" userId="cff57bb5-6b3d-420f-8247-78e7019450b8" providerId="ADAL" clId="{939F1F54-1ECF-41BA-81F6-AA77C1B9D0EB}" dt="2024-10-02T03:12:46.278" v="8" actId="20577"/>
          <ac:spMkLst>
            <pc:docMk/>
            <pc:sldMk cId="2808513160" sldId="613"/>
            <ac:spMk id="3" creationId="{F8C13C63-B26A-4A9C-A1CA-724346AB2906}"/>
          </ac:spMkLst>
        </pc:spChg>
      </pc:sldChg>
      <pc:sldChg chg="del">
        <pc:chgData name="LI, Jianqiang" userId="cff57bb5-6b3d-420f-8247-78e7019450b8" providerId="ADAL" clId="{939F1F54-1ECF-41BA-81F6-AA77C1B9D0EB}" dt="2024-10-02T03:16:03.426" v="9" actId="47"/>
        <pc:sldMkLst>
          <pc:docMk/>
          <pc:sldMk cId="878596731" sldId="657"/>
        </pc:sldMkLst>
      </pc:sldChg>
    </pc:docChg>
  </pc:docChgLst>
  <pc:docChgLst>
    <pc:chgData name="CHEN, Kaiwen" userId="d2b7700c-ac07-4aef-b2bf-800af199d77b" providerId="ADAL" clId="{A71EB150-E84C-2746-8D83-BAA91FCFB9EC}"/>
    <pc:docChg chg="undo custSel addSld delSld modSld">
      <pc:chgData name="CHEN, Kaiwen" userId="d2b7700c-ac07-4aef-b2bf-800af199d77b" providerId="ADAL" clId="{A71EB150-E84C-2746-8D83-BAA91FCFB9EC}" dt="2024-10-30T10:51:23.885" v="1547" actId="1076"/>
      <pc:docMkLst>
        <pc:docMk/>
      </pc:docMkLst>
      <pc:sldChg chg="modSp mod">
        <pc:chgData name="CHEN, Kaiwen" userId="d2b7700c-ac07-4aef-b2bf-800af199d77b" providerId="ADAL" clId="{A71EB150-E84C-2746-8D83-BAA91FCFB9EC}" dt="2024-10-30T02:02:16.307" v="73" actId="20577"/>
        <pc:sldMkLst>
          <pc:docMk/>
          <pc:sldMk cId="2808513160" sldId="613"/>
        </pc:sldMkLst>
        <pc:spChg chg="mod">
          <ac:chgData name="CHEN, Kaiwen" userId="d2b7700c-ac07-4aef-b2bf-800af199d77b" providerId="ADAL" clId="{A71EB150-E84C-2746-8D83-BAA91FCFB9EC}" dt="2024-10-30T01:52:12.757" v="11" actId="20577"/>
          <ac:spMkLst>
            <pc:docMk/>
            <pc:sldMk cId="2808513160" sldId="613"/>
            <ac:spMk id="3" creationId="{F8C13C63-B26A-4A9C-A1CA-724346AB2906}"/>
          </ac:spMkLst>
        </pc:spChg>
        <pc:spChg chg="mod">
          <ac:chgData name="CHEN, Kaiwen" userId="d2b7700c-ac07-4aef-b2bf-800af199d77b" providerId="ADAL" clId="{A71EB150-E84C-2746-8D83-BAA91FCFB9EC}" dt="2024-10-30T02:02:16.307" v="73" actId="20577"/>
          <ac:spMkLst>
            <pc:docMk/>
            <pc:sldMk cId="2808513160" sldId="613"/>
            <ac:spMk id="7" creationId="{8D32768C-F15F-6E75-41D1-9F14D317D991}"/>
          </ac:spMkLst>
        </pc:spChg>
      </pc:sldChg>
      <pc:sldChg chg="modSp mod">
        <pc:chgData name="CHEN, Kaiwen" userId="d2b7700c-ac07-4aef-b2bf-800af199d77b" providerId="ADAL" clId="{A71EB150-E84C-2746-8D83-BAA91FCFB9EC}" dt="2024-10-30T10:33:48.204" v="1428" actId="20577"/>
        <pc:sldMkLst>
          <pc:docMk/>
          <pc:sldMk cId="4196136796" sldId="624"/>
        </pc:sldMkLst>
        <pc:spChg chg="mod">
          <ac:chgData name="CHEN, Kaiwen" userId="d2b7700c-ac07-4aef-b2bf-800af199d77b" providerId="ADAL" clId="{A71EB150-E84C-2746-8D83-BAA91FCFB9EC}" dt="2024-10-30T10:33:48.204" v="1428" actId="20577"/>
          <ac:spMkLst>
            <pc:docMk/>
            <pc:sldMk cId="4196136796" sldId="624"/>
            <ac:spMk id="3" creationId="{36A5FFEE-E22C-7E2F-1F3B-D8658E79FF2E}"/>
          </ac:spMkLst>
        </pc:spChg>
      </pc:sldChg>
      <pc:sldChg chg="del">
        <pc:chgData name="CHEN, Kaiwen" userId="d2b7700c-ac07-4aef-b2bf-800af199d77b" providerId="ADAL" clId="{A71EB150-E84C-2746-8D83-BAA91FCFB9EC}" dt="2024-10-30T02:32:02.144" v="567" actId="2696"/>
        <pc:sldMkLst>
          <pc:docMk/>
          <pc:sldMk cId="1415499555" sldId="646"/>
        </pc:sldMkLst>
      </pc:sldChg>
      <pc:sldChg chg="del">
        <pc:chgData name="CHEN, Kaiwen" userId="d2b7700c-ac07-4aef-b2bf-800af199d77b" providerId="ADAL" clId="{A71EB150-E84C-2746-8D83-BAA91FCFB9EC}" dt="2024-10-30T02:10:19.902" v="177" actId="2696"/>
        <pc:sldMkLst>
          <pc:docMk/>
          <pc:sldMk cId="2264182964" sldId="657"/>
        </pc:sldMkLst>
      </pc:sldChg>
      <pc:sldChg chg="del">
        <pc:chgData name="CHEN, Kaiwen" userId="d2b7700c-ac07-4aef-b2bf-800af199d77b" providerId="ADAL" clId="{A71EB150-E84C-2746-8D83-BAA91FCFB9EC}" dt="2024-10-30T02:10:21.008" v="178" actId="2696"/>
        <pc:sldMkLst>
          <pc:docMk/>
          <pc:sldMk cId="1493193318" sldId="658"/>
        </pc:sldMkLst>
      </pc:sldChg>
      <pc:sldChg chg="del">
        <pc:chgData name="CHEN, Kaiwen" userId="d2b7700c-ac07-4aef-b2bf-800af199d77b" providerId="ADAL" clId="{A71EB150-E84C-2746-8D83-BAA91FCFB9EC}" dt="2024-10-30T02:32:02.439" v="568" actId="2696"/>
        <pc:sldMkLst>
          <pc:docMk/>
          <pc:sldMk cId="1157754618" sldId="659"/>
        </pc:sldMkLst>
      </pc:sldChg>
      <pc:sldChg chg="del">
        <pc:chgData name="CHEN, Kaiwen" userId="d2b7700c-ac07-4aef-b2bf-800af199d77b" providerId="ADAL" clId="{A71EB150-E84C-2746-8D83-BAA91FCFB9EC}" dt="2024-10-30T02:32:02.737" v="569" actId="2696"/>
        <pc:sldMkLst>
          <pc:docMk/>
          <pc:sldMk cId="2666601468" sldId="660"/>
        </pc:sldMkLst>
      </pc:sldChg>
      <pc:sldChg chg="del">
        <pc:chgData name="CHEN, Kaiwen" userId="d2b7700c-ac07-4aef-b2bf-800af199d77b" providerId="ADAL" clId="{A71EB150-E84C-2746-8D83-BAA91FCFB9EC}" dt="2024-10-30T02:32:00.473" v="565" actId="2696"/>
        <pc:sldMkLst>
          <pc:docMk/>
          <pc:sldMk cId="2777384990" sldId="661"/>
        </pc:sldMkLst>
      </pc:sldChg>
      <pc:sldChg chg="del">
        <pc:chgData name="CHEN, Kaiwen" userId="d2b7700c-ac07-4aef-b2bf-800af199d77b" providerId="ADAL" clId="{A71EB150-E84C-2746-8D83-BAA91FCFB9EC}" dt="2024-10-30T02:31:56.891" v="558" actId="2696"/>
        <pc:sldMkLst>
          <pc:docMk/>
          <pc:sldMk cId="3669516775" sldId="662"/>
        </pc:sldMkLst>
      </pc:sldChg>
      <pc:sldChg chg="del">
        <pc:chgData name="CHEN, Kaiwen" userId="d2b7700c-ac07-4aef-b2bf-800af199d77b" providerId="ADAL" clId="{A71EB150-E84C-2746-8D83-BAA91FCFB9EC}" dt="2024-10-30T02:31:59.167" v="564" actId="2696"/>
        <pc:sldMkLst>
          <pc:docMk/>
          <pc:sldMk cId="3788763453" sldId="663"/>
        </pc:sldMkLst>
      </pc:sldChg>
      <pc:sldChg chg="del">
        <pc:chgData name="CHEN, Kaiwen" userId="d2b7700c-ac07-4aef-b2bf-800af199d77b" providerId="ADAL" clId="{A71EB150-E84C-2746-8D83-BAA91FCFB9EC}" dt="2024-10-30T02:31:57.159" v="559" actId="2696"/>
        <pc:sldMkLst>
          <pc:docMk/>
          <pc:sldMk cId="1184544262" sldId="666"/>
        </pc:sldMkLst>
      </pc:sldChg>
      <pc:sldChg chg="del">
        <pc:chgData name="CHEN, Kaiwen" userId="d2b7700c-ac07-4aef-b2bf-800af199d77b" providerId="ADAL" clId="{A71EB150-E84C-2746-8D83-BAA91FCFB9EC}" dt="2024-10-30T02:31:57.441" v="560" actId="2696"/>
        <pc:sldMkLst>
          <pc:docMk/>
          <pc:sldMk cId="1359561166" sldId="667"/>
        </pc:sldMkLst>
      </pc:sldChg>
      <pc:sldChg chg="del">
        <pc:chgData name="CHEN, Kaiwen" userId="d2b7700c-ac07-4aef-b2bf-800af199d77b" providerId="ADAL" clId="{A71EB150-E84C-2746-8D83-BAA91FCFB9EC}" dt="2024-10-30T02:31:57.692" v="561" actId="2696"/>
        <pc:sldMkLst>
          <pc:docMk/>
          <pc:sldMk cId="3205456093" sldId="668"/>
        </pc:sldMkLst>
      </pc:sldChg>
      <pc:sldChg chg="del">
        <pc:chgData name="CHEN, Kaiwen" userId="d2b7700c-ac07-4aef-b2bf-800af199d77b" providerId="ADAL" clId="{A71EB150-E84C-2746-8D83-BAA91FCFB9EC}" dt="2024-10-30T02:31:57.928" v="562" actId="2696"/>
        <pc:sldMkLst>
          <pc:docMk/>
          <pc:sldMk cId="391806732" sldId="669"/>
        </pc:sldMkLst>
      </pc:sldChg>
      <pc:sldChg chg="del">
        <pc:chgData name="CHEN, Kaiwen" userId="d2b7700c-ac07-4aef-b2bf-800af199d77b" providerId="ADAL" clId="{A71EB150-E84C-2746-8D83-BAA91FCFB9EC}" dt="2024-10-30T02:31:58.301" v="563" actId="2696"/>
        <pc:sldMkLst>
          <pc:docMk/>
          <pc:sldMk cId="480264147" sldId="670"/>
        </pc:sldMkLst>
      </pc:sldChg>
      <pc:sldChg chg="del">
        <pc:chgData name="CHEN, Kaiwen" userId="d2b7700c-ac07-4aef-b2bf-800af199d77b" providerId="ADAL" clId="{A71EB150-E84C-2746-8D83-BAA91FCFB9EC}" dt="2024-10-30T02:31:52.255" v="555" actId="2696"/>
        <pc:sldMkLst>
          <pc:docMk/>
          <pc:sldMk cId="3847876216" sldId="2840"/>
        </pc:sldMkLst>
      </pc:sldChg>
      <pc:sldChg chg="del">
        <pc:chgData name="CHEN, Kaiwen" userId="d2b7700c-ac07-4aef-b2bf-800af199d77b" providerId="ADAL" clId="{A71EB150-E84C-2746-8D83-BAA91FCFB9EC}" dt="2024-10-30T02:31:53.146" v="556" actId="2696"/>
        <pc:sldMkLst>
          <pc:docMk/>
          <pc:sldMk cId="2626358373" sldId="2841"/>
        </pc:sldMkLst>
      </pc:sldChg>
      <pc:sldChg chg="del">
        <pc:chgData name="CHEN, Kaiwen" userId="d2b7700c-ac07-4aef-b2bf-800af199d77b" providerId="ADAL" clId="{A71EB150-E84C-2746-8D83-BAA91FCFB9EC}" dt="2024-10-30T02:31:51.396" v="554" actId="2696"/>
        <pc:sldMkLst>
          <pc:docMk/>
          <pc:sldMk cId="2745639956" sldId="2842"/>
        </pc:sldMkLst>
      </pc:sldChg>
      <pc:sldChg chg="del">
        <pc:chgData name="CHEN, Kaiwen" userId="d2b7700c-ac07-4aef-b2bf-800af199d77b" providerId="ADAL" clId="{A71EB150-E84C-2746-8D83-BAA91FCFB9EC}" dt="2024-10-30T02:31:56.495" v="557" actId="2696"/>
        <pc:sldMkLst>
          <pc:docMk/>
          <pc:sldMk cId="3515130477" sldId="2843"/>
        </pc:sldMkLst>
      </pc:sldChg>
      <pc:sldChg chg="delSp modSp mod">
        <pc:chgData name="CHEN, Kaiwen" userId="d2b7700c-ac07-4aef-b2bf-800af199d77b" providerId="ADAL" clId="{A71EB150-E84C-2746-8D83-BAA91FCFB9EC}" dt="2024-10-30T02:09:59.511" v="175" actId="20577"/>
        <pc:sldMkLst>
          <pc:docMk/>
          <pc:sldMk cId="2284106516" sldId="2844"/>
        </pc:sldMkLst>
        <pc:spChg chg="mod">
          <ac:chgData name="CHEN, Kaiwen" userId="d2b7700c-ac07-4aef-b2bf-800af199d77b" providerId="ADAL" clId="{A71EB150-E84C-2746-8D83-BAA91FCFB9EC}" dt="2024-10-30T02:03:26.054" v="88" actId="20577"/>
          <ac:spMkLst>
            <pc:docMk/>
            <pc:sldMk cId="2284106516" sldId="2844"/>
            <ac:spMk id="2" creationId="{62715A2E-656D-EC5D-FDE7-230488526EFC}"/>
          </ac:spMkLst>
        </pc:spChg>
        <pc:spChg chg="mod">
          <ac:chgData name="CHEN, Kaiwen" userId="d2b7700c-ac07-4aef-b2bf-800af199d77b" providerId="ADAL" clId="{A71EB150-E84C-2746-8D83-BAA91FCFB9EC}" dt="2024-10-30T02:09:59.511" v="175" actId="20577"/>
          <ac:spMkLst>
            <pc:docMk/>
            <pc:sldMk cId="2284106516" sldId="2844"/>
            <ac:spMk id="3" creationId="{36A5FFEE-E22C-7E2F-1F3B-D8658E79FF2E}"/>
          </ac:spMkLst>
        </pc:spChg>
        <pc:spChg chg="del">
          <ac:chgData name="CHEN, Kaiwen" userId="d2b7700c-ac07-4aef-b2bf-800af199d77b" providerId="ADAL" clId="{A71EB150-E84C-2746-8D83-BAA91FCFB9EC}" dt="2024-10-30T02:03:32" v="89" actId="478"/>
          <ac:spMkLst>
            <pc:docMk/>
            <pc:sldMk cId="2284106516" sldId="2844"/>
            <ac:spMk id="6" creationId="{A1C4AD29-5C15-774F-AE94-FF606DE598BF}"/>
          </ac:spMkLst>
        </pc:spChg>
      </pc:sldChg>
      <pc:sldChg chg="del">
        <pc:chgData name="CHEN, Kaiwen" userId="d2b7700c-ac07-4aef-b2bf-800af199d77b" providerId="ADAL" clId="{A71EB150-E84C-2746-8D83-BAA91FCFB9EC}" dt="2024-10-30T02:32:00.801" v="566" actId="2696"/>
        <pc:sldMkLst>
          <pc:docMk/>
          <pc:sldMk cId="4148774698" sldId="2845"/>
        </pc:sldMkLst>
      </pc:sldChg>
      <pc:sldChg chg="addSp delSp modSp add mod">
        <pc:chgData name="CHEN, Kaiwen" userId="d2b7700c-ac07-4aef-b2bf-800af199d77b" providerId="ADAL" clId="{A71EB150-E84C-2746-8D83-BAA91FCFB9EC}" dt="2024-10-30T02:19:07.026" v="405"/>
        <pc:sldMkLst>
          <pc:docMk/>
          <pc:sldMk cId="51983497" sldId="2846"/>
        </pc:sldMkLst>
        <pc:spChg chg="mod">
          <ac:chgData name="CHEN, Kaiwen" userId="d2b7700c-ac07-4aef-b2bf-800af199d77b" providerId="ADAL" clId="{A71EB150-E84C-2746-8D83-BAA91FCFB9EC}" dt="2024-10-30T02:04:08.403" v="92" actId="20577"/>
          <ac:spMkLst>
            <pc:docMk/>
            <pc:sldMk cId="51983497" sldId="2846"/>
            <ac:spMk id="2" creationId="{2F62B5D0-D0B0-97D0-0AF2-A64D56FD61E7}"/>
          </ac:spMkLst>
        </pc:spChg>
        <pc:spChg chg="mod">
          <ac:chgData name="CHEN, Kaiwen" userId="d2b7700c-ac07-4aef-b2bf-800af199d77b" providerId="ADAL" clId="{A71EB150-E84C-2746-8D83-BAA91FCFB9EC}" dt="2024-10-30T02:05:01.085" v="132" actId="20577"/>
          <ac:spMkLst>
            <pc:docMk/>
            <pc:sldMk cId="51983497" sldId="2846"/>
            <ac:spMk id="3" creationId="{0DFCD2CF-47D4-2A01-D041-234275AEE8F3}"/>
          </ac:spMkLst>
        </pc:spChg>
        <pc:spChg chg="add del mod">
          <ac:chgData name="CHEN, Kaiwen" userId="d2b7700c-ac07-4aef-b2bf-800af199d77b" providerId="ADAL" clId="{A71EB150-E84C-2746-8D83-BAA91FCFB9EC}" dt="2024-10-30T02:19:07.026" v="405"/>
          <ac:spMkLst>
            <pc:docMk/>
            <pc:sldMk cId="51983497" sldId="2846"/>
            <ac:spMk id="5" creationId="{C03C3109-A372-0980-3088-37F48E289695}"/>
          </ac:spMkLst>
        </pc:spChg>
      </pc:sldChg>
      <pc:sldChg chg="addSp delSp modSp new mod">
        <pc:chgData name="CHEN, Kaiwen" userId="d2b7700c-ac07-4aef-b2bf-800af199d77b" providerId="ADAL" clId="{A71EB150-E84C-2746-8D83-BAA91FCFB9EC}" dt="2024-10-30T02:51:30.359" v="896" actId="1076"/>
        <pc:sldMkLst>
          <pc:docMk/>
          <pc:sldMk cId="3046495690" sldId="2847"/>
        </pc:sldMkLst>
        <pc:spChg chg="mod">
          <ac:chgData name="CHEN, Kaiwen" userId="d2b7700c-ac07-4aef-b2bf-800af199d77b" providerId="ADAL" clId="{A71EB150-E84C-2746-8D83-BAA91FCFB9EC}" dt="2024-10-30T02:33:00.979" v="597" actId="20577"/>
          <ac:spMkLst>
            <pc:docMk/>
            <pc:sldMk cId="3046495690" sldId="2847"/>
            <ac:spMk id="2" creationId="{165E2E9F-ACB9-0F95-7E1C-6A5C80D2894C}"/>
          </ac:spMkLst>
        </pc:spChg>
        <pc:spChg chg="mod">
          <ac:chgData name="CHEN, Kaiwen" userId="d2b7700c-ac07-4aef-b2bf-800af199d77b" providerId="ADAL" clId="{A71EB150-E84C-2746-8D83-BAA91FCFB9EC}" dt="2024-10-30T02:32:55.502" v="589"/>
          <ac:spMkLst>
            <pc:docMk/>
            <pc:sldMk cId="3046495690" sldId="2847"/>
            <ac:spMk id="3" creationId="{3875F3ED-EBDA-3ABC-054C-20B46FB9B7C1}"/>
          </ac:spMkLst>
        </pc:spChg>
        <pc:graphicFrameChg chg="add del mod modGraphic">
          <ac:chgData name="CHEN, Kaiwen" userId="d2b7700c-ac07-4aef-b2bf-800af199d77b" providerId="ADAL" clId="{A71EB150-E84C-2746-8D83-BAA91FCFB9EC}" dt="2024-10-30T02:47:24.578" v="782" actId="478"/>
          <ac:graphicFrameMkLst>
            <pc:docMk/>
            <pc:sldMk cId="3046495690" sldId="2847"/>
            <ac:graphicFrameMk id="5" creationId="{A90BC18E-F2CB-616A-E68D-8F00E7FBC311}"/>
          </ac:graphicFrameMkLst>
        </pc:graphicFrameChg>
        <pc:graphicFrameChg chg="add mod modGraphic">
          <ac:chgData name="CHEN, Kaiwen" userId="d2b7700c-ac07-4aef-b2bf-800af199d77b" providerId="ADAL" clId="{A71EB150-E84C-2746-8D83-BAA91FCFB9EC}" dt="2024-10-30T02:51:30.359" v="896" actId="1076"/>
          <ac:graphicFrameMkLst>
            <pc:docMk/>
            <pc:sldMk cId="3046495690" sldId="2847"/>
            <ac:graphicFrameMk id="6" creationId="{706D7DFC-9BF1-B7F8-8DDC-90FFAD1A8836}"/>
          </ac:graphicFrameMkLst>
        </pc:graphicFrameChg>
      </pc:sldChg>
      <pc:sldChg chg="addSp modSp new mod modAnim">
        <pc:chgData name="CHEN, Kaiwen" userId="d2b7700c-ac07-4aef-b2bf-800af199d77b" providerId="ADAL" clId="{A71EB150-E84C-2746-8D83-BAA91FCFB9EC}" dt="2024-10-30T02:27:22.027" v="506" actId="207"/>
        <pc:sldMkLst>
          <pc:docMk/>
          <pc:sldMk cId="3458201094" sldId="2848"/>
        </pc:sldMkLst>
        <pc:spChg chg="mod">
          <ac:chgData name="CHEN, Kaiwen" userId="d2b7700c-ac07-4aef-b2bf-800af199d77b" providerId="ADAL" clId="{A71EB150-E84C-2746-8D83-BAA91FCFB9EC}" dt="2024-10-30T02:15:15.657" v="265"/>
          <ac:spMkLst>
            <pc:docMk/>
            <pc:sldMk cId="3458201094" sldId="2848"/>
            <ac:spMk id="2" creationId="{63559D8D-1D69-EEED-447C-93A2C50E09A3}"/>
          </ac:spMkLst>
        </pc:spChg>
        <pc:spChg chg="mod">
          <ac:chgData name="CHEN, Kaiwen" userId="d2b7700c-ac07-4aef-b2bf-800af199d77b" providerId="ADAL" clId="{A71EB150-E84C-2746-8D83-BAA91FCFB9EC}" dt="2024-10-30T02:15:34.165" v="316" actId="20577"/>
          <ac:spMkLst>
            <pc:docMk/>
            <pc:sldMk cId="3458201094" sldId="2848"/>
            <ac:spMk id="3" creationId="{57B7F669-3015-3379-031A-8B2C912913BB}"/>
          </ac:spMkLst>
        </pc:spChg>
        <pc:graphicFrameChg chg="add mod modGraphic">
          <ac:chgData name="CHEN, Kaiwen" userId="d2b7700c-ac07-4aef-b2bf-800af199d77b" providerId="ADAL" clId="{A71EB150-E84C-2746-8D83-BAA91FCFB9EC}" dt="2024-10-30T02:27:22.027" v="506" actId="207"/>
          <ac:graphicFrameMkLst>
            <pc:docMk/>
            <pc:sldMk cId="3458201094" sldId="2848"/>
            <ac:graphicFrameMk id="5" creationId="{29B09380-39B8-541D-460E-E6215E71208F}"/>
          </ac:graphicFrameMkLst>
        </pc:graphicFrameChg>
      </pc:sldChg>
      <pc:sldChg chg="addSp delSp modSp add mod">
        <pc:chgData name="CHEN, Kaiwen" userId="d2b7700c-ac07-4aef-b2bf-800af199d77b" providerId="ADAL" clId="{A71EB150-E84C-2746-8D83-BAA91FCFB9EC}" dt="2024-10-30T10:46:18.775" v="1431" actId="20577"/>
        <pc:sldMkLst>
          <pc:docMk/>
          <pc:sldMk cId="4172571482" sldId="2849"/>
        </pc:sldMkLst>
        <pc:spChg chg="mod">
          <ac:chgData name="CHEN, Kaiwen" userId="d2b7700c-ac07-4aef-b2bf-800af199d77b" providerId="ADAL" clId="{A71EB150-E84C-2746-8D83-BAA91FCFB9EC}" dt="2024-10-30T02:10:32.985" v="184" actId="20577"/>
          <ac:spMkLst>
            <pc:docMk/>
            <pc:sldMk cId="4172571482" sldId="2849"/>
            <ac:spMk id="2" creationId="{57795DE5-134F-92F1-CB0D-73EACDEBCE39}"/>
          </ac:spMkLst>
        </pc:spChg>
        <pc:spChg chg="mod">
          <ac:chgData name="CHEN, Kaiwen" userId="d2b7700c-ac07-4aef-b2bf-800af199d77b" providerId="ADAL" clId="{A71EB150-E84C-2746-8D83-BAA91FCFB9EC}" dt="2024-10-30T10:46:18.775" v="1431" actId="20577"/>
          <ac:spMkLst>
            <pc:docMk/>
            <pc:sldMk cId="4172571482" sldId="2849"/>
            <ac:spMk id="3" creationId="{49EA1B0A-F27C-6EDD-4DB7-B8B818780E60}"/>
          </ac:spMkLst>
        </pc:spChg>
        <pc:spChg chg="add del mod">
          <ac:chgData name="CHEN, Kaiwen" userId="d2b7700c-ac07-4aef-b2bf-800af199d77b" providerId="ADAL" clId="{A71EB150-E84C-2746-8D83-BAA91FCFB9EC}" dt="2024-10-30T02:32:49.018" v="588"/>
          <ac:spMkLst>
            <pc:docMk/>
            <pc:sldMk cId="4172571482" sldId="2849"/>
            <ac:spMk id="5" creationId="{D3904E0F-0478-F177-9651-87457898C16A}"/>
          </ac:spMkLst>
        </pc:spChg>
      </pc:sldChg>
      <pc:sldChg chg="modSp new mod">
        <pc:chgData name="CHEN, Kaiwen" userId="d2b7700c-ac07-4aef-b2bf-800af199d77b" providerId="ADAL" clId="{A71EB150-E84C-2746-8D83-BAA91FCFB9EC}" dt="2024-10-30T10:46:29.206" v="1441" actId="20577"/>
        <pc:sldMkLst>
          <pc:docMk/>
          <pc:sldMk cId="687769988" sldId="2850"/>
        </pc:sldMkLst>
        <pc:spChg chg="mod">
          <ac:chgData name="CHEN, Kaiwen" userId="d2b7700c-ac07-4aef-b2bf-800af199d77b" providerId="ADAL" clId="{A71EB150-E84C-2746-8D83-BAA91FCFB9EC}" dt="2024-10-30T02:28:41.166" v="521" actId="20577"/>
          <ac:spMkLst>
            <pc:docMk/>
            <pc:sldMk cId="687769988" sldId="2850"/>
            <ac:spMk id="2" creationId="{7DE965E5-7318-6AB2-F479-83CD365D46F5}"/>
          </ac:spMkLst>
        </pc:spChg>
        <pc:spChg chg="mod">
          <ac:chgData name="CHEN, Kaiwen" userId="d2b7700c-ac07-4aef-b2bf-800af199d77b" providerId="ADAL" clId="{A71EB150-E84C-2746-8D83-BAA91FCFB9EC}" dt="2024-10-30T10:46:29.206" v="1441" actId="20577"/>
          <ac:spMkLst>
            <pc:docMk/>
            <pc:sldMk cId="687769988" sldId="2850"/>
            <ac:spMk id="3" creationId="{0F77BBF4-2082-79C7-4919-EDCC84A4886A}"/>
          </ac:spMkLst>
        </pc:spChg>
      </pc:sldChg>
      <pc:sldChg chg="modSp add mod">
        <pc:chgData name="CHEN, Kaiwen" userId="d2b7700c-ac07-4aef-b2bf-800af199d77b" providerId="ADAL" clId="{A71EB150-E84C-2746-8D83-BAA91FCFB9EC}" dt="2024-10-30T10:46:22.553" v="1432" actId="20577"/>
        <pc:sldMkLst>
          <pc:docMk/>
          <pc:sldMk cId="2500908281" sldId="2851"/>
        </pc:sldMkLst>
        <pc:spChg chg="mod">
          <ac:chgData name="CHEN, Kaiwen" userId="d2b7700c-ac07-4aef-b2bf-800af199d77b" providerId="ADAL" clId="{A71EB150-E84C-2746-8D83-BAA91FCFB9EC}" dt="2024-10-30T02:28:52.191" v="534" actId="20577"/>
          <ac:spMkLst>
            <pc:docMk/>
            <pc:sldMk cId="2500908281" sldId="2851"/>
            <ac:spMk id="2" creationId="{15981D19-65B1-05D1-C61A-3320BE13B6AE}"/>
          </ac:spMkLst>
        </pc:spChg>
        <pc:spChg chg="mod">
          <ac:chgData name="CHEN, Kaiwen" userId="d2b7700c-ac07-4aef-b2bf-800af199d77b" providerId="ADAL" clId="{A71EB150-E84C-2746-8D83-BAA91FCFB9EC}" dt="2024-10-30T10:46:22.553" v="1432" actId="20577"/>
          <ac:spMkLst>
            <pc:docMk/>
            <pc:sldMk cId="2500908281" sldId="2851"/>
            <ac:spMk id="3" creationId="{20AD0D7C-0F72-0684-06B7-B1C8AC2BCF2E}"/>
          </ac:spMkLst>
        </pc:spChg>
      </pc:sldChg>
      <pc:sldChg chg="addSp modSp add mod">
        <pc:chgData name="CHEN, Kaiwen" userId="d2b7700c-ac07-4aef-b2bf-800af199d77b" providerId="ADAL" clId="{A71EB150-E84C-2746-8D83-BAA91FCFB9EC}" dt="2024-10-30T10:51:23.885" v="1547" actId="1076"/>
        <pc:sldMkLst>
          <pc:docMk/>
          <pc:sldMk cId="1502706178" sldId="2852"/>
        </pc:sldMkLst>
        <pc:spChg chg="mod">
          <ac:chgData name="CHEN, Kaiwen" userId="d2b7700c-ac07-4aef-b2bf-800af199d77b" providerId="ADAL" clId="{A71EB150-E84C-2746-8D83-BAA91FCFB9EC}" dt="2024-10-30T02:29:04.250" v="553" actId="20577"/>
          <ac:spMkLst>
            <pc:docMk/>
            <pc:sldMk cId="1502706178" sldId="2852"/>
            <ac:spMk id="2" creationId="{417D490D-7548-43B7-F533-EA388E6233B6}"/>
          </ac:spMkLst>
        </pc:spChg>
        <pc:spChg chg="mod">
          <ac:chgData name="CHEN, Kaiwen" userId="d2b7700c-ac07-4aef-b2bf-800af199d77b" providerId="ADAL" clId="{A71EB150-E84C-2746-8D83-BAA91FCFB9EC}" dt="2024-10-30T02:33:20.158" v="604" actId="20577"/>
          <ac:spMkLst>
            <pc:docMk/>
            <pc:sldMk cId="1502706178" sldId="2852"/>
            <ac:spMk id="3" creationId="{13FC5AD8-ACC2-A652-1CF3-297D090F754F}"/>
          </ac:spMkLst>
        </pc:spChg>
        <pc:spChg chg="add mod">
          <ac:chgData name="CHEN, Kaiwen" userId="d2b7700c-ac07-4aef-b2bf-800af199d77b" providerId="ADAL" clId="{A71EB150-E84C-2746-8D83-BAA91FCFB9EC}" dt="2024-10-30T10:51:23.885" v="1547" actId="1076"/>
          <ac:spMkLst>
            <pc:docMk/>
            <pc:sldMk cId="1502706178" sldId="2852"/>
            <ac:spMk id="6" creationId="{7D39D483-4556-0E0E-D6FF-A550D667D560}"/>
          </ac:spMkLst>
        </pc:spChg>
      </pc:sldChg>
      <pc:sldChg chg="addSp modSp add mod">
        <pc:chgData name="CHEN, Kaiwen" userId="d2b7700c-ac07-4aef-b2bf-800af199d77b" providerId="ADAL" clId="{A71EB150-E84C-2746-8D83-BAA91FCFB9EC}" dt="2024-10-30T10:48:07.939" v="1442" actId="20578"/>
        <pc:sldMkLst>
          <pc:docMk/>
          <pc:sldMk cId="1144934398" sldId="2853"/>
        </pc:sldMkLst>
        <pc:spChg chg="mod">
          <ac:chgData name="CHEN, Kaiwen" userId="d2b7700c-ac07-4aef-b2bf-800af199d77b" providerId="ADAL" clId="{A71EB150-E84C-2746-8D83-BAA91FCFB9EC}" dt="2024-10-30T02:33:17.187" v="603" actId="20577"/>
          <ac:spMkLst>
            <pc:docMk/>
            <pc:sldMk cId="1144934398" sldId="2853"/>
            <ac:spMk id="2" creationId="{494EA6D7-CA7A-0596-0FAF-BB652A7B3F55}"/>
          </ac:spMkLst>
        </pc:spChg>
        <pc:spChg chg="mod">
          <ac:chgData name="CHEN, Kaiwen" userId="d2b7700c-ac07-4aef-b2bf-800af199d77b" providerId="ADAL" clId="{A71EB150-E84C-2746-8D83-BAA91FCFB9EC}" dt="2024-10-30T02:32:40.649" v="584" actId="20577"/>
          <ac:spMkLst>
            <pc:docMk/>
            <pc:sldMk cId="1144934398" sldId="2853"/>
            <ac:spMk id="3" creationId="{D444DD19-E2CB-C6BE-8614-9CEE833D1490}"/>
          </ac:spMkLst>
        </pc:spChg>
        <pc:spChg chg="add mod">
          <ac:chgData name="CHEN, Kaiwen" userId="d2b7700c-ac07-4aef-b2bf-800af199d77b" providerId="ADAL" clId="{A71EB150-E84C-2746-8D83-BAA91FCFB9EC}" dt="2024-10-30T10:48:07.939" v="1442" actId="20578"/>
          <ac:spMkLst>
            <pc:docMk/>
            <pc:sldMk cId="1144934398" sldId="2853"/>
            <ac:spMk id="5" creationId="{8D0383CC-C5DC-43C6-8C60-4EEDD69C420B}"/>
          </ac:spMkLst>
        </pc:spChg>
        <pc:graphicFrameChg chg="add mod modGraphic">
          <ac:chgData name="CHEN, Kaiwen" userId="d2b7700c-ac07-4aef-b2bf-800af199d77b" providerId="ADAL" clId="{A71EB150-E84C-2746-8D83-BAA91FCFB9EC}" dt="2024-10-30T03:24:27.668" v="1200" actId="14734"/>
          <ac:graphicFrameMkLst>
            <pc:docMk/>
            <pc:sldMk cId="1144934398" sldId="2853"/>
            <ac:graphicFrameMk id="6" creationId="{30EB6251-506A-1200-0C3A-F0B779E0D5DD}"/>
          </ac:graphicFrameMkLst>
        </pc:graphicFrameChg>
      </pc:sldChg>
    </pc:docChg>
  </pc:docChgLst>
  <pc:docChgLst>
    <pc:chgData name="CHEN, Kaiwen" userId="d2b7700c-ac07-4aef-b2bf-800af199d77b" providerId="ADAL" clId="{5B09029C-1F73-FB44-9607-ED1C3E43A07B}"/>
    <pc:docChg chg="undo custSel addSld modSld">
      <pc:chgData name="CHEN, Kaiwen" userId="d2b7700c-ac07-4aef-b2bf-800af199d77b" providerId="ADAL" clId="{5B09029C-1F73-FB44-9607-ED1C3E43A07B}" dt="2024-10-22T02:31:13.958" v="773" actId="20577"/>
      <pc:docMkLst>
        <pc:docMk/>
      </pc:docMkLst>
      <pc:sldChg chg="modSp mod">
        <pc:chgData name="CHEN, Kaiwen" userId="d2b7700c-ac07-4aef-b2bf-800af199d77b" providerId="ADAL" clId="{5B09029C-1F73-FB44-9607-ED1C3E43A07B}" dt="2024-10-21T14:17:19.073" v="26" actId="20577"/>
        <pc:sldMkLst>
          <pc:docMk/>
          <pc:sldMk cId="2808513160" sldId="613"/>
        </pc:sldMkLst>
        <pc:spChg chg="mod">
          <ac:chgData name="CHEN, Kaiwen" userId="d2b7700c-ac07-4aef-b2bf-800af199d77b" providerId="ADAL" clId="{5B09029C-1F73-FB44-9607-ED1C3E43A07B}" dt="2024-10-21T14:17:19.073" v="26" actId="20577"/>
          <ac:spMkLst>
            <pc:docMk/>
            <pc:sldMk cId="2808513160" sldId="613"/>
            <ac:spMk id="3" creationId="{F8C13C63-B26A-4A9C-A1CA-724346AB2906}"/>
          </ac:spMkLst>
        </pc:spChg>
      </pc:sldChg>
      <pc:sldChg chg="modSp mod">
        <pc:chgData name="CHEN, Kaiwen" userId="d2b7700c-ac07-4aef-b2bf-800af199d77b" providerId="ADAL" clId="{5B09029C-1F73-FB44-9607-ED1C3E43A07B}" dt="2024-10-22T02:31:13.958" v="773" actId="20577"/>
        <pc:sldMkLst>
          <pc:docMk/>
          <pc:sldMk cId="4196136796" sldId="624"/>
        </pc:sldMkLst>
        <pc:spChg chg="mod">
          <ac:chgData name="CHEN, Kaiwen" userId="d2b7700c-ac07-4aef-b2bf-800af199d77b" providerId="ADAL" clId="{5B09029C-1F73-FB44-9607-ED1C3E43A07B}" dt="2024-10-22T02:31:13.958" v="773" actId="20577"/>
          <ac:spMkLst>
            <pc:docMk/>
            <pc:sldMk cId="4196136796" sldId="624"/>
            <ac:spMk id="3" creationId="{36A5FFEE-E22C-7E2F-1F3B-D8658E79FF2E}"/>
          </ac:spMkLst>
        </pc:spChg>
      </pc:sldChg>
      <pc:sldChg chg="addSp delSp modSp mod modNotesTx">
        <pc:chgData name="CHEN, Kaiwen" userId="d2b7700c-ac07-4aef-b2bf-800af199d77b" providerId="ADAL" clId="{5B09029C-1F73-FB44-9607-ED1C3E43A07B}" dt="2024-10-22T02:18:36.183" v="689" actId="20577"/>
        <pc:sldMkLst>
          <pc:docMk/>
          <pc:sldMk cId="1157754618" sldId="659"/>
        </pc:sldMkLst>
        <pc:spChg chg="del">
          <ac:chgData name="CHEN, Kaiwen" userId="d2b7700c-ac07-4aef-b2bf-800af199d77b" providerId="ADAL" clId="{5B09029C-1F73-FB44-9607-ED1C3E43A07B}" dt="2024-10-22T00:51:11.968" v="29" actId="478"/>
          <ac:spMkLst>
            <pc:docMk/>
            <pc:sldMk cId="1157754618" sldId="659"/>
            <ac:spMk id="3" creationId="{B161272D-C3A9-7227-9F2F-ECB2E34D5B70}"/>
          </ac:spMkLst>
        </pc:spChg>
        <pc:spChg chg="add mod">
          <ac:chgData name="CHEN, Kaiwen" userId="d2b7700c-ac07-4aef-b2bf-800af199d77b" providerId="ADAL" clId="{5B09029C-1F73-FB44-9607-ED1C3E43A07B}" dt="2024-10-22T01:15:40.231" v="93" actId="20577"/>
          <ac:spMkLst>
            <pc:docMk/>
            <pc:sldMk cId="1157754618" sldId="659"/>
            <ac:spMk id="6" creationId="{14824D63-9D36-7F96-67CB-798D693398C1}"/>
          </ac:spMkLst>
        </pc:spChg>
        <pc:spChg chg="add del mod">
          <ac:chgData name="CHEN, Kaiwen" userId="d2b7700c-ac07-4aef-b2bf-800af199d77b" providerId="ADAL" clId="{5B09029C-1F73-FB44-9607-ED1C3E43A07B}" dt="2024-10-22T01:09:32.739" v="70" actId="478"/>
          <ac:spMkLst>
            <pc:docMk/>
            <pc:sldMk cId="1157754618" sldId="659"/>
            <ac:spMk id="10" creationId="{38D2AD5B-9106-86B9-FA69-79A279E58B5B}"/>
          </ac:spMkLst>
        </pc:spChg>
        <pc:spChg chg="add mod">
          <ac:chgData name="CHEN, Kaiwen" userId="d2b7700c-ac07-4aef-b2bf-800af199d77b" providerId="ADAL" clId="{5B09029C-1F73-FB44-9607-ED1C3E43A07B}" dt="2024-10-22T01:15:31.868" v="87" actId="20577"/>
          <ac:spMkLst>
            <pc:docMk/>
            <pc:sldMk cId="1157754618" sldId="659"/>
            <ac:spMk id="11" creationId="{99D8DC3C-D5E2-BFA1-7874-CCE829104617}"/>
          </ac:spMkLst>
        </pc:spChg>
        <pc:spChg chg="add del mod">
          <ac:chgData name="CHEN, Kaiwen" userId="d2b7700c-ac07-4aef-b2bf-800af199d77b" providerId="ADAL" clId="{5B09029C-1F73-FB44-9607-ED1C3E43A07B}" dt="2024-10-22T01:15:18.664" v="80"/>
          <ac:spMkLst>
            <pc:docMk/>
            <pc:sldMk cId="1157754618" sldId="659"/>
            <ac:spMk id="15" creationId="{5CA296D5-C649-78B3-E1C3-3BF22FAD4C95}"/>
          </ac:spMkLst>
        </pc:spChg>
        <pc:spChg chg="add mod">
          <ac:chgData name="CHEN, Kaiwen" userId="d2b7700c-ac07-4aef-b2bf-800af199d77b" providerId="ADAL" clId="{5B09029C-1F73-FB44-9607-ED1C3E43A07B}" dt="2024-10-22T02:18:36.183" v="689" actId="20577"/>
          <ac:spMkLst>
            <pc:docMk/>
            <pc:sldMk cId="1157754618" sldId="659"/>
            <ac:spMk id="16" creationId="{60ABDEC1-2509-F551-2F4F-1BBBB7732109}"/>
          </ac:spMkLst>
        </pc:spChg>
        <pc:picChg chg="add mod">
          <ac:chgData name="CHEN, Kaiwen" userId="d2b7700c-ac07-4aef-b2bf-800af199d77b" providerId="ADAL" clId="{5B09029C-1F73-FB44-9607-ED1C3E43A07B}" dt="2024-10-22T01:15:50.851" v="95" actId="1076"/>
          <ac:picMkLst>
            <pc:docMk/>
            <pc:sldMk cId="1157754618" sldId="659"/>
            <ac:picMk id="5" creationId="{41F10996-45A7-224B-DBE9-2583EF72972C}"/>
          </ac:picMkLst>
        </pc:picChg>
        <pc:cxnChg chg="add mod">
          <ac:chgData name="CHEN, Kaiwen" userId="d2b7700c-ac07-4aef-b2bf-800af199d77b" providerId="ADAL" clId="{5B09029C-1F73-FB44-9607-ED1C3E43A07B}" dt="2024-10-22T00:53:12.973" v="39" actId="14100"/>
          <ac:cxnSpMkLst>
            <pc:docMk/>
            <pc:sldMk cId="1157754618" sldId="659"/>
            <ac:cxnSpMk id="7" creationId="{F6BF1B47-96A1-D867-0746-EB098E6CC42B}"/>
          </ac:cxnSpMkLst>
        </pc:cxnChg>
        <pc:cxnChg chg="add mod">
          <ac:chgData name="CHEN, Kaiwen" userId="d2b7700c-ac07-4aef-b2bf-800af199d77b" providerId="ADAL" clId="{5B09029C-1F73-FB44-9607-ED1C3E43A07B}" dt="2024-10-22T01:15:31.868" v="87" actId="20577"/>
          <ac:cxnSpMkLst>
            <pc:docMk/>
            <pc:sldMk cId="1157754618" sldId="659"/>
            <ac:cxnSpMk id="12" creationId="{97095900-A699-7A89-9036-6ED787763AA5}"/>
          </ac:cxnSpMkLst>
        </pc:cxnChg>
        <pc:cxnChg chg="add mod">
          <ac:chgData name="CHEN, Kaiwen" userId="d2b7700c-ac07-4aef-b2bf-800af199d77b" providerId="ADAL" clId="{5B09029C-1F73-FB44-9607-ED1C3E43A07B}" dt="2024-10-22T02:18:19.306" v="684" actId="20577"/>
          <ac:cxnSpMkLst>
            <pc:docMk/>
            <pc:sldMk cId="1157754618" sldId="659"/>
            <ac:cxnSpMk id="17" creationId="{14AAD3D6-D842-B830-7816-B52F7BE79C25}"/>
          </ac:cxnSpMkLst>
        </pc:cxnChg>
      </pc:sldChg>
      <pc:sldChg chg="addSp delSp modSp mod">
        <pc:chgData name="CHEN, Kaiwen" userId="d2b7700c-ac07-4aef-b2bf-800af199d77b" providerId="ADAL" clId="{5B09029C-1F73-FB44-9607-ED1C3E43A07B}" dt="2024-10-22T02:19:57.047" v="715" actId="20577"/>
        <pc:sldMkLst>
          <pc:docMk/>
          <pc:sldMk cId="2666601468" sldId="660"/>
        </pc:sldMkLst>
        <pc:spChg chg="del">
          <ac:chgData name="CHEN, Kaiwen" userId="d2b7700c-ac07-4aef-b2bf-800af199d77b" providerId="ADAL" clId="{5B09029C-1F73-FB44-9607-ED1C3E43A07B}" dt="2024-10-22T01:17:42.375" v="100" actId="478"/>
          <ac:spMkLst>
            <pc:docMk/>
            <pc:sldMk cId="2666601468" sldId="660"/>
            <ac:spMk id="3" creationId="{B161272D-C3A9-7227-9F2F-ECB2E34D5B70}"/>
          </ac:spMkLst>
        </pc:spChg>
        <pc:spChg chg="add mod">
          <ac:chgData name="CHEN, Kaiwen" userId="d2b7700c-ac07-4aef-b2bf-800af199d77b" providerId="ADAL" clId="{5B09029C-1F73-FB44-9607-ED1C3E43A07B}" dt="2024-10-22T02:19:57.047" v="715" actId="20577"/>
          <ac:spMkLst>
            <pc:docMk/>
            <pc:sldMk cId="2666601468" sldId="660"/>
            <ac:spMk id="7" creationId="{0CBF8105-41BA-4233-41C9-4D6B97E2FDF5}"/>
          </ac:spMkLst>
        </pc:spChg>
        <pc:picChg chg="add mod">
          <ac:chgData name="CHEN, Kaiwen" userId="d2b7700c-ac07-4aef-b2bf-800af199d77b" providerId="ADAL" clId="{5B09029C-1F73-FB44-9607-ED1C3E43A07B}" dt="2024-10-22T01:30:24.109" v="103" actId="1076"/>
          <ac:picMkLst>
            <pc:docMk/>
            <pc:sldMk cId="2666601468" sldId="660"/>
            <ac:picMk id="5" creationId="{53FB03D5-AB09-D37A-9B04-E6C329A24EE3}"/>
          </ac:picMkLst>
        </pc:picChg>
        <pc:picChg chg="add del mod">
          <ac:chgData name="CHEN, Kaiwen" userId="d2b7700c-ac07-4aef-b2bf-800af199d77b" providerId="ADAL" clId="{5B09029C-1F73-FB44-9607-ED1C3E43A07B}" dt="2024-10-22T01:30:48.174" v="108" actId="478"/>
          <ac:picMkLst>
            <pc:docMk/>
            <pc:sldMk cId="2666601468" sldId="660"/>
            <ac:picMk id="6" creationId="{DCFADEB1-8118-3626-A0E7-38DEAA4BEBE0}"/>
          </ac:picMkLst>
        </pc:picChg>
      </pc:sldChg>
      <pc:sldChg chg="addSp modSp mod">
        <pc:chgData name="CHEN, Kaiwen" userId="d2b7700c-ac07-4aef-b2bf-800af199d77b" providerId="ADAL" clId="{5B09029C-1F73-FB44-9607-ED1C3E43A07B}" dt="2024-10-22T02:22:11.125" v="727" actId="20577"/>
        <pc:sldMkLst>
          <pc:docMk/>
          <pc:sldMk cId="2777384990" sldId="661"/>
        </pc:sldMkLst>
        <pc:spChg chg="mod">
          <ac:chgData name="CHEN, Kaiwen" userId="d2b7700c-ac07-4aef-b2bf-800af199d77b" providerId="ADAL" clId="{5B09029C-1F73-FB44-9607-ED1C3E43A07B}" dt="2024-10-22T02:22:11.125" v="727" actId="20577"/>
          <ac:spMkLst>
            <pc:docMk/>
            <pc:sldMk cId="2777384990" sldId="661"/>
            <ac:spMk id="3" creationId="{B161272D-C3A9-7227-9F2F-ECB2E34D5B70}"/>
          </ac:spMkLst>
        </pc:spChg>
        <pc:picChg chg="add mod">
          <ac:chgData name="CHEN, Kaiwen" userId="d2b7700c-ac07-4aef-b2bf-800af199d77b" providerId="ADAL" clId="{5B09029C-1F73-FB44-9607-ED1C3E43A07B}" dt="2024-10-22T01:56:42.406" v="380" actId="1076"/>
          <ac:picMkLst>
            <pc:docMk/>
            <pc:sldMk cId="2777384990" sldId="661"/>
            <ac:picMk id="5" creationId="{684859E8-BCEA-48B6-18FC-BDF076567EE0}"/>
          </ac:picMkLst>
        </pc:picChg>
        <pc:picChg chg="add mod">
          <ac:chgData name="CHEN, Kaiwen" userId="d2b7700c-ac07-4aef-b2bf-800af199d77b" providerId="ADAL" clId="{5B09029C-1F73-FB44-9607-ED1C3E43A07B}" dt="2024-10-22T01:56:50.464" v="385" actId="1076"/>
          <ac:picMkLst>
            <pc:docMk/>
            <pc:sldMk cId="2777384990" sldId="661"/>
            <ac:picMk id="6" creationId="{2186DCAD-55FF-55B8-5297-2C832B13166F}"/>
          </ac:picMkLst>
        </pc:picChg>
      </pc:sldChg>
      <pc:sldChg chg="addSp delSp modSp new mod modNotesTx">
        <pc:chgData name="CHEN, Kaiwen" userId="d2b7700c-ac07-4aef-b2bf-800af199d77b" providerId="ADAL" clId="{5B09029C-1F73-FB44-9607-ED1C3E43A07B}" dt="2024-10-22T02:09:52.716" v="678" actId="1076"/>
        <pc:sldMkLst>
          <pc:docMk/>
          <pc:sldMk cId="3515130477" sldId="2843"/>
        </pc:sldMkLst>
        <pc:spChg chg="mod">
          <ac:chgData name="CHEN, Kaiwen" userId="d2b7700c-ac07-4aef-b2bf-800af199d77b" providerId="ADAL" clId="{5B09029C-1F73-FB44-9607-ED1C3E43A07B}" dt="2024-10-22T01:57:06.636" v="398" actId="20577"/>
          <ac:spMkLst>
            <pc:docMk/>
            <pc:sldMk cId="3515130477" sldId="2843"/>
            <ac:spMk id="2" creationId="{A0E4A1AF-CD2D-8F01-7FE6-773722EFB1BC}"/>
          </ac:spMkLst>
        </pc:spChg>
        <pc:spChg chg="del">
          <ac:chgData name="CHEN, Kaiwen" userId="d2b7700c-ac07-4aef-b2bf-800af199d77b" providerId="ADAL" clId="{5B09029C-1F73-FB44-9607-ED1C3E43A07B}" dt="2024-10-22T01:58:47.530" v="404" actId="478"/>
          <ac:spMkLst>
            <pc:docMk/>
            <pc:sldMk cId="3515130477" sldId="2843"/>
            <ac:spMk id="3" creationId="{A546FFEC-8543-A84D-590B-54D2196A58EF}"/>
          </ac:spMkLst>
        </pc:spChg>
        <pc:spChg chg="add mod">
          <ac:chgData name="CHEN, Kaiwen" userId="d2b7700c-ac07-4aef-b2bf-800af199d77b" providerId="ADAL" clId="{5B09029C-1F73-FB44-9607-ED1C3E43A07B}" dt="2024-10-22T02:09:52.716" v="678" actId="1076"/>
          <ac:spMkLst>
            <pc:docMk/>
            <pc:sldMk cId="3515130477" sldId="2843"/>
            <ac:spMk id="6" creationId="{DF470B89-0FEE-7D33-8348-21826B82AA35}"/>
          </ac:spMkLst>
        </pc:spChg>
        <pc:picChg chg="add mod">
          <ac:chgData name="CHEN, Kaiwen" userId="d2b7700c-ac07-4aef-b2bf-800af199d77b" providerId="ADAL" clId="{5B09029C-1F73-FB44-9607-ED1C3E43A07B}" dt="2024-10-22T01:59:04.601" v="406" actId="1076"/>
          <ac:picMkLst>
            <pc:docMk/>
            <pc:sldMk cId="3515130477" sldId="2843"/>
            <ac:picMk id="5" creationId="{A4997782-40D5-7CD4-7AE0-8B236413B11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51E9F-A845-4914-A3CC-CC345012599B}" type="datetimeFigureOut">
              <a:rPr lang="en-US" smtClean="0"/>
              <a:t>10/30/24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ED8A1-9A08-4DDC-ACAE-443678235153}" type="slidenum">
              <a:rPr lang="en-US" smtClean="0"/>
              <a:t>‹#›</a:t>
            </a:fld>
            <a:endParaRPr lang="en-US"/>
          </a:p>
        </p:txBody>
      </p:sp>
    </p:spTree>
    <p:extLst>
      <p:ext uri="{BB962C8B-B14F-4D97-AF65-F5344CB8AC3E}">
        <p14:creationId xmlns:p14="http://schemas.microsoft.com/office/powerpoint/2010/main" val="1491734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62936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146177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173946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88069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HK" altLang="en-US" dirty="0"/>
          </a:p>
        </p:txBody>
      </p:sp>
      <p:sp>
        <p:nvSpPr>
          <p:cNvPr id="4" name="投影片編號版面配置區 3"/>
          <p:cNvSpPr>
            <a:spLocks noGrp="1"/>
          </p:cNvSpPr>
          <p:nvPr>
            <p:ph type="sldNum" sz="quarter" idx="5"/>
          </p:nvPr>
        </p:nvSpPr>
        <p:spPr/>
        <p:txBody>
          <a:bodyPr/>
          <a:lstStyle/>
          <a:p>
            <a:fld id="{D4EED8A1-9A08-4DDC-ACAE-443678235153}" type="slidenum">
              <a:rPr lang="en-US" smtClean="0"/>
              <a:t>4</a:t>
            </a:fld>
            <a:endParaRPr lang="en-US"/>
          </a:p>
        </p:txBody>
      </p:sp>
    </p:spTree>
    <p:extLst>
      <p:ext uri="{BB962C8B-B14F-4D97-AF65-F5344CB8AC3E}">
        <p14:creationId xmlns:p14="http://schemas.microsoft.com/office/powerpoint/2010/main" val="30106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HK" altLang="en-US" dirty="0"/>
          </a:p>
        </p:txBody>
      </p:sp>
      <p:sp>
        <p:nvSpPr>
          <p:cNvPr id="4" name="投影片編號版面配置區 3"/>
          <p:cNvSpPr>
            <a:spLocks noGrp="1"/>
          </p:cNvSpPr>
          <p:nvPr>
            <p:ph type="sldNum" sz="quarter" idx="5"/>
          </p:nvPr>
        </p:nvSpPr>
        <p:spPr/>
        <p:txBody>
          <a:bodyPr/>
          <a:lstStyle/>
          <a:p>
            <a:fld id="{D4EED8A1-9A08-4DDC-ACAE-443678235153}" type="slidenum">
              <a:rPr lang="en-US" smtClean="0"/>
              <a:t>5</a:t>
            </a:fld>
            <a:endParaRPr lang="en-US"/>
          </a:p>
        </p:txBody>
      </p:sp>
    </p:spTree>
    <p:extLst>
      <p:ext uri="{BB962C8B-B14F-4D97-AF65-F5344CB8AC3E}">
        <p14:creationId xmlns:p14="http://schemas.microsoft.com/office/powerpoint/2010/main" val="1502857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A8FCC-9CE6-5F9A-6141-5DE05310D4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CCCB86-FBC7-FCDE-33C1-60F946DF424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7ABE952-E741-8198-D4E1-F1675FAA71D3}"/>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473962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97F33-011E-414D-3874-4AE161D76C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52D5D-AD37-C478-A307-84B83DA8EC1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B30A199-9B2A-D476-7A09-B581F931F827}"/>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5083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35A5D-81BD-321A-0FF7-6DE67EBBCF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4D3D22-2B4D-F5D2-3383-DCD35F1514F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3627248-87B0-AAD2-7278-89C8EFD06A54}"/>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18270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4EAB5-4B9B-127A-9F6F-BAB69E3CA6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65F618-F1A5-230A-B2DD-2513511A49D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09FFB5E-EF52-B4BF-CA63-B74803FBC9A0}"/>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872707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amp; Subtitle">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51686ED8-374A-AFA5-27CC-BADD1D5E796E}"/>
              </a:ext>
            </a:extLst>
          </p:cNvPr>
          <p:cNvSpPr/>
          <p:nvPr userDrawn="1"/>
        </p:nvSpPr>
        <p:spPr>
          <a:xfrm>
            <a:off x="0" y="0"/>
            <a:ext cx="12192000" cy="6858000"/>
          </a:xfrm>
          <a:prstGeom prst="rect">
            <a:avLst/>
          </a:prstGeom>
          <a:gradFill flip="none" rotWithShape="1">
            <a:gsLst>
              <a:gs pos="0">
                <a:srgbClr val="800080"/>
              </a:gs>
              <a:gs pos="100000">
                <a:srgbClr val="EFA922"/>
              </a:gs>
            </a:gsLst>
            <a:lin ang="270000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12" name="Title Text"/>
          <p:cNvSpPr txBox="1">
            <a:spLocks noGrp="1"/>
          </p:cNvSpPr>
          <p:nvPr>
            <p:ph type="title"/>
          </p:nvPr>
        </p:nvSpPr>
        <p:spPr>
          <a:xfrm>
            <a:off x="889000" y="1149350"/>
            <a:ext cx="10414000" cy="2324100"/>
          </a:xfrm>
          <a:prstGeom prst="rect">
            <a:avLst/>
          </a:prstGeom>
        </p:spPr>
        <p:txBody>
          <a:bodyPr anchor="b"/>
          <a:lstStyle>
            <a:lvl1pPr defTabSz="412750">
              <a:defRPr sz="6000" baseline="1666">
                <a:solidFill>
                  <a:srgbClr val="000000"/>
                </a:solidFill>
              </a:defRPr>
            </a:lvl1pPr>
          </a:lstStyle>
          <a:p>
            <a:r>
              <a:t>Title Text</a:t>
            </a:r>
          </a:p>
        </p:txBody>
      </p:sp>
      <p:sp>
        <p:nvSpPr>
          <p:cNvPr id="13" name="Body Level One…"/>
          <p:cNvSpPr txBox="1">
            <a:spLocks noGrp="1"/>
          </p:cNvSpPr>
          <p:nvPr>
            <p:ph type="body" sz="half" idx="1"/>
          </p:nvPr>
        </p:nvSpPr>
        <p:spPr>
          <a:xfrm>
            <a:off x="889000" y="4235450"/>
            <a:ext cx="10414000" cy="1774360"/>
          </a:xfrm>
          <a:prstGeom prst="rect">
            <a:avLst/>
          </a:prstGeom>
        </p:spPr>
        <p:txBody>
          <a:bodyPr/>
          <a:lstStyle>
            <a:lvl1pPr marL="0" indent="0">
              <a:spcBef>
                <a:spcPts val="0"/>
              </a:spcBef>
              <a:buSzTx/>
              <a:buNone/>
              <a:defRPr sz="2400">
                <a:solidFill>
                  <a:srgbClr val="000000"/>
                </a:solidFill>
              </a:defRPr>
            </a:lvl1pPr>
            <a:lvl2pPr marL="0" indent="0">
              <a:spcBef>
                <a:spcPts val="0"/>
              </a:spcBef>
              <a:buSzTx/>
              <a:buNone/>
              <a:defRPr sz="2400">
                <a:solidFill>
                  <a:srgbClr val="000000"/>
                </a:solidFill>
              </a:defRPr>
            </a:lvl2pPr>
            <a:lvl3pPr marL="0" indent="0">
              <a:spcBef>
                <a:spcPts val="0"/>
              </a:spcBef>
              <a:buSzTx/>
              <a:buNone/>
              <a:defRPr sz="2400">
                <a:solidFill>
                  <a:srgbClr val="000000"/>
                </a:solidFill>
              </a:defRPr>
            </a:lvl3pPr>
            <a:lvl4pPr marL="0" indent="0">
              <a:spcBef>
                <a:spcPts val="0"/>
              </a:spcBef>
              <a:buSzTx/>
              <a:buNone/>
              <a:defRPr sz="2400">
                <a:solidFill>
                  <a:srgbClr val="000000"/>
                </a:solidFill>
              </a:defRPr>
            </a:lvl4pPr>
            <a:lvl5pPr marL="0" indent="0">
              <a:spcBef>
                <a:spcPts val="0"/>
              </a:spcBef>
              <a:buSzTx/>
              <a:buNone/>
              <a:defRPr sz="2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5970596" y="6540500"/>
            <a:ext cx="296556" cy="287258"/>
          </a:xfrm>
          <a:prstGeom prst="rect">
            <a:avLst/>
          </a:prstGeom>
        </p:spPr>
        <p:txBody>
          <a:bodyPr/>
          <a:lstStyle>
            <a:lvl1pPr>
              <a:defRPr sz="1200">
                <a:solidFill>
                  <a:schemeClr val="bg1"/>
                </a:solidFill>
                <a:latin typeface="Helvetica Light"/>
                <a:ea typeface="Helvetica Light"/>
                <a:cs typeface="Helvetica Light"/>
                <a:sym typeface="Helvetica Light"/>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12478070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creen Red">
    <p:spTree>
      <p:nvGrpSpPr>
        <p:cNvPr id="1" name=""/>
        <p:cNvGrpSpPr/>
        <p:nvPr/>
      </p:nvGrpSpPr>
      <p:grpSpPr>
        <a:xfrm>
          <a:off x="0" y="0"/>
          <a:ext cx="0" cy="0"/>
          <a:chOff x="0" y="0"/>
          <a:chExt cx="0" cy="0"/>
        </a:xfrm>
      </p:grpSpPr>
      <p:sp>
        <p:nvSpPr>
          <p:cNvPr id="117" name="Rectangle"/>
          <p:cNvSpPr/>
          <p:nvPr/>
        </p:nvSpPr>
        <p:spPr>
          <a:xfrm>
            <a:off x="0" y="-1"/>
            <a:ext cx="12192000" cy="6134895"/>
          </a:xfrm>
          <a:prstGeom prst="rect">
            <a:avLst/>
          </a:prstGeom>
          <a:solidFill>
            <a:srgbClr val="CA423E"/>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1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1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2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68952670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inal">
    <p:spTree>
      <p:nvGrpSpPr>
        <p:cNvPr id="1" name=""/>
        <p:cNvGrpSpPr/>
        <p:nvPr/>
      </p:nvGrpSpPr>
      <p:grpSpPr>
        <a:xfrm>
          <a:off x="0" y="0"/>
          <a:ext cx="0" cy="0"/>
          <a:chOff x="0" y="0"/>
          <a:chExt cx="0" cy="0"/>
        </a:xfrm>
      </p:grpSpPr>
      <p:sp>
        <p:nvSpPr>
          <p:cNvPr id="127" name="Rectangle"/>
          <p:cNvSpPr/>
          <p:nvPr/>
        </p:nvSpPr>
        <p:spPr>
          <a:xfrm>
            <a:off x="0" y="-16768"/>
            <a:ext cx="12192000" cy="6032004"/>
          </a:xfrm>
          <a:prstGeom prst="rect">
            <a:avLst/>
          </a:prstGeom>
          <a:solidFill>
            <a:srgbClr val="419CFF"/>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28" name="Title Text"/>
          <p:cNvSpPr txBox="1">
            <a:spLocks noGrp="1"/>
          </p:cNvSpPr>
          <p:nvPr>
            <p:ph type="title"/>
          </p:nvPr>
        </p:nvSpPr>
        <p:spPr>
          <a:xfrm>
            <a:off x="943793" y="2038821"/>
            <a:ext cx="10304414" cy="2173884"/>
          </a:xfrm>
          <a:prstGeom prst="rect">
            <a:avLst/>
          </a:prstGeom>
        </p:spPr>
        <p:txBody>
          <a:bodyPr/>
          <a:lstStyle>
            <a:lvl1pPr algn="ctr" defTabSz="412750">
              <a:defRPr sz="6000" b="0" baseline="1666">
                <a:solidFill>
                  <a:srgbClr val="FFFFFF"/>
                </a:solidFill>
              </a:defRPr>
            </a:lvl1pPr>
          </a:lstStyle>
          <a:p>
            <a:r>
              <a:t>Title Text</a:t>
            </a:r>
          </a:p>
        </p:txBody>
      </p:sp>
      <p:sp>
        <p:nvSpPr>
          <p:cNvPr id="129"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01078372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6" name="Title Text"/>
          <p:cNvSpPr txBox="1">
            <a:spLocks noGrp="1"/>
          </p:cNvSpPr>
          <p:nvPr>
            <p:ph type="title"/>
          </p:nvPr>
        </p:nvSpPr>
        <p:spPr>
          <a:xfrm>
            <a:off x="2193727" y="178594"/>
            <a:ext cx="7804547" cy="1518048"/>
          </a:xfrm>
          <a:prstGeom prst="rect">
            <a:avLst/>
          </a:prstGeom>
        </p:spPr>
        <p:txBody>
          <a:bodyPr lIns="71437" tIns="71437" rIns="71437" bIns="71437"/>
          <a:lstStyle>
            <a:lvl1pPr algn="ctr" defTabSz="410766">
              <a:defRPr sz="3500" b="0" baseline="0">
                <a:solidFill>
                  <a:srgbClr val="FFFFFF"/>
                </a:solidFill>
              </a:defRPr>
            </a:lvl1pPr>
          </a:lstStyle>
          <a:p>
            <a:r>
              <a:t>Title Text</a:t>
            </a:r>
          </a:p>
        </p:txBody>
      </p:sp>
      <p:sp>
        <p:nvSpPr>
          <p:cNvPr id="137" name="Body Level One…"/>
          <p:cNvSpPr txBox="1">
            <a:spLocks noGrp="1"/>
          </p:cNvSpPr>
          <p:nvPr>
            <p:ph type="body" idx="1"/>
          </p:nvPr>
        </p:nvSpPr>
        <p:spPr>
          <a:xfrm>
            <a:off x="2193727" y="1821656"/>
            <a:ext cx="7804547" cy="4420196"/>
          </a:xfrm>
          <a:prstGeom prst="rect">
            <a:avLst/>
          </a:prstGeom>
        </p:spPr>
        <p:txBody>
          <a:bodyPr lIns="71437" tIns="71437" rIns="71437" bIns="71437" anchor="ctr"/>
          <a:lstStyle>
            <a:lvl1pPr marL="222250" indent="-222250" defTabSz="410766">
              <a:buSzPct val="145000"/>
              <a:buChar char="•"/>
              <a:defRPr sz="1600">
                <a:solidFill>
                  <a:srgbClr val="FFFFFF"/>
                </a:solidFill>
              </a:defRPr>
            </a:lvl1pPr>
            <a:lvl2pPr marL="444500" indent="-222250" defTabSz="410766">
              <a:buSzPct val="145000"/>
              <a:buChar char="•"/>
              <a:defRPr sz="1600">
                <a:solidFill>
                  <a:srgbClr val="FFFFFF"/>
                </a:solidFill>
              </a:defRPr>
            </a:lvl2pPr>
            <a:lvl3pPr marL="666750" indent="-222250" defTabSz="410766">
              <a:buSzPct val="145000"/>
              <a:buChar char="•"/>
              <a:defRPr sz="1600">
                <a:solidFill>
                  <a:srgbClr val="FFFFFF"/>
                </a:solidFill>
              </a:defRPr>
            </a:lvl3pPr>
            <a:lvl4pPr marL="889000" indent="-222250" defTabSz="410766">
              <a:buSzPct val="145000"/>
              <a:buChar char="•"/>
              <a:defRPr sz="1600">
                <a:solidFill>
                  <a:srgbClr val="FFFFFF"/>
                </a:solidFill>
              </a:defRPr>
            </a:lvl4pPr>
            <a:lvl5pPr marL="1111250" indent="-222250" defTabSz="410766">
              <a:buSzPct val="145000"/>
              <a:buChar char="•"/>
              <a:defRPr sz="16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8" name="Slide Number"/>
          <p:cNvSpPr txBox="1">
            <a:spLocks noGrp="1"/>
          </p:cNvSpPr>
          <p:nvPr>
            <p:ph type="sldNum" sz="quarter" idx="2"/>
          </p:nvPr>
        </p:nvSpPr>
        <p:spPr>
          <a:xfrm>
            <a:off x="5977052" y="6536531"/>
            <a:ext cx="322203" cy="313546"/>
          </a:xfrm>
          <a:prstGeom prst="rect">
            <a:avLst/>
          </a:prstGeom>
        </p:spPr>
        <p:txBody>
          <a:bodyPr lIns="71437" tIns="71437" rIns="71437" bIns="71437"/>
          <a:lstStyle>
            <a:lvl1pPr defTabSz="410766">
              <a:defRPr sz="1100">
                <a:solidFill>
                  <a:srgbClr val="FFFFFF"/>
                </a:solidFill>
                <a:latin typeface="Helvetica Neue Light"/>
                <a:ea typeface="Helvetica Neue Light"/>
                <a:cs typeface="Helvetica Neue Light"/>
                <a:sym typeface="Helvetica Neue Light"/>
              </a:defRPr>
            </a:lvl1pPr>
          </a:lstStyle>
          <a:p>
            <a:fld id="{86CB4B4D-7CA3-9044-876B-883B54F8677D}" type="slidenum">
              <a:t>‹#›</a:t>
            </a:fld>
            <a:endParaRPr/>
          </a:p>
        </p:txBody>
      </p:sp>
    </p:spTree>
    <p:extLst>
      <p:ext uri="{BB962C8B-B14F-4D97-AF65-F5344CB8AC3E}">
        <p14:creationId xmlns:p14="http://schemas.microsoft.com/office/powerpoint/2010/main" val="26845070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14A3-DCCD-1F67-5A43-D409DDA7F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99C241-D7F8-3937-C18B-364EFE4B9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11B77-9054-FFAD-AEB3-F44121FC269D}"/>
              </a:ext>
            </a:extLst>
          </p:cNvPr>
          <p:cNvSpPr>
            <a:spLocks noGrp="1"/>
          </p:cNvSpPr>
          <p:nvPr>
            <p:ph type="dt" sz="half" idx="10"/>
          </p:nvPr>
        </p:nvSpPr>
        <p:spPr/>
        <p:txBody>
          <a:bodyPr/>
          <a:lstStyle/>
          <a:p>
            <a:fld id="{4110DD41-9B81-A544-8498-92133950A0E4}" type="datetime1">
              <a:rPr lang="en-US" smtClean="0"/>
              <a:t>10/30/24</a:t>
            </a:fld>
            <a:endParaRPr lang="en-US"/>
          </a:p>
        </p:txBody>
      </p:sp>
      <p:sp>
        <p:nvSpPr>
          <p:cNvPr id="5" name="Footer Placeholder 4">
            <a:extLst>
              <a:ext uri="{FF2B5EF4-FFF2-40B4-BE49-F238E27FC236}">
                <a16:creationId xmlns:a16="http://schemas.microsoft.com/office/drawing/2014/main" id="{0E8A69CF-9400-12F2-90B6-21413E600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15769-C2E4-40A2-0D1B-A3522EC4B970}"/>
              </a:ext>
            </a:extLst>
          </p:cNvPr>
          <p:cNvSpPr>
            <a:spLocks noGrp="1"/>
          </p:cNvSpPr>
          <p:nvPr>
            <p:ph type="sldNum" sz="quarter" idx="12"/>
          </p:nvPr>
        </p:nvSpPr>
        <p:spPr/>
        <p:txBody>
          <a:bodyPr/>
          <a:lstStyle/>
          <a:p>
            <a:fld id="{EB31991F-E3FA-3A41-8A65-A6D6C0B5A2D4}" type="slidenum">
              <a:rPr lang="en-US" smtClean="0"/>
              <a:t>‹#›</a:t>
            </a:fld>
            <a:endParaRPr lang="en-US"/>
          </a:p>
        </p:txBody>
      </p:sp>
    </p:spTree>
    <p:extLst>
      <p:ext uri="{BB962C8B-B14F-4D97-AF65-F5344CB8AC3E}">
        <p14:creationId xmlns:p14="http://schemas.microsoft.com/office/powerpoint/2010/main" val="4181490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4" name="직선 연결선 3"/>
          <p:cNvCxnSpPr/>
          <p:nvPr/>
        </p:nvCxnSpPr>
        <p:spPr>
          <a:xfrm>
            <a:off x="0" y="6500813"/>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a:xfrm>
            <a:off x="285751" y="64881"/>
            <a:ext cx="11715749" cy="585787"/>
          </a:xfrm>
        </p:spPr>
        <p:txBody>
          <a:bodyPr/>
          <a:lstStyle>
            <a:lvl1pPr>
              <a:defRPr sz="2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GB" altLang="ko-KR"/>
              <a:t>Click to edit Master title style</a:t>
            </a:r>
            <a:endParaRPr lang="ko-KR" altLang="en-US" dirty="0"/>
          </a:p>
        </p:txBody>
      </p:sp>
      <p:sp>
        <p:nvSpPr>
          <p:cNvPr id="3" name="내용 개체 틀 2"/>
          <p:cNvSpPr>
            <a:spLocks noGrp="1"/>
          </p:cNvSpPr>
          <p:nvPr>
            <p:ph idx="1"/>
          </p:nvPr>
        </p:nvSpPr>
        <p:spPr>
          <a:xfrm>
            <a:off x="285751" y="880070"/>
            <a:ext cx="11715749" cy="5501258"/>
          </a:xfrm>
        </p:spPr>
        <p:txBody>
          <a:bodyPr/>
          <a:lstStyle>
            <a:lvl1pPr>
              <a:lnSpc>
                <a:spcPct val="150000"/>
              </a:lnSpc>
              <a:buClr>
                <a:srgbClr val="002060"/>
              </a:buClr>
              <a:defRPr sz="2000" b="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1pPr>
            <a:lvl2pPr latinLnBrk="0">
              <a:lnSpc>
                <a:spcPct val="150000"/>
              </a:lnSpc>
              <a:buClr>
                <a:srgbClr val="002060"/>
              </a:buClr>
              <a:defRPr sz="18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2pPr>
            <a:lvl3pPr>
              <a:lnSpc>
                <a:spcPct val="150000"/>
              </a:lnSpc>
              <a:buClr>
                <a:srgbClr val="002060"/>
              </a:buClr>
              <a:defRPr sz="16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3pPr>
            <a:lvl4pPr>
              <a:lnSpc>
                <a:spcPct val="150000"/>
              </a:lnSpc>
              <a:buClr>
                <a:srgbClr val="002060"/>
              </a:buClr>
              <a:defRPr sz="14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4pPr>
            <a:lvl5pPr>
              <a:lnSpc>
                <a:spcPct val="150000"/>
              </a:lnSpc>
              <a:buClr>
                <a:srgbClr val="002060"/>
              </a:buClr>
              <a:defRPr sz="14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5p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endParaRPr lang="ko-KR" altLang="en-US" dirty="0"/>
          </a:p>
        </p:txBody>
      </p:sp>
      <p:sp>
        <p:nvSpPr>
          <p:cNvPr id="7" name="Rectangle 6"/>
          <p:cNvSpPr>
            <a:spLocks noGrp="1" noChangeArrowheads="1"/>
          </p:cNvSpPr>
          <p:nvPr>
            <p:ph type="sldNum" sz="quarter" idx="11"/>
          </p:nvPr>
        </p:nvSpPr>
        <p:spPr>
          <a:xfrm>
            <a:off x="10619912" y="6592714"/>
            <a:ext cx="1428749" cy="220663"/>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0" name="Rectangle 5"/>
          <p:cNvSpPr>
            <a:spLocks noGrp="1" noChangeArrowheads="1"/>
          </p:cNvSpPr>
          <p:nvPr>
            <p:ph type="ftr" sz="quarter" idx="3"/>
          </p:nvPr>
        </p:nvSpPr>
        <p:spPr>
          <a:xfrm>
            <a:off x="4044951" y="6582996"/>
            <a:ext cx="4051300" cy="220663"/>
          </a:xfrm>
          <a:prstGeom prst="rect">
            <a:avLst/>
          </a:prstGeom>
        </p:spPr>
        <p:txBody>
          <a:bodyPr/>
          <a:lstStyle>
            <a:lvl1pPr algn="ctr">
              <a:defRPr sz="10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cxnSp>
        <p:nvCxnSpPr>
          <p:cNvPr id="5" name="직선 연결선 3">
            <a:extLst>
              <a:ext uri="{FF2B5EF4-FFF2-40B4-BE49-F238E27FC236}">
                <a16:creationId xmlns:a16="http://schemas.microsoft.com/office/drawing/2014/main" id="{4F5D7208-D985-81CE-505C-17BCB40CA8EA}"/>
              </a:ext>
            </a:extLst>
          </p:cNvPr>
          <p:cNvCxnSpPr/>
          <p:nvPr userDrawn="1"/>
        </p:nvCxnSpPr>
        <p:spPr>
          <a:xfrm>
            <a:off x="0" y="6500813"/>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54483"/>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Green">
    <p:spTree>
      <p:nvGrpSpPr>
        <p:cNvPr id="1" name=""/>
        <p:cNvGrpSpPr/>
        <p:nvPr/>
      </p:nvGrpSpPr>
      <p:grpSpPr>
        <a:xfrm>
          <a:off x="0" y="0"/>
          <a:ext cx="0" cy="0"/>
          <a:chOff x="0" y="0"/>
          <a:chExt cx="0" cy="0"/>
        </a:xfrm>
      </p:grpSpPr>
      <p:sp>
        <p:nvSpPr>
          <p:cNvPr id="43" name="Rectangle"/>
          <p:cNvSpPr/>
          <p:nvPr/>
        </p:nvSpPr>
        <p:spPr>
          <a:xfrm>
            <a:off x="0" y="0"/>
            <a:ext cx="12192000" cy="941294"/>
          </a:xfrm>
          <a:prstGeom prst="rect">
            <a:avLst/>
          </a:prstGeom>
          <a:gradFill flip="none" rotWithShape="1">
            <a:gsLst>
              <a:gs pos="0">
                <a:srgbClr val="800080"/>
              </a:gs>
              <a:gs pos="100000">
                <a:srgbClr val="EFA922"/>
              </a:gs>
            </a:gsLst>
            <a:lin ang="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41" name="Title Text"/>
          <p:cNvSpPr txBox="1">
            <a:spLocks noGrp="1"/>
          </p:cNvSpPr>
          <p:nvPr>
            <p:ph type="title" hasCustomPrompt="1"/>
          </p:nvPr>
        </p:nvSpPr>
        <p:spPr>
          <a:xfrm>
            <a:off x="275383" y="0"/>
            <a:ext cx="10593290" cy="941294"/>
          </a:xfrm>
          <a:prstGeom prst="rect">
            <a:avLst/>
          </a:prstGeom>
        </p:spPr>
        <p:txBody>
          <a:bodyPr/>
          <a:lstStyle>
            <a:lvl1pPr>
              <a:defRPr>
                <a:solidFill>
                  <a:schemeClr val="bg1"/>
                </a:solidFill>
              </a:defRPr>
            </a:lvl1pPr>
          </a:lstStyle>
          <a:p>
            <a:r>
              <a:rPr dirty="0"/>
              <a:t>Title Text</a:t>
            </a:r>
          </a:p>
        </p:txBody>
      </p:sp>
      <p:sp>
        <p:nvSpPr>
          <p:cNvPr id="42" name="Body Level One…"/>
          <p:cNvSpPr txBox="1">
            <a:spLocks noGrp="1"/>
          </p:cNvSpPr>
          <p:nvPr>
            <p:ph type="body" idx="1"/>
          </p:nvPr>
        </p:nvSpPr>
        <p:spPr>
          <a:xfrm>
            <a:off x="844550" y="1229567"/>
            <a:ext cx="10502900" cy="4648200"/>
          </a:xfrm>
          <a:prstGeom prst="rect">
            <a:avLst/>
          </a:prstGeom>
        </p:spPr>
        <p:txBody>
          <a:bodyPr/>
          <a:lstStyle>
            <a:lvl1pPr>
              <a:defRPr/>
            </a:lvl1pPr>
            <a:lvl2pPr>
              <a:defRPr/>
            </a:lvl2pPr>
            <a:lvl3pPr>
              <a:defRPr/>
            </a:lvl3pPr>
            <a:lvl4pPr>
              <a:defRPr/>
            </a:lvl4pPr>
            <a:lvl5pPr>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4" name="Slide Number"/>
          <p:cNvSpPr txBox="1">
            <a:spLocks noGrp="1"/>
          </p:cNvSpPr>
          <p:nvPr>
            <p:ph type="sldNum" sz="quarter" idx="2"/>
          </p:nvPr>
        </p:nvSpPr>
        <p:spPr>
          <a:prstGeom prst="rect">
            <a:avLst/>
          </a:prstGeom>
        </p:spPr>
        <p:txBody>
          <a:bodyPr/>
          <a:lstStyle>
            <a:lvl1pPr>
              <a:defRPr>
                <a:solidFill>
                  <a:srgbClr val="800080"/>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2012563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blue">
    <p:spTree>
      <p:nvGrpSpPr>
        <p:cNvPr id="1" name=""/>
        <p:cNvGrpSpPr/>
        <p:nvPr/>
      </p:nvGrpSpPr>
      <p:grpSpPr>
        <a:xfrm>
          <a:off x="0" y="0"/>
          <a:ext cx="0" cy="0"/>
          <a:chOff x="0" y="0"/>
          <a:chExt cx="0" cy="0"/>
        </a:xfrm>
      </p:grpSpPr>
      <p:sp>
        <p:nvSpPr>
          <p:cNvPr id="51"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52" name="Rectangle"/>
          <p:cNvSpPr/>
          <p:nvPr/>
        </p:nvSpPr>
        <p:spPr>
          <a:xfrm>
            <a:off x="0" y="6507659"/>
            <a:ext cx="12192000" cy="367110"/>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53"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416756868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red">
    <p:spTree>
      <p:nvGrpSpPr>
        <p:cNvPr id="1" name=""/>
        <p:cNvGrpSpPr/>
        <p:nvPr/>
      </p:nvGrpSpPr>
      <p:grpSpPr>
        <a:xfrm>
          <a:off x="0" y="0"/>
          <a:ext cx="0" cy="0"/>
          <a:chOff x="0" y="0"/>
          <a:chExt cx="0" cy="0"/>
        </a:xfrm>
      </p:grpSpPr>
      <p:sp>
        <p:nvSpPr>
          <p:cNvPr id="60"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61" name="Rectangle"/>
          <p:cNvSpPr/>
          <p:nvPr/>
        </p:nvSpPr>
        <p:spPr>
          <a:xfrm>
            <a:off x="0" y="6490891"/>
            <a:ext cx="12192000" cy="367110"/>
          </a:xfrm>
          <a:prstGeom prst="rect">
            <a:avLst/>
          </a:prstGeom>
          <a:solidFill>
            <a:srgbClr val="DB3236"/>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62"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104437835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yellow">
    <p:spTree>
      <p:nvGrpSpPr>
        <p:cNvPr id="1" name=""/>
        <p:cNvGrpSpPr/>
        <p:nvPr/>
      </p:nvGrpSpPr>
      <p:grpSpPr>
        <a:xfrm>
          <a:off x="0" y="0"/>
          <a:ext cx="0" cy="0"/>
          <a:chOff x="0" y="0"/>
          <a:chExt cx="0" cy="0"/>
        </a:xfrm>
      </p:grpSpPr>
      <p:sp>
        <p:nvSpPr>
          <p:cNvPr id="69"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0" name="Rectangle"/>
          <p:cNvSpPr/>
          <p:nvPr/>
        </p:nvSpPr>
        <p:spPr>
          <a:xfrm>
            <a:off x="0" y="6490891"/>
            <a:ext cx="12192000" cy="367110"/>
          </a:xfrm>
          <a:prstGeom prst="rect">
            <a:avLst/>
          </a:prstGeom>
          <a:solidFill>
            <a:srgbClr val="F4C20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71"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104784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green">
    <p:spTree>
      <p:nvGrpSpPr>
        <p:cNvPr id="1" name=""/>
        <p:cNvGrpSpPr/>
        <p:nvPr/>
      </p:nvGrpSpPr>
      <p:grpSpPr>
        <a:xfrm>
          <a:off x="0" y="0"/>
          <a:ext cx="0" cy="0"/>
          <a:chOff x="0" y="0"/>
          <a:chExt cx="0" cy="0"/>
        </a:xfrm>
      </p:grpSpPr>
      <p:sp>
        <p:nvSpPr>
          <p:cNvPr id="78"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9" name="Rectangle"/>
          <p:cNvSpPr/>
          <p:nvPr/>
        </p:nvSpPr>
        <p:spPr>
          <a:xfrm>
            <a:off x="0" y="6490891"/>
            <a:ext cx="12192000" cy="367110"/>
          </a:xfrm>
          <a:prstGeom prst="rect">
            <a:avLst/>
          </a:prstGeom>
          <a:solidFill>
            <a:srgbClr val="3CBA5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05110720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creen Blue">
    <p:spTree>
      <p:nvGrpSpPr>
        <p:cNvPr id="1" name=""/>
        <p:cNvGrpSpPr/>
        <p:nvPr/>
      </p:nvGrpSpPr>
      <p:grpSpPr>
        <a:xfrm>
          <a:off x="0" y="0"/>
          <a:ext cx="0" cy="0"/>
          <a:chOff x="0" y="0"/>
          <a:chExt cx="0" cy="0"/>
        </a:xfrm>
      </p:grpSpPr>
      <p:sp>
        <p:nvSpPr>
          <p:cNvPr id="87" name="Rectangle"/>
          <p:cNvSpPr/>
          <p:nvPr/>
        </p:nvSpPr>
        <p:spPr>
          <a:xfrm>
            <a:off x="0" y="-1"/>
            <a:ext cx="12192000" cy="6134895"/>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8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9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49700079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creen Green">
    <p:spTree>
      <p:nvGrpSpPr>
        <p:cNvPr id="1" name=""/>
        <p:cNvGrpSpPr/>
        <p:nvPr/>
      </p:nvGrpSpPr>
      <p:grpSpPr>
        <a:xfrm>
          <a:off x="0" y="0"/>
          <a:ext cx="0" cy="0"/>
          <a:chOff x="0" y="0"/>
          <a:chExt cx="0" cy="0"/>
        </a:xfrm>
      </p:grpSpPr>
      <p:sp>
        <p:nvSpPr>
          <p:cNvPr id="97" name="Rectangle"/>
          <p:cNvSpPr/>
          <p:nvPr/>
        </p:nvSpPr>
        <p:spPr>
          <a:xfrm>
            <a:off x="0" y="-1"/>
            <a:ext cx="12192000" cy="6134895"/>
          </a:xfrm>
          <a:prstGeom prst="rect">
            <a:avLst/>
          </a:prstGeom>
          <a:solidFill>
            <a:srgbClr val="63B760"/>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9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9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0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92345627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creen Yellow">
    <p:spTree>
      <p:nvGrpSpPr>
        <p:cNvPr id="1" name=""/>
        <p:cNvGrpSpPr/>
        <p:nvPr/>
      </p:nvGrpSpPr>
      <p:grpSpPr>
        <a:xfrm>
          <a:off x="0" y="0"/>
          <a:ext cx="0" cy="0"/>
          <a:chOff x="0" y="0"/>
          <a:chExt cx="0" cy="0"/>
        </a:xfrm>
      </p:grpSpPr>
      <p:sp>
        <p:nvSpPr>
          <p:cNvPr id="107" name="Rectangle"/>
          <p:cNvSpPr/>
          <p:nvPr/>
        </p:nvSpPr>
        <p:spPr>
          <a:xfrm>
            <a:off x="0" y="-1"/>
            <a:ext cx="12192000" cy="6134895"/>
          </a:xfrm>
          <a:prstGeom prst="rect">
            <a:avLst/>
          </a:prstGeom>
          <a:solidFill>
            <a:srgbClr val="EDC44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0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0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1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43600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Text"/>
          <p:cNvSpPr txBox="1">
            <a:spLocks noGrp="1"/>
          </p:cNvSpPr>
          <p:nvPr>
            <p:ph type="title"/>
          </p:nvPr>
        </p:nvSpPr>
        <p:spPr>
          <a:xfrm>
            <a:off x="799356" y="177800"/>
            <a:ext cx="10593290"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844550" y="1574800"/>
            <a:ext cx="10502900" cy="46482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630016" y="6400800"/>
            <a:ext cx="381515" cy="379591"/>
          </a:xfrm>
          <a:prstGeom prst="rect">
            <a:avLst/>
          </a:prstGeom>
          <a:ln w="12700">
            <a:miter lim="400000"/>
          </a:ln>
        </p:spPr>
        <p:txBody>
          <a:bodyPr wrap="none" lIns="50800" tIns="50800" rIns="50800" bIns="50800">
            <a:spAutoFit/>
          </a:bodyPr>
          <a:lstStyle>
            <a:lvl1pPr defTabSz="412750">
              <a:defRPr sz="1800">
                <a:solidFill>
                  <a:srgbClr val="000000"/>
                </a:solidFill>
                <a:latin typeface="Gill Sans MT" panose="020B0502020104020203" pitchFamily="34" charset="0"/>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92165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hf hdr="0" ftr="0" dt="0"/>
  <p:txStyles>
    <p:titleStyle>
      <a:lvl1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Gill Sans MT" panose="020B0502020104020203" pitchFamily="34" charset="0"/>
          <a:ea typeface="+mn-ea"/>
          <a:cs typeface="+mn-cs"/>
          <a:sym typeface="Helvetica"/>
        </a:defRPr>
      </a:lvl1pPr>
      <a:lvl2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2pPr>
      <a:lvl3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3pPr>
      <a:lvl4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4pPr>
      <a:lvl5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5pPr>
      <a:lvl6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6pPr>
      <a:lvl7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7pPr>
      <a:lvl8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8pPr>
      <a:lvl9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9pPr>
    </p:titleStyle>
    <p:bodyStyle>
      <a:lvl1pPr marL="28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1pPr>
      <a:lvl2pPr marL="606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2pPr>
      <a:lvl3pPr marL="924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3pPr>
      <a:lvl4pPr marL="1241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4pPr>
      <a:lvl5pPr marL="155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5pPr>
      <a:lvl6pPr marL="1924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6pPr>
      <a:lvl7pPr marL="2242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7pPr>
      <a:lvl8pPr marL="2559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8pPr>
      <a:lvl9pPr marL="2877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9pPr>
    </p:bodyStyle>
    <p:otherStyle>
      <a:lvl1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p:nvSpPr>
        <p:spPr>
          <a:xfrm>
            <a:off x="0" y="-611"/>
            <a:ext cx="12192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2" name="Rectangle 2"/>
          <p:cNvSpPr>
            <a:spLocks noGrp="1" noChangeArrowheads="1"/>
          </p:cNvSpPr>
          <p:nvPr>
            <p:ph type="title"/>
          </p:nvPr>
        </p:nvSpPr>
        <p:spPr bwMode="auto">
          <a:xfrm>
            <a:off x="285751" y="55564"/>
            <a:ext cx="11715749" cy="585787"/>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p>
        </p:txBody>
      </p:sp>
      <p:sp>
        <p:nvSpPr>
          <p:cNvPr id="1028" name="Rectangle 3"/>
          <p:cNvSpPr>
            <a:spLocks noGrp="1" noChangeArrowheads="1"/>
          </p:cNvSpPr>
          <p:nvPr>
            <p:ph type="body" idx="1"/>
          </p:nvPr>
        </p:nvSpPr>
        <p:spPr bwMode="auto">
          <a:xfrm>
            <a:off x="285751" y="1000125"/>
            <a:ext cx="11715749" cy="5429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30" name="Rectangle 6"/>
          <p:cNvSpPr>
            <a:spLocks noGrp="1" noChangeArrowheads="1"/>
          </p:cNvSpPr>
          <p:nvPr>
            <p:ph type="sldNum" sz="quarter" idx="4"/>
          </p:nvPr>
        </p:nvSpPr>
        <p:spPr bwMode="auto">
          <a:xfrm>
            <a:off x="10001251" y="6562726"/>
            <a:ext cx="1428749"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000">
                <a:solidFill>
                  <a:schemeClr val="tx2">
                    <a:lumMod val="50000"/>
                  </a:schemeClr>
                </a:solidFill>
                <a:latin typeface="굴림" pitchFamily="50" charset="-127"/>
                <a:ea typeface="굴림" pitchFamily="50" charset="-127"/>
              </a:defRPr>
            </a:lvl1pPr>
          </a:lstStyle>
          <a:p>
            <a:pPr fontAlgn="base">
              <a:spcBef>
                <a:spcPct val="0"/>
              </a:spcBef>
              <a:spcAft>
                <a:spcPct val="0"/>
              </a:spcAft>
              <a:defRPr/>
            </a:pPr>
            <a:fld id="{85A0C360-F875-469D-A977-82806D0D3C5E}" type="slidenum">
              <a:rPr kumimoji="1" lang="en-US" altLang="ko-KR" smtClean="0">
                <a:solidFill>
                  <a:srgbClr val="1F497D">
                    <a:lumMod val="50000"/>
                  </a:srgbClr>
                </a:solidFill>
              </a:rPr>
              <a:pPr fontAlgn="base">
                <a:spcBef>
                  <a:spcPct val="0"/>
                </a:spcBef>
                <a:spcAft>
                  <a:spcPct val="0"/>
                </a:spcAft>
                <a:defRPr/>
              </a:pPr>
              <a:t>‹#›</a:t>
            </a:fld>
            <a:endParaRPr kumimoji="1" lang="en-US" altLang="ko-KR">
              <a:solidFill>
                <a:srgbClr val="1F497D">
                  <a:lumMod val="50000"/>
                </a:srgbClr>
              </a:solidFill>
            </a:endParaRPr>
          </a:p>
        </p:txBody>
      </p:sp>
      <p:sp>
        <p:nvSpPr>
          <p:cNvPr id="8" name="Rectangle 5"/>
          <p:cNvSpPr>
            <a:spLocks noGrp="1" noChangeArrowheads="1"/>
          </p:cNvSpPr>
          <p:nvPr>
            <p:ph type="ftr" sz="quarter" idx="3"/>
          </p:nvPr>
        </p:nvSpPr>
        <p:spPr>
          <a:xfrm>
            <a:off x="4044951" y="6559551"/>
            <a:ext cx="4051300" cy="220663"/>
          </a:xfrm>
          <a:prstGeom prst="rect">
            <a:avLst/>
          </a:prstGeom>
        </p:spPr>
        <p:txBody>
          <a:bodyPr/>
          <a:lstStyle>
            <a:lvl1pPr algn="ctr">
              <a:defRPr sz="11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
        <p:nvSpPr>
          <p:cNvPr id="10" name="직사각형 9"/>
          <p:cNvSpPr/>
          <p:nvPr/>
        </p:nvSpPr>
        <p:spPr>
          <a:xfrm>
            <a:off x="0" y="706009"/>
            <a:ext cx="12192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3" name="직사각형 4">
            <a:extLst>
              <a:ext uri="{FF2B5EF4-FFF2-40B4-BE49-F238E27FC236}">
                <a16:creationId xmlns:a16="http://schemas.microsoft.com/office/drawing/2014/main" id="{79080D6B-51FF-A0DF-25E8-FF0EAF67824A}"/>
              </a:ext>
            </a:extLst>
          </p:cNvPr>
          <p:cNvSpPr/>
          <p:nvPr userDrawn="1"/>
        </p:nvSpPr>
        <p:spPr>
          <a:xfrm>
            <a:off x="0" y="-611"/>
            <a:ext cx="12192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4" name="직사각형 9">
            <a:extLst>
              <a:ext uri="{FF2B5EF4-FFF2-40B4-BE49-F238E27FC236}">
                <a16:creationId xmlns:a16="http://schemas.microsoft.com/office/drawing/2014/main" id="{6BFFBB33-933A-D4D7-367B-A5210D9F6580}"/>
              </a:ext>
            </a:extLst>
          </p:cNvPr>
          <p:cNvSpPr/>
          <p:nvPr userDrawn="1"/>
        </p:nvSpPr>
        <p:spPr>
          <a:xfrm>
            <a:off x="0" y="706009"/>
            <a:ext cx="12192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4236907306"/>
      </p:ext>
    </p:extLst>
  </p:cSld>
  <p:clrMap bg1="lt1" tx1="dk1" bg2="lt2" tx2="dk2" accent1="accent1" accent2="accent2" accent3="accent3" accent4="accent4" accent5="accent5" accent6="accent6" hlink="hlink" folHlink="folHlink"/>
  <p:sldLayoutIdLst>
    <p:sldLayoutId id="2147483675" r:id="rId1"/>
  </p:sldLayoutIdLst>
  <p:transition>
    <p:zoom/>
  </p:transition>
  <p:hf hdr="0" dt="0"/>
  <p:txStyles>
    <p:titleStyle>
      <a:lvl1pPr algn="l" rtl="0" eaLnBrk="1" fontAlgn="base" latinLnBrk="1" hangingPunct="1">
        <a:spcBef>
          <a:spcPct val="0"/>
        </a:spcBef>
        <a:spcAft>
          <a:spcPct val="0"/>
        </a:spcAft>
        <a:defRPr kumimoji="1" sz="2400">
          <a:solidFill>
            <a:schemeClr val="bg1"/>
          </a:solidFill>
          <a:latin typeface="+mj-lt"/>
          <a:ea typeface="+mj-ea"/>
          <a:cs typeface="+mj-cs"/>
        </a:defRPr>
      </a:lvl1pPr>
      <a:lvl2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2pPr>
      <a:lvl3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3pPr>
      <a:lvl4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4pPr>
      <a:lvl5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5pPr>
      <a:lvl6pPr marL="4572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9pPr>
    </p:titleStyle>
    <p:bodyStyle>
      <a:lvl1pPr marL="342900" indent="-342900" algn="l" rtl="0" eaLnBrk="1" fontAlgn="base" latinLnBrk="1" hangingPunct="1">
        <a:spcBef>
          <a:spcPct val="20000"/>
        </a:spcBef>
        <a:spcAft>
          <a:spcPct val="0"/>
        </a:spcAft>
        <a:buClr>
          <a:srgbClr val="002060"/>
        </a:buClr>
        <a:buSzPct val="65000"/>
        <a:buFont typeface="Wingdings" pitchFamily="2" charset="2"/>
        <a:buChar char=""/>
        <a:defRPr kumimoji="1" sz="2000">
          <a:solidFill>
            <a:srgbClr val="10253F"/>
          </a:solidFill>
          <a:latin typeface="맑은 고딕" pitchFamily="50" charset="-127"/>
          <a:ea typeface="맑은 고딕" pitchFamily="50" charset="-127"/>
          <a:cs typeface="+mn-cs"/>
        </a:defRPr>
      </a:lvl1pPr>
      <a:lvl2pPr marL="742950" indent="-285750" algn="l" rtl="0" eaLnBrk="1" fontAlgn="base" latinLnBrk="1" hangingPunct="1">
        <a:spcBef>
          <a:spcPct val="20000"/>
        </a:spcBef>
        <a:spcAft>
          <a:spcPct val="0"/>
        </a:spcAft>
        <a:buClr>
          <a:srgbClr val="007E3C"/>
        </a:buClr>
        <a:buSzPct val="100000"/>
        <a:buFont typeface="Wingdings" pitchFamily="2" charset="2"/>
        <a:buChar char=""/>
        <a:defRPr kumimoji="1">
          <a:solidFill>
            <a:srgbClr val="10253F"/>
          </a:solidFill>
          <a:latin typeface="맑은 고딕" pitchFamily="50" charset="-127"/>
          <a:ea typeface="맑은 고딕" pitchFamily="50" charset="-127"/>
        </a:defRPr>
      </a:lvl2pPr>
      <a:lvl3pPr marL="1143000" indent="-228600" algn="l" rtl="0" eaLnBrk="1" fontAlgn="base" latinLnBrk="1" hangingPunct="1">
        <a:spcBef>
          <a:spcPct val="20000"/>
        </a:spcBef>
        <a:spcAft>
          <a:spcPct val="0"/>
        </a:spcAft>
        <a:buClr>
          <a:srgbClr val="002060"/>
        </a:buClr>
        <a:buSzPct val="65000"/>
        <a:buFont typeface="Wingdings" pitchFamily="2" charset="2"/>
        <a:buChar char=""/>
        <a:defRPr kumimoji="1" sz="1600">
          <a:solidFill>
            <a:srgbClr val="10253F"/>
          </a:solidFill>
          <a:latin typeface="맑은 고딕" pitchFamily="50" charset="-127"/>
          <a:ea typeface="맑은 고딕" pitchFamily="50" charset="-127"/>
        </a:defRPr>
      </a:lvl3pPr>
      <a:lvl4pPr marL="1600200" indent="-228600" algn="l" rtl="0" eaLnBrk="1" fontAlgn="base" latinLnBrk="1" hangingPunct="1">
        <a:spcBef>
          <a:spcPct val="20000"/>
        </a:spcBef>
        <a:spcAft>
          <a:spcPct val="0"/>
        </a:spcAft>
        <a:buClr>
          <a:srgbClr val="00B03C"/>
        </a:buClr>
        <a:buSzPct val="65000"/>
        <a:buFont typeface="Wingdings" pitchFamily="2" charset="2"/>
        <a:buChar char=""/>
        <a:defRPr kumimoji="1" sz="1400">
          <a:solidFill>
            <a:srgbClr val="10253F"/>
          </a:solidFill>
          <a:latin typeface="맑은 고딕" pitchFamily="50" charset="-127"/>
          <a:ea typeface="맑은 고딕" pitchFamily="50" charset="-127"/>
        </a:defRPr>
      </a:lvl4pPr>
      <a:lvl5pPr marL="2057400" indent="-228600" algn="l" rtl="0" eaLnBrk="1" fontAlgn="base" latinLnBrk="1" hangingPunct="1">
        <a:spcBef>
          <a:spcPct val="20000"/>
        </a:spcBef>
        <a:spcAft>
          <a:spcPct val="0"/>
        </a:spcAft>
        <a:buClr>
          <a:srgbClr val="002060"/>
        </a:buClr>
        <a:buFont typeface="Wingdings" pitchFamily="2" charset="2"/>
        <a:buChar char=""/>
        <a:defRPr kumimoji="1" sz="1400">
          <a:solidFill>
            <a:srgbClr val="10253F"/>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C13C63-B26A-4A9C-A1CA-724346AB2906}"/>
              </a:ext>
            </a:extLst>
          </p:cNvPr>
          <p:cNvSpPr>
            <a:spLocks noGrp="1"/>
          </p:cNvSpPr>
          <p:nvPr>
            <p:ph type="body" sz="half" idx="1"/>
          </p:nvPr>
        </p:nvSpPr>
        <p:spPr>
          <a:xfrm>
            <a:off x="889000" y="4235450"/>
            <a:ext cx="10414000" cy="1774360"/>
          </a:xfrm>
        </p:spPr>
        <p:txBody>
          <a:bodyPr>
            <a:normAutofit/>
          </a:bodyPr>
          <a:lstStyle/>
          <a:p>
            <a:r>
              <a:rPr lang="en-US" altLang="zh-CN" dirty="0">
                <a:solidFill>
                  <a:schemeClr val="bg1">
                    <a:lumMod val="95000"/>
                  </a:schemeClr>
                </a:solidFill>
                <a:latin typeface="Gill Sans MT" panose="020B0502020104020203" pitchFamily="34" charset="0"/>
              </a:rPr>
              <a:t>CHEN</a:t>
            </a:r>
            <a:r>
              <a:rPr lang="en-US" altLang="zh-CN" dirty="0">
                <a:solidFill>
                  <a:schemeClr val="bg1">
                    <a:lumMod val="95000"/>
                  </a:schemeClr>
                </a:solidFill>
              </a:rPr>
              <a:t>,</a:t>
            </a:r>
            <a:r>
              <a:rPr lang="en-US" altLang="zh-CN" dirty="0">
                <a:solidFill>
                  <a:schemeClr val="bg1">
                    <a:lumMod val="95000"/>
                  </a:schemeClr>
                </a:solidFill>
                <a:latin typeface="Gill Sans MT" panose="020B0502020104020203" pitchFamily="34" charset="0"/>
              </a:rPr>
              <a:t> </a:t>
            </a:r>
            <a:r>
              <a:rPr lang="en-US" altLang="zh-CN" dirty="0" err="1">
                <a:solidFill>
                  <a:schemeClr val="bg1">
                    <a:lumMod val="95000"/>
                  </a:schemeClr>
                </a:solidFill>
                <a:latin typeface="Gill Sans MT" panose="020B0502020104020203" pitchFamily="34" charset="0"/>
              </a:rPr>
              <a:t>Kaiwen</a:t>
            </a:r>
            <a:endParaRPr lang="en-US" altLang="zh-CN" dirty="0">
              <a:solidFill>
                <a:schemeClr val="bg1">
                  <a:lumMod val="95000"/>
                </a:schemeClr>
              </a:solidFill>
              <a:latin typeface="Gill Sans MT" panose="020B0502020104020203" pitchFamily="34" charset="0"/>
            </a:endParaRPr>
          </a:p>
          <a:p>
            <a:r>
              <a:rPr lang="nb-NO" altLang="zh-CN" dirty="0" err="1">
                <a:solidFill>
                  <a:schemeClr val="bg1">
                    <a:lumMod val="95000"/>
                  </a:schemeClr>
                </a:solidFill>
              </a:rPr>
              <a:t>Oct</a:t>
            </a:r>
            <a:r>
              <a:rPr lang="nb-NO" altLang="zh-CN" dirty="0">
                <a:solidFill>
                  <a:schemeClr val="bg1">
                    <a:lumMod val="95000"/>
                  </a:schemeClr>
                </a:solidFill>
                <a:latin typeface="Gill Sans MT" panose="020B0502020104020203" pitchFamily="34" charset="0"/>
              </a:rPr>
              <a:t> </a:t>
            </a:r>
            <a:r>
              <a:rPr lang="en-US" altLang="zh-CN" dirty="0">
                <a:solidFill>
                  <a:schemeClr val="bg1">
                    <a:lumMod val="95000"/>
                  </a:schemeClr>
                </a:solidFill>
                <a:latin typeface="Gill Sans MT" panose="020B0502020104020203" pitchFamily="34" charset="0"/>
              </a:rPr>
              <a:t>31</a:t>
            </a:r>
            <a:r>
              <a:rPr lang="nb-NO" altLang="zh-CN" dirty="0">
                <a:solidFill>
                  <a:schemeClr val="bg1">
                    <a:lumMod val="95000"/>
                  </a:schemeClr>
                </a:solidFill>
                <a:latin typeface="Gill Sans MT" panose="020B0502020104020203" pitchFamily="34" charset="0"/>
              </a:rPr>
              <a:t>, 2024</a:t>
            </a:r>
          </a:p>
        </p:txBody>
      </p:sp>
      <p:sp>
        <p:nvSpPr>
          <p:cNvPr id="7" name="TextBox 6">
            <a:extLst>
              <a:ext uri="{FF2B5EF4-FFF2-40B4-BE49-F238E27FC236}">
                <a16:creationId xmlns:a16="http://schemas.microsoft.com/office/drawing/2014/main" id="{8D32768C-F15F-6E75-41D1-9F14D317D991}"/>
              </a:ext>
            </a:extLst>
          </p:cNvPr>
          <p:cNvSpPr txBox="1"/>
          <p:nvPr/>
        </p:nvSpPr>
        <p:spPr>
          <a:xfrm>
            <a:off x="889000" y="1489226"/>
            <a:ext cx="10632440" cy="1031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1" indent="0" algn="l" defTabSz="292100" rtl="0" eaLnBrk="1" fontAlgn="auto" latinLnBrk="0" hangingPunct="0">
              <a:lnSpc>
                <a:spcPct val="100000"/>
              </a:lnSpc>
              <a:spcBef>
                <a:spcPts val="0"/>
              </a:spcBef>
              <a:spcAft>
                <a:spcPts val="0"/>
              </a:spcAft>
              <a:buClrTx/>
              <a:buSzTx/>
              <a:buFontTx/>
              <a:buNone/>
              <a:tabLst/>
              <a:defRPr/>
            </a:pPr>
            <a:r>
              <a:rPr lang="en-US" sz="3300" b="1" kern="0" dirty="0">
                <a:solidFill>
                  <a:srgbClr val="FFFFFF">
                    <a:lumMod val="95000"/>
                  </a:srgbClr>
                </a:solidFill>
                <a:latin typeface="Gill Sans MT" panose="020B0502020104020203" pitchFamily="34" charset="0"/>
                <a:cs typeface="Helvetica"/>
                <a:sym typeface="Helvetica"/>
              </a:rPr>
              <a:t>Tutorial </a:t>
            </a:r>
            <a:r>
              <a:rPr lang="en-US" altLang="zh-CN" sz="3300" b="1" kern="0" dirty="0">
                <a:solidFill>
                  <a:srgbClr val="FFFFFF">
                    <a:lumMod val="95000"/>
                  </a:srgbClr>
                </a:solidFill>
                <a:latin typeface="Gill Sans MT" panose="020B0502020104020203" pitchFamily="34" charset="0"/>
                <a:cs typeface="Helvetica"/>
                <a:sym typeface="Helvetica"/>
              </a:rPr>
              <a:t>9</a:t>
            </a:r>
            <a:r>
              <a:rPr lang="en-US" sz="3300" b="1" kern="0" dirty="0">
                <a:solidFill>
                  <a:srgbClr val="FFFFFF">
                    <a:lumMod val="95000"/>
                  </a:srgbClr>
                </a:solidFill>
                <a:latin typeface="Gill Sans MT" panose="020B0502020104020203" pitchFamily="34" charset="0"/>
                <a:cs typeface="Helvetica"/>
                <a:sym typeface="Helvetica"/>
              </a:rPr>
              <a:t>: Swapping Algorithms</a:t>
            </a:r>
            <a:endParaRPr kumimoji="0" lang="en-US" sz="33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endParaRPr>
          </a:p>
          <a:p>
            <a:pPr marL="0" marR="0" lvl="1" indent="0" algn="l" defTabSz="292100" rtl="0" eaLnBrk="1" fontAlgn="auto" latinLnBrk="0" hangingPunct="0">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rPr>
              <a:t>CSCI3150 Introduction to Operating Systems, Fall 2024</a:t>
            </a:r>
          </a:p>
        </p:txBody>
      </p:sp>
    </p:spTree>
    <p:extLst>
      <p:ext uri="{BB962C8B-B14F-4D97-AF65-F5344CB8AC3E}">
        <p14:creationId xmlns:p14="http://schemas.microsoft.com/office/powerpoint/2010/main" val="280851316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10D03-E126-DCE3-813B-3509FADE4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4EA6D7-CA7A-0596-0FAF-BB652A7B3F55}"/>
              </a:ext>
            </a:extLst>
          </p:cNvPr>
          <p:cNvSpPr>
            <a:spLocks noGrp="1"/>
          </p:cNvSpPr>
          <p:nvPr>
            <p:ph type="title"/>
          </p:nvPr>
        </p:nvSpPr>
        <p:spPr/>
        <p:txBody>
          <a:bodyPr/>
          <a:lstStyle/>
          <a:p>
            <a:r>
              <a:rPr lang="en-US" dirty="0"/>
              <a:t>CLOCK Example</a:t>
            </a:r>
          </a:p>
        </p:txBody>
      </p:sp>
      <p:sp>
        <p:nvSpPr>
          <p:cNvPr id="3" name="Text Placeholder 2">
            <a:extLst>
              <a:ext uri="{FF2B5EF4-FFF2-40B4-BE49-F238E27FC236}">
                <a16:creationId xmlns:a16="http://schemas.microsoft.com/office/drawing/2014/main" id="{D444DD19-E2CB-C6BE-8614-9CEE833D1490}"/>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endParaRPr lang="en-US" sz="2400" dirty="0">
              <a:cs typeface="Helvetica"/>
            </a:endParaRPr>
          </a:p>
          <a:p>
            <a:pPr marL="288925" indent="-288925">
              <a:buFont typeface="Wingdings" pitchFamily="2" charset="2"/>
              <a:buChar char="Ø"/>
              <a:defRPr/>
            </a:pPr>
            <a:endParaRPr lang="en-US" sz="2400" dirty="0">
              <a:cs typeface="Helvetica"/>
            </a:endParaRPr>
          </a:p>
        </p:txBody>
      </p:sp>
      <p:sp>
        <p:nvSpPr>
          <p:cNvPr id="4" name="Slide Number Placeholder 3">
            <a:extLst>
              <a:ext uri="{FF2B5EF4-FFF2-40B4-BE49-F238E27FC236}">
                <a16:creationId xmlns:a16="http://schemas.microsoft.com/office/drawing/2014/main" id="{8B63947A-CE4A-07A8-A9DE-2B3132AC84B8}"/>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字版面配置區 2">
            <a:extLst>
              <a:ext uri="{FF2B5EF4-FFF2-40B4-BE49-F238E27FC236}">
                <a16:creationId xmlns:a16="http://schemas.microsoft.com/office/drawing/2014/main" id="{8D0383CC-C5DC-43C6-8C60-4EEDD69C420B}"/>
              </a:ext>
            </a:extLst>
          </p:cNvPr>
          <p:cNvSpPr txBox="1">
            <a:spLocks/>
          </p:cNvSpPr>
          <p:nvPr/>
        </p:nvSpPr>
        <p:spPr>
          <a:xfrm>
            <a:off x="844550" y="1229567"/>
            <a:ext cx="10502900" cy="46482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lvl1pPr marL="28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1pPr>
            <a:lvl2pPr marL="606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2pPr>
            <a:lvl3pPr marL="924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3pPr>
            <a:lvl4pPr marL="1241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4pPr>
            <a:lvl5pPr marL="155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5pPr>
            <a:lvl6pPr marL="1924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6pPr>
            <a:lvl7pPr marL="2242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7pPr>
            <a:lvl8pPr marL="2559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8pPr>
            <a:lvl9pPr marL="2877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9pPr>
          </a:lstStyle>
          <a:p>
            <a:pPr>
              <a:buFont typeface="Wingdings" pitchFamily="2" charset="2"/>
              <a:buChar char="Ø"/>
            </a:pPr>
            <a:r>
              <a:rPr kumimoji="1" lang="en-HK" altLang="zh-HK" sz="2000" kern="0" dirty="0"/>
              <a:t>Consider the need to access the following addresses in order and there are 5 cache lines in the cache</a:t>
            </a:r>
            <a:r>
              <a:rPr kumimoji="1" lang="zh-CN" altLang="en-US" sz="2000" kern="0" dirty="0"/>
              <a:t>：</a:t>
            </a:r>
            <a:endParaRPr kumimoji="1" lang="en-US" altLang="zh-CN" sz="2000" kern="0" dirty="0"/>
          </a:p>
          <a:p>
            <a:pPr lvl="1">
              <a:buFont typeface="Wingdings" pitchFamily="2" charset="2"/>
              <a:buChar char="Ø"/>
            </a:pPr>
            <a:r>
              <a:rPr kumimoji="1" lang="en-HK" altLang="zh-HK" sz="2000" kern="0" dirty="0"/>
              <a:t>0x1A2B, 0x3C4D, 0x1A2B, 0x5E6F, 0x7A8B, 0x9A8B, 0x7A9F, 0x7A8B, 0x7CAB, 0x1A2B, 0x3C4D</a:t>
            </a:r>
            <a:endParaRPr kumimoji="1" lang="zh-HK" altLang="en-US" sz="2000" kern="0" dirty="0"/>
          </a:p>
          <a:p>
            <a:endParaRPr kumimoji="1" lang="zh-HK" altLang="en-US" kern="0" dirty="0"/>
          </a:p>
        </p:txBody>
      </p:sp>
      <p:graphicFrame>
        <p:nvGraphicFramePr>
          <p:cNvPr id="6" name="表格 5">
            <a:extLst>
              <a:ext uri="{FF2B5EF4-FFF2-40B4-BE49-F238E27FC236}">
                <a16:creationId xmlns:a16="http://schemas.microsoft.com/office/drawing/2014/main" id="{30EB6251-506A-1200-0C3A-F0B779E0D5DD}"/>
              </a:ext>
            </a:extLst>
          </p:cNvPr>
          <p:cNvGraphicFramePr>
            <a:graphicFrameLocks noGrp="1"/>
          </p:cNvGraphicFramePr>
          <p:nvPr>
            <p:extLst>
              <p:ext uri="{D42A27DB-BD31-4B8C-83A1-F6EECF244321}">
                <p14:modId xmlns:p14="http://schemas.microsoft.com/office/powerpoint/2010/main" val="387134207"/>
              </p:ext>
            </p:extLst>
          </p:nvPr>
        </p:nvGraphicFramePr>
        <p:xfrm>
          <a:off x="275383" y="3145749"/>
          <a:ext cx="11628743" cy="1864176"/>
        </p:xfrm>
        <a:graphic>
          <a:graphicData uri="http://schemas.openxmlformats.org/drawingml/2006/table">
            <a:tbl>
              <a:tblPr firstRow="1" bandRow="1">
                <a:tableStyleId>{5C22544A-7EE6-4342-B048-85BDC9FD1C3A}</a:tableStyleId>
              </a:tblPr>
              <a:tblGrid>
                <a:gridCol w="777562">
                  <a:extLst>
                    <a:ext uri="{9D8B030D-6E8A-4147-A177-3AD203B41FA5}">
                      <a16:colId xmlns:a16="http://schemas.microsoft.com/office/drawing/2014/main" val="193479814"/>
                    </a:ext>
                  </a:extLst>
                </a:gridCol>
                <a:gridCol w="1163872">
                  <a:extLst>
                    <a:ext uri="{9D8B030D-6E8A-4147-A177-3AD203B41FA5}">
                      <a16:colId xmlns:a16="http://schemas.microsoft.com/office/drawing/2014/main" val="1716589779"/>
                    </a:ext>
                  </a:extLst>
                </a:gridCol>
                <a:gridCol w="970717">
                  <a:extLst>
                    <a:ext uri="{9D8B030D-6E8A-4147-A177-3AD203B41FA5}">
                      <a16:colId xmlns:a16="http://schemas.microsoft.com/office/drawing/2014/main" val="501484178"/>
                    </a:ext>
                  </a:extLst>
                </a:gridCol>
                <a:gridCol w="970717">
                  <a:extLst>
                    <a:ext uri="{9D8B030D-6E8A-4147-A177-3AD203B41FA5}">
                      <a16:colId xmlns:a16="http://schemas.microsoft.com/office/drawing/2014/main" val="1143594152"/>
                    </a:ext>
                  </a:extLst>
                </a:gridCol>
                <a:gridCol w="970717">
                  <a:extLst>
                    <a:ext uri="{9D8B030D-6E8A-4147-A177-3AD203B41FA5}">
                      <a16:colId xmlns:a16="http://schemas.microsoft.com/office/drawing/2014/main" val="1577941903"/>
                    </a:ext>
                  </a:extLst>
                </a:gridCol>
                <a:gridCol w="970717">
                  <a:extLst>
                    <a:ext uri="{9D8B030D-6E8A-4147-A177-3AD203B41FA5}">
                      <a16:colId xmlns:a16="http://schemas.microsoft.com/office/drawing/2014/main" val="2797801632"/>
                    </a:ext>
                  </a:extLst>
                </a:gridCol>
                <a:gridCol w="970717">
                  <a:extLst>
                    <a:ext uri="{9D8B030D-6E8A-4147-A177-3AD203B41FA5}">
                      <a16:colId xmlns:a16="http://schemas.microsoft.com/office/drawing/2014/main" val="7929478"/>
                    </a:ext>
                  </a:extLst>
                </a:gridCol>
                <a:gridCol w="970717">
                  <a:extLst>
                    <a:ext uri="{9D8B030D-6E8A-4147-A177-3AD203B41FA5}">
                      <a16:colId xmlns:a16="http://schemas.microsoft.com/office/drawing/2014/main" val="2881714486"/>
                    </a:ext>
                  </a:extLst>
                </a:gridCol>
                <a:gridCol w="970717">
                  <a:extLst>
                    <a:ext uri="{9D8B030D-6E8A-4147-A177-3AD203B41FA5}">
                      <a16:colId xmlns:a16="http://schemas.microsoft.com/office/drawing/2014/main" val="265731271"/>
                    </a:ext>
                  </a:extLst>
                </a:gridCol>
                <a:gridCol w="990585">
                  <a:extLst>
                    <a:ext uri="{9D8B030D-6E8A-4147-A177-3AD203B41FA5}">
                      <a16:colId xmlns:a16="http://schemas.microsoft.com/office/drawing/2014/main" val="185076688"/>
                    </a:ext>
                  </a:extLst>
                </a:gridCol>
                <a:gridCol w="956524">
                  <a:extLst>
                    <a:ext uri="{9D8B030D-6E8A-4147-A177-3AD203B41FA5}">
                      <a16:colId xmlns:a16="http://schemas.microsoft.com/office/drawing/2014/main" val="1292931026"/>
                    </a:ext>
                  </a:extLst>
                </a:gridCol>
                <a:gridCol w="945181">
                  <a:extLst>
                    <a:ext uri="{9D8B030D-6E8A-4147-A177-3AD203B41FA5}">
                      <a16:colId xmlns:a16="http://schemas.microsoft.com/office/drawing/2014/main" val="992510072"/>
                    </a:ext>
                  </a:extLst>
                </a:gridCol>
              </a:tblGrid>
              <a:tr h="306616">
                <a:tc>
                  <a:txBody>
                    <a:bodyPr/>
                    <a:lstStyle/>
                    <a:p>
                      <a:r>
                        <a:rPr lang="en-US" altLang="zh-HK" sz="1400" b="1" dirty="0">
                          <a:solidFill>
                            <a:schemeClr val="tx1"/>
                          </a:solidFill>
                        </a:rPr>
                        <a:t>-&gt;</a:t>
                      </a:r>
                      <a:endParaRPr lang="zh-HK" altLang="en-US" sz="1400" b="1" dirty="0">
                        <a:solidFill>
                          <a:schemeClr val="tx1"/>
                        </a:solidFill>
                      </a:endParaRPr>
                    </a:p>
                  </a:txBody>
                  <a:tcPr/>
                </a:tc>
                <a:tc>
                  <a:txBody>
                    <a:bodyPr/>
                    <a:lstStyle/>
                    <a:p>
                      <a:r>
                        <a:rPr lang="en-US" altLang="zh-HK" sz="1400" b="1" dirty="0">
                          <a:solidFill>
                            <a:schemeClr val="tx1"/>
                          </a:solidFill>
                        </a:rPr>
                        <a:t>1A2B(1)</a:t>
                      </a:r>
                      <a:endParaRPr lang="zh-HK" altLang="en-US" sz="1400" b="1" dirty="0">
                        <a:solidFill>
                          <a:schemeClr val="tx1"/>
                        </a:solidFill>
                      </a:endParaRPr>
                    </a:p>
                  </a:txBody>
                  <a:tcPr/>
                </a:tc>
                <a:tc>
                  <a:txBody>
                    <a:bodyPr/>
                    <a:lstStyle/>
                    <a:p>
                      <a:r>
                        <a:rPr lang="en-US" altLang="zh-HK" sz="1400" b="1" dirty="0">
                          <a:solidFill>
                            <a:schemeClr val="tx1"/>
                          </a:solidFill>
                        </a:rPr>
                        <a:t>1A2B(1)</a:t>
                      </a:r>
                      <a:endParaRPr lang="zh-HK" altLang="en-US" sz="1400" b="1" dirty="0">
                        <a:solidFill>
                          <a:schemeClr val="tx1"/>
                        </a:solidFill>
                      </a:endParaRPr>
                    </a:p>
                  </a:txBody>
                  <a:tcPr/>
                </a:tc>
                <a:tc>
                  <a:txBody>
                    <a:bodyPr/>
                    <a:lstStyle/>
                    <a:p>
                      <a:r>
                        <a:rPr lang="en-US" altLang="zh-HK" sz="1400" b="1" dirty="0">
                          <a:solidFill>
                            <a:srgbClr val="FFFF00"/>
                          </a:solidFill>
                        </a:rPr>
                        <a:t>1A2B(1)</a:t>
                      </a:r>
                      <a:endParaRPr lang="zh-HK" altLang="en-US" sz="1400" b="1" dirty="0">
                        <a:solidFill>
                          <a:srgbClr val="FFFF00"/>
                        </a:solidFill>
                      </a:endParaRPr>
                    </a:p>
                  </a:txBody>
                  <a:tcPr/>
                </a:tc>
                <a:tc>
                  <a:txBody>
                    <a:bodyPr/>
                    <a:lstStyle/>
                    <a:p>
                      <a:r>
                        <a:rPr lang="en-US" altLang="zh-HK" sz="1400" b="1" dirty="0">
                          <a:solidFill>
                            <a:schemeClr val="tx1"/>
                          </a:solidFill>
                        </a:rPr>
                        <a:t>1A2B(1)</a:t>
                      </a:r>
                      <a:endParaRPr lang="zh-HK" altLang="en-US" sz="1400" b="1" dirty="0">
                        <a:solidFill>
                          <a:schemeClr val="tx1"/>
                        </a:solidFill>
                      </a:endParaRPr>
                    </a:p>
                  </a:txBody>
                  <a:tcPr/>
                </a:tc>
                <a:tc>
                  <a:txBody>
                    <a:bodyPr/>
                    <a:lstStyle/>
                    <a:p>
                      <a:r>
                        <a:rPr lang="en-US" altLang="zh-HK" sz="1400" b="1" dirty="0">
                          <a:solidFill>
                            <a:schemeClr val="tx1"/>
                          </a:solidFill>
                        </a:rPr>
                        <a:t>1A2B(1)</a:t>
                      </a:r>
                      <a:endParaRPr lang="zh-HK" altLang="en-US" sz="1400" b="1" dirty="0">
                        <a:solidFill>
                          <a:schemeClr val="tx1"/>
                        </a:solidFill>
                      </a:endParaRPr>
                    </a:p>
                  </a:txBody>
                  <a:tcPr/>
                </a:tc>
                <a:tc>
                  <a:txBody>
                    <a:bodyPr/>
                    <a:lstStyle/>
                    <a:p>
                      <a:r>
                        <a:rPr lang="en-US" altLang="zh-HK" sz="1400" b="1" dirty="0">
                          <a:solidFill>
                            <a:schemeClr val="tx1"/>
                          </a:solidFill>
                        </a:rPr>
                        <a:t>-&gt;1A2B(1)</a:t>
                      </a:r>
                      <a:endParaRPr lang="zh-HK" altLang="en-US" sz="1400" b="1" dirty="0">
                        <a:solidFill>
                          <a:schemeClr val="tx1"/>
                        </a:solidFill>
                      </a:endParaRPr>
                    </a:p>
                  </a:txBody>
                  <a:tcPr/>
                </a:tc>
                <a:tc>
                  <a:txBody>
                    <a:bodyPr/>
                    <a:lstStyle/>
                    <a:p>
                      <a:r>
                        <a:rPr lang="en-US" altLang="zh-HK" sz="1400" b="1" dirty="0">
                          <a:solidFill>
                            <a:srgbClr val="FF0000"/>
                          </a:solidFill>
                        </a:rPr>
                        <a:t>7A9F(1)</a:t>
                      </a:r>
                      <a:endParaRPr lang="zh-HK" altLang="en-US" sz="1400" b="1" dirty="0">
                        <a:solidFill>
                          <a:srgbClr val="FF0000"/>
                        </a:solidFill>
                      </a:endParaRPr>
                    </a:p>
                  </a:txBody>
                  <a:tcPr/>
                </a:tc>
                <a:tc>
                  <a:txBody>
                    <a:bodyPr/>
                    <a:lstStyle/>
                    <a:p>
                      <a:r>
                        <a:rPr lang="en-US" altLang="zh-HK" sz="1400" b="1" dirty="0">
                          <a:solidFill>
                            <a:schemeClr val="tx1"/>
                          </a:solidFill>
                        </a:rPr>
                        <a:t>7A9F(1)</a:t>
                      </a:r>
                      <a:endParaRPr lang="zh-HK" altLang="en-US" sz="1400" b="1" dirty="0">
                        <a:solidFill>
                          <a:schemeClr val="tx1"/>
                        </a:solidFill>
                      </a:endParaRPr>
                    </a:p>
                  </a:txBody>
                  <a:tcPr/>
                </a:tc>
                <a:tc>
                  <a:txBody>
                    <a:bodyPr/>
                    <a:lstStyle/>
                    <a:p>
                      <a:pPr marL="0" marR="0" lvl="0" indent="0" algn="ctr" defTabSz="412750" rtl="0" eaLnBrk="1" fontAlgn="auto" latinLnBrk="0" hangingPunct="1">
                        <a:lnSpc>
                          <a:spcPct val="100000"/>
                        </a:lnSpc>
                        <a:spcBef>
                          <a:spcPts val="0"/>
                        </a:spcBef>
                        <a:spcAft>
                          <a:spcPts val="0"/>
                        </a:spcAft>
                        <a:buClrTx/>
                        <a:buSzTx/>
                        <a:buFontTx/>
                        <a:buNone/>
                        <a:tabLst/>
                        <a:defRPr/>
                      </a:pPr>
                      <a:r>
                        <a:rPr lang="en-US" altLang="zh-HK" sz="1400" b="1" dirty="0">
                          <a:solidFill>
                            <a:schemeClr val="tx1"/>
                          </a:solidFill>
                        </a:rPr>
                        <a:t>7A9F(1)</a:t>
                      </a:r>
                      <a:endParaRPr lang="zh-HK" altLang="en-US" sz="1400" b="1" dirty="0">
                        <a:solidFill>
                          <a:schemeClr val="tx1"/>
                        </a:solidFill>
                      </a:endParaRPr>
                    </a:p>
                  </a:txBody>
                  <a:tcPr/>
                </a:tc>
                <a:tc>
                  <a:txBody>
                    <a:bodyPr/>
                    <a:lstStyle/>
                    <a:p>
                      <a:pPr marL="0" marR="0" lvl="0" indent="0" algn="ctr" defTabSz="412750" rtl="0" eaLnBrk="1" fontAlgn="auto" latinLnBrk="0" hangingPunct="1">
                        <a:lnSpc>
                          <a:spcPct val="100000"/>
                        </a:lnSpc>
                        <a:spcBef>
                          <a:spcPts val="0"/>
                        </a:spcBef>
                        <a:spcAft>
                          <a:spcPts val="0"/>
                        </a:spcAft>
                        <a:buClrTx/>
                        <a:buSzTx/>
                        <a:buFontTx/>
                        <a:buNone/>
                        <a:tabLst/>
                        <a:defRPr/>
                      </a:pPr>
                      <a:r>
                        <a:rPr lang="en-US" altLang="zh-HK" sz="1400" b="1" dirty="0">
                          <a:solidFill>
                            <a:schemeClr val="tx1"/>
                          </a:solidFill>
                        </a:rPr>
                        <a:t>7A9F(1)</a:t>
                      </a:r>
                      <a:endParaRPr lang="zh-HK" altLang="en-US" sz="1400" b="1" dirty="0">
                        <a:solidFill>
                          <a:schemeClr val="tx1"/>
                        </a:solidFill>
                      </a:endParaRPr>
                    </a:p>
                  </a:txBody>
                  <a:tcPr/>
                </a:tc>
                <a:tc>
                  <a:txBody>
                    <a:bodyPr/>
                    <a:lstStyle/>
                    <a:p>
                      <a:pPr marL="0" marR="0" lvl="0" indent="0" algn="ctr" defTabSz="412750" rtl="0" eaLnBrk="1" fontAlgn="auto" latinLnBrk="0" hangingPunct="1">
                        <a:lnSpc>
                          <a:spcPct val="100000"/>
                        </a:lnSpc>
                        <a:spcBef>
                          <a:spcPts val="0"/>
                        </a:spcBef>
                        <a:spcAft>
                          <a:spcPts val="0"/>
                        </a:spcAft>
                        <a:buClrTx/>
                        <a:buSzTx/>
                        <a:buFontTx/>
                        <a:buNone/>
                        <a:tabLst/>
                        <a:defRPr/>
                      </a:pPr>
                      <a:r>
                        <a:rPr lang="en-US" altLang="zh-HK" sz="1400" b="1" dirty="0">
                          <a:solidFill>
                            <a:schemeClr val="tx1"/>
                          </a:solidFill>
                        </a:rPr>
                        <a:t>-&gt;7A9F(1)</a:t>
                      </a:r>
                      <a:endParaRPr lang="zh-HK" altLang="en-US" sz="1400" b="1" dirty="0">
                        <a:solidFill>
                          <a:schemeClr val="tx1"/>
                        </a:solidFill>
                      </a:endParaRPr>
                    </a:p>
                  </a:txBody>
                  <a:tcPr/>
                </a:tc>
                <a:extLst>
                  <a:ext uri="{0D108BD9-81ED-4DB2-BD59-A6C34878D82A}">
                    <a16:rowId xmlns:a16="http://schemas.microsoft.com/office/drawing/2014/main" val="1296429"/>
                  </a:ext>
                </a:extLst>
              </a:tr>
              <a:tr h="389390">
                <a:tc>
                  <a:txBody>
                    <a:bodyPr/>
                    <a:lstStyle/>
                    <a:p>
                      <a:endParaRPr lang="zh-HK" altLang="en-US" sz="1400" b="1" dirty="0"/>
                    </a:p>
                  </a:txBody>
                  <a:tcPr/>
                </a:tc>
                <a:tc>
                  <a:txBody>
                    <a:bodyPr/>
                    <a:lstStyle/>
                    <a:p>
                      <a:r>
                        <a:rPr lang="en-US" altLang="zh-HK" sz="1400" b="1" dirty="0"/>
                        <a:t>-&gt;</a:t>
                      </a:r>
                      <a:endParaRPr lang="zh-HK" altLang="en-US" sz="1400" b="1" dirty="0"/>
                    </a:p>
                  </a:txBody>
                  <a:tcPr/>
                </a:tc>
                <a:tc>
                  <a:txBody>
                    <a:bodyPr/>
                    <a:lstStyle/>
                    <a:p>
                      <a:r>
                        <a:rPr lang="en-US" altLang="zh-HK" sz="1400" b="1" dirty="0"/>
                        <a:t>3C4D(1)</a:t>
                      </a:r>
                      <a:endParaRPr lang="zh-HK" altLang="en-US" sz="1400" b="1" dirty="0"/>
                    </a:p>
                  </a:txBody>
                  <a:tcPr/>
                </a:tc>
                <a:tc>
                  <a:txBody>
                    <a:bodyPr/>
                    <a:lstStyle/>
                    <a:p>
                      <a:r>
                        <a:rPr lang="en-US" altLang="zh-HK" sz="1400" b="1" dirty="0"/>
                        <a:t>3C4D(1)</a:t>
                      </a:r>
                      <a:endParaRPr lang="zh-HK" altLang="en-US" sz="1400" b="1" dirty="0"/>
                    </a:p>
                  </a:txBody>
                  <a:tcPr/>
                </a:tc>
                <a:tc>
                  <a:txBody>
                    <a:bodyPr/>
                    <a:lstStyle/>
                    <a:p>
                      <a:r>
                        <a:rPr lang="en-US" altLang="zh-HK" sz="1400" b="1" dirty="0"/>
                        <a:t>3C4D(1)</a:t>
                      </a:r>
                      <a:endParaRPr lang="zh-HK" altLang="en-US" sz="1400" b="1" dirty="0"/>
                    </a:p>
                  </a:txBody>
                  <a:tcPr/>
                </a:tc>
                <a:tc>
                  <a:txBody>
                    <a:bodyPr/>
                    <a:lstStyle/>
                    <a:p>
                      <a:r>
                        <a:rPr lang="en-US" altLang="zh-HK" sz="1400" b="1" dirty="0"/>
                        <a:t>3C4D(1)</a:t>
                      </a:r>
                      <a:endParaRPr lang="zh-HK" altLang="en-US" sz="1400" b="1" dirty="0"/>
                    </a:p>
                  </a:txBody>
                  <a:tcPr/>
                </a:tc>
                <a:tc>
                  <a:txBody>
                    <a:bodyPr/>
                    <a:lstStyle/>
                    <a:p>
                      <a:r>
                        <a:rPr lang="en-US" altLang="zh-HK" sz="1400" b="1" dirty="0">
                          <a:solidFill>
                            <a:schemeClr val="tx1"/>
                          </a:solidFill>
                        </a:rPr>
                        <a:t>3C4D(1)</a:t>
                      </a:r>
                      <a:endParaRPr lang="zh-HK" altLang="en-US" sz="1400" b="1" dirty="0">
                        <a:solidFill>
                          <a:schemeClr val="tx1"/>
                        </a:solidFill>
                      </a:endParaRPr>
                    </a:p>
                  </a:txBody>
                  <a:tcPr/>
                </a:tc>
                <a:tc>
                  <a:txBody>
                    <a:bodyPr/>
                    <a:lstStyle/>
                    <a:p>
                      <a:r>
                        <a:rPr lang="en-US" altLang="zh-HK" sz="1400" b="1" dirty="0">
                          <a:solidFill>
                            <a:schemeClr val="tx1"/>
                          </a:solidFill>
                        </a:rPr>
                        <a:t>-&gt;3C4D(0)</a:t>
                      </a:r>
                      <a:endParaRPr lang="zh-HK" altLang="en-US" sz="1400" b="1" dirty="0">
                        <a:solidFill>
                          <a:schemeClr val="tx1"/>
                        </a:solidFill>
                      </a:endParaRPr>
                    </a:p>
                  </a:txBody>
                  <a:tcPr/>
                </a:tc>
                <a:tc>
                  <a:txBody>
                    <a:bodyPr/>
                    <a:lstStyle/>
                    <a:p>
                      <a:r>
                        <a:rPr lang="en-US" altLang="zh-HK" sz="1400" b="1" dirty="0">
                          <a:solidFill>
                            <a:schemeClr val="tx1"/>
                          </a:solidFill>
                        </a:rPr>
                        <a:t>-&gt;3C4D(0)</a:t>
                      </a:r>
                      <a:endParaRPr lang="zh-HK" altLang="en-US" sz="1400" b="1" dirty="0">
                        <a:solidFill>
                          <a:schemeClr val="tx1"/>
                        </a:solidFill>
                      </a:endParaRPr>
                    </a:p>
                  </a:txBody>
                  <a:tcPr/>
                </a:tc>
                <a:tc>
                  <a:txBody>
                    <a:bodyPr/>
                    <a:lstStyle/>
                    <a:p>
                      <a:r>
                        <a:rPr lang="en-US" altLang="zh-HK" sz="1400" b="1" dirty="0">
                          <a:solidFill>
                            <a:srgbClr val="FF0000"/>
                          </a:solidFill>
                        </a:rPr>
                        <a:t>7CAB(1)</a:t>
                      </a:r>
                      <a:endParaRPr lang="zh-HK" altLang="en-US" sz="1400" b="1" dirty="0">
                        <a:solidFill>
                          <a:srgbClr val="FF0000"/>
                        </a:solidFill>
                      </a:endParaRPr>
                    </a:p>
                  </a:txBody>
                  <a:tcPr/>
                </a:tc>
                <a:tc>
                  <a:txBody>
                    <a:bodyPr/>
                    <a:lstStyle/>
                    <a:p>
                      <a:r>
                        <a:rPr lang="en-US" altLang="zh-HK" sz="1400" b="1" dirty="0">
                          <a:solidFill>
                            <a:schemeClr val="tx1"/>
                          </a:solidFill>
                        </a:rPr>
                        <a:t>7CAB(1)</a:t>
                      </a:r>
                      <a:endParaRPr lang="zh-HK" altLang="en-US" sz="1400" b="1" dirty="0">
                        <a:solidFill>
                          <a:schemeClr val="tx1"/>
                        </a:solidFill>
                      </a:endParaRPr>
                    </a:p>
                  </a:txBody>
                  <a:tcPr/>
                </a:tc>
                <a:tc>
                  <a:txBody>
                    <a:bodyPr/>
                    <a:lstStyle/>
                    <a:p>
                      <a:r>
                        <a:rPr lang="en-US" altLang="zh-HK" sz="1400" b="1" dirty="0">
                          <a:solidFill>
                            <a:schemeClr val="tx1"/>
                          </a:solidFill>
                        </a:rPr>
                        <a:t>7CAB(1)</a:t>
                      </a:r>
                      <a:endParaRPr lang="zh-HK" altLang="en-US" sz="1400" b="1" dirty="0">
                        <a:solidFill>
                          <a:schemeClr val="tx1"/>
                        </a:solidFill>
                      </a:endParaRPr>
                    </a:p>
                  </a:txBody>
                  <a:tcPr/>
                </a:tc>
                <a:extLst>
                  <a:ext uri="{0D108BD9-81ED-4DB2-BD59-A6C34878D82A}">
                    <a16:rowId xmlns:a16="http://schemas.microsoft.com/office/drawing/2014/main" val="2624771038"/>
                  </a:ext>
                </a:extLst>
              </a:tr>
              <a:tr h="389390">
                <a:tc>
                  <a:txBody>
                    <a:bodyPr/>
                    <a:lstStyle/>
                    <a:p>
                      <a:endParaRPr lang="zh-HK" altLang="en-US" sz="1400" b="1"/>
                    </a:p>
                  </a:txBody>
                  <a:tcPr/>
                </a:tc>
                <a:tc>
                  <a:txBody>
                    <a:bodyPr/>
                    <a:lstStyle/>
                    <a:p>
                      <a:endParaRPr lang="zh-HK" altLang="en-US" sz="1400" b="1"/>
                    </a:p>
                  </a:txBody>
                  <a:tcPr/>
                </a:tc>
                <a:tc>
                  <a:txBody>
                    <a:bodyPr/>
                    <a:lstStyle/>
                    <a:p>
                      <a:r>
                        <a:rPr lang="en-US" altLang="zh-HK" sz="1400" b="1" dirty="0"/>
                        <a:t>-&gt;</a:t>
                      </a:r>
                      <a:endParaRPr lang="zh-HK" altLang="en-US" sz="1400" b="1" dirty="0"/>
                    </a:p>
                  </a:txBody>
                  <a:tcPr/>
                </a:tc>
                <a:tc>
                  <a:txBody>
                    <a:bodyPr/>
                    <a:lstStyle/>
                    <a:p>
                      <a:r>
                        <a:rPr lang="en-US" altLang="zh-HK" sz="1400" b="1" dirty="0"/>
                        <a:t>-&gt;</a:t>
                      </a:r>
                      <a:endParaRPr lang="zh-HK" altLang="en-US" sz="1400" b="1" dirty="0"/>
                    </a:p>
                  </a:txBody>
                  <a:tcPr/>
                </a:tc>
                <a:tc>
                  <a:txBody>
                    <a:bodyPr/>
                    <a:lstStyle/>
                    <a:p>
                      <a:r>
                        <a:rPr lang="en-US" altLang="zh-HK" sz="1400" b="1" dirty="0"/>
                        <a:t>5E6F(1)</a:t>
                      </a:r>
                      <a:endParaRPr lang="zh-HK" altLang="en-US" sz="1400" b="1" dirty="0"/>
                    </a:p>
                  </a:txBody>
                  <a:tcPr/>
                </a:tc>
                <a:tc>
                  <a:txBody>
                    <a:bodyPr/>
                    <a:lstStyle/>
                    <a:p>
                      <a:r>
                        <a:rPr lang="en-US" altLang="zh-HK" sz="1400" b="1" dirty="0"/>
                        <a:t>5E6F(1)</a:t>
                      </a:r>
                      <a:endParaRPr lang="zh-HK" altLang="en-US" sz="1400" b="1" dirty="0"/>
                    </a:p>
                  </a:txBody>
                  <a:tcPr/>
                </a:tc>
                <a:tc>
                  <a:txBody>
                    <a:bodyPr/>
                    <a:lstStyle/>
                    <a:p>
                      <a:r>
                        <a:rPr lang="en-US" altLang="zh-HK" sz="1400" b="1" dirty="0"/>
                        <a:t>5E6F(1)</a:t>
                      </a:r>
                      <a:endParaRPr lang="zh-HK" altLang="en-US" sz="1400" b="1" dirty="0"/>
                    </a:p>
                  </a:txBody>
                  <a:tcPr/>
                </a:tc>
                <a:tc>
                  <a:txBody>
                    <a:bodyPr/>
                    <a:lstStyle/>
                    <a:p>
                      <a:r>
                        <a:rPr lang="en-US" altLang="zh-HK" sz="1400" b="1" dirty="0"/>
                        <a:t>5E6F(0)</a:t>
                      </a:r>
                      <a:endParaRPr lang="zh-HK" altLang="en-US" sz="1400" b="1" dirty="0"/>
                    </a:p>
                  </a:txBody>
                  <a:tcPr/>
                </a:tc>
                <a:tc>
                  <a:txBody>
                    <a:bodyPr/>
                    <a:lstStyle/>
                    <a:p>
                      <a:r>
                        <a:rPr lang="en-US" altLang="zh-HK" sz="1400" b="1" dirty="0"/>
                        <a:t>5E6F(0)</a:t>
                      </a:r>
                      <a:endParaRPr lang="zh-HK" altLang="en-US" sz="1400" b="1" dirty="0"/>
                    </a:p>
                  </a:txBody>
                  <a:tcPr/>
                </a:tc>
                <a:tc>
                  <a:txBody>
                    <a:bodyPr/>
                    <a:lstStyle/>
                    <a:p>
                      <a:r>
                        <a:rPr lang="en-US" altLang="zh-HK" sz="1400" b="1" dirty="0">
                          <a:solidFill>
                            <a:schemeClr val="tx1"/>
                          </a:solidFill>
                        </a:rPr>
                        <a:t>-&gt;5E6F(0)</a:t>
                      </a:r>
                      <a:endParaRPr lang="zh-HK" altLang="en-US" sz="1400" b="1" dirty="0">
                        <a:solidFill>
                          <a:schemeClr val="tx1"/>
                        </a:solidFill>
                      </a:endParaRPr>
                    </a:p>
                  </a:txBody>
                  <a:tcPr/>
                </a:tc>
                <a:tc>
                  <a:txBody>
                    <a:bodyPr/>
                    <a:lstStyle/>
                    <a:p>
                      <a:r>
                        <a:rPr lang="en-US" altLang="zh-HK" sz="1400" b="1" dirty="0">
                          <a:solidFill>
                            <a:srgbClr val="FF0000"/>
                          </a:solidFill>
                        </a:rPr>
                        <a:t>1A2B(1)</a:t>
                      </a:r>
                      <a:endParaRPr lang="zh-HK" altLang="en-US" sz="1400" b="1" dirty="0">
                        <a:solidFill>
                          <a:srgbClr val="FF0000"/>
                        </a:solidFill>
                      </a:endParaRPr>
                    </a:p>
                  </a:txBody>
                  <a:tcPr/>
                </a:tc>
                <a:tc>
                  <a:txBody>
                    <a:bodyPr/>
                    <a:lstStyle/>
                    <a:p>
                      <a:r>
                        <a:rPr lang="en-US" altLang="zh-HK" sz="1400" b="1" dirty="0">
                          <a:solidFill>
                            <a:schemeClr val="tx1"/>
                          </a:solidFill>
                        </a:rPr>
                        <a:t>1A2B(1)</a:t>
                      </a:r>
                      <a:endParaRPr lang="zh-HK" altLang="en-US" sz="1400" b="1" dirty="0">
                        <a:solidFill>
                          <a:schemeClr val="tx1"/>
                        </a:solidFill>
                      </a:endParaRPr>
                    </a:p>
                  </a:txBody>
                  <a:tcPr/>
                </a:tc>
                <a:extLst>
                  <a:ext uri="{0D108BD9-81ED-4DB2-BD59-A6C34878D82A}">
                    <a16:rowId xmlns:a16="http://schemas.microsoft.com/office/drawing/2014/main" val="1724145575"/>
                  </a:ext>
                </a:extLst>
              </a:tr>
              <a:tr h="389390">
                <a:tc>
                  <a:txBody>
                    <a:bodyPr/>
                    <a:lstStyle/>
                    <a:p>
                      <a:endParaRPr lang="zh-HK" altLang="en-US" sz="1400" b="1"/>
                    </a:p>
                  </a:txBody>
                  <a:tcPr/>
                </a:tc>
                <a:tc>
                  <a:txBody>
                    <a:bodyPr/>
                    <a:lstStyle/>
                    <a:p>
                      <a:endParaRPr lang="zh-HK" altLang="en-US" sz="1400" b="1"/>
                    </a:p>
                  </a:txBody>
                  <a:tcPr/>
                </a:tc>
                <a:tc>
                  <a:txBody>
                    <a:bodyPr/>
                    <a:lstStyle/>
                    <a:p>
                      <a:endParaRPr lang="zh-HK" altLang="en-US" sz="1400" b="1"/>
                    </a:p>
                  </a:txBody>
                  <a:tcPr/>
                </a:tc>
                <a:tc>
                  <a:txBody>
                    <a:bodyPr/>
                    <a:lstStyle/>
                    <a:p>
                      <a:endParaRPr lang="zh-HK" altLang="en-US" sz="1400" b="1"/>
                    </a:p>
                  </a:txBody>
                  <a:tcPr/>
                </a:tc>
                <a:tc>
                  <a:txBody>
                    <a:bodyPr/>
                    <a:lstStyle/>
                    <a:p>
                      <a:r>
                        <a:rPr lang="en-US" altLang="zh-HK" sz="1400" b="1" dirty="0"/>
                        <a:t>-&gt;</a:t>
                      </a:r>
                      <a:endParaRPr lang="zh-HK" altLang="en-US" sz="1400" b="1" dirty="0"/>
                    </a:p>
                  </a:txBody>
                  <a:tcPr/>
                </a:tc>
                <a:tc>
                  <a:txBody>
                    <a:bodyPr/>
                    <a:lstStyle/>
                    <a:p>
                      <a:r>
                        <a:rPr lang="en-US" altLang="zh-HK" sz="1400" b="1" dirty="0"/>
                        <a:t>7A8B(1)</a:t>
                      </a:r>
                      <a:endParaRPr lang="zh-HK" altLang="en-US" sz="1400" b="1" dirty="0"/>
                    </a:p>
                  </a:txBody>
                  <a:tcPr/>
                </a:tc>
                <a:tc>
                  <a:txBody>
                    <a:bodyPr/>
                    <a:lstStyle/>
                    <a:p>
                      <a:r>
                        <a:rPr lang="en-US" altLang="zh-HK" sz="1400" b="1" dirty="0"/>
                        <a:t>7A8B(1)</a:t>
                      </a:r>
                      <a:endParaRPr lang="zh-HK" altLang="en-US" sz="1400" b="1" dirty="0"/>
                    </a:p>
                  </a:txBody>
                  <a:tcPr/>
                </a:tc>
                <a:tc>
                  <a:txBody>
                    <a:bodyPr/>
                    <a:lstStyle/>
                    <a:p>
                      <a:r>
                        <a:rPr lang="en-US" altLang="zh-HK" sz="1400" b="1" dirty="0"/>
                        <a:t>7A8B(0)</a:t>
                      </a:r>
                      <a:endParaRPr lang="zh-HK" altLang="en-US" sz="1400" b="1" dirty="0"/>
                    </a:p>
                  </a:txBody>
                  <a:tcPr/>
                </a:tc>
                <a:tc>
                  <a:txBody>
                    <a:bodyPr/>
                    <a:lstStyle/>
                    <a:p>
                      <a:r>
                        <a:rPr lang="en-US" altLang="zh-HK" sz="1400" b="1" dirty="0">
                          <a:solidFill>
                            <a:srgbClr val="FFFF00"/>
                          </a:solidFill>
                        </a:rPr>
                        <a:t>7A8B(1)</a:t>
                      </a:r>
                      <a:endParaRPr lang="zh-HK" altLang="en-US" sz="1400" b="1" dirty="0">
                        <a:solidFill>
                          <a:srgbClr val="FFFF00"/>
                        </a:solidFill>
                      </a:endParaRPr>
                    </a:p>
                  </a:txBody>
                  <a:tcPr/>
                </a:tc>
                <a:tc>
                  <a:txBody>
                    <a:bodyPr/>
                    <a:lstStyle/>
                    <a:p>
                      <a:r>
                        <a:rPr lang="en-US" altLang="zh-HK" sz="1400" b="1" dirty="0">
                          <a:solidFill>
                            <a:schemeClr val="tx1"/>
                          </a:solidFill>
                        </a:rPr>
                        <a:t>7A8B(1)</a:t>
                      </a:r>
                      <a:endParaRPr lang="zh-HK" altLang="en-US" sz="1400" b="1" dirty="0">
                        <a:solidFill>
                          <a:schemeClr val="tx1"/>
                        </a:solidFill>
                      </a:endParaRPr>
                    </a:p>
                  </a:txBody>
                  <a:tcPr/>
                </a:tc>
                <a:tc>
                  <a:txBody>
                    <a:bodyPr/>
                    <a:lstStyle/>
                    <a:p>
                      <a:r>
                        <a:rPr lang="en-US" altLang="zh-HK" sz="1400" b="1" dirty="0">
                          <a:solidFill>
                            <a:schemeClr val="tx1"/>
                          </a:solidFill>
                        </a:rPr>
                        <a:t>-&gt;7A8B(1)</a:t>
                      </a:r>
                      <a:endParaRPr lang="zh-HK" altLang="en-US" sz="1400" b="1" dirty="0">
                        <a:solidFill>
                          <a:schemeClr val="tx1"/>
                        </a:solidFill>
                      </a:endParaRPr>
                    </a:p>
                  </a:txBody>
                  <a:tcPr/>
                </a:tc>
                <a:tc>
                  <a:txBody>
                    <a:bodyPr/>
                    <a:lstStyle/>
                    <a:p>
                      <a:r>
                        <a:rPr lang="en-US" altLang="zh-HK" sz="1400" b="1" dirty="0">
                          <a:solidFill>
                            <a:schemeClr val="tx1"/>
                          </a:solidFill>
                        </a:rPr>
                        <a:t>7A8B(0)</a:t>
                      </a:r>
                      <a:endParaRPr lang="zh-HK" altLang="en-US" sz="1400" b="1" dirty="0">
                        <a:solidFill>
                          <a:schemeClr val="tx1"/>
                        </a:solidFill>
                      </a:endParaRPr>
                    </a:p>
                  </a:txBody>
                  <a:tcPr/>
                </a:tc>
                <a:extLst>
                  <a:ext uri="{0D108BD9-81ED-4DB2-BD59-A6C34878D82A}">
                    <a16:rowId xmlns:a16="http://schemas.microsoft.com/office/drawing/2014/main" val="2899613540"/>
                  </a:ext>
                </a:extLst>
              </a:tr>
              <a:tr h="389390">
                <a:tc>
                  <a:txBody>
                    <a:bodyPr/>
                    <a:lstStyle/>
                    <a:p>
                      <a:endParaRPr lang="zh-HK" altLang="en-US" sz="1400" b="1" dirty="0"/>
                    </a:p>
                  </a:txBody>
                  <a:tcPr/>
                </a:tc>
                <a:tc>
                  <a:txBody>
                    <a:bodyPr/>
                    <a:lstStyle/>
                    <a:p>
                      <a:endParaRPr lang="zh-HK" altLang="en-US" sz="1400" b="1"/>
                    </a:p>
                  </a:txBody>
                  <a:tcPr/>
                </a:tc>
                <a:tc>
                  <a:txBody>
                    <a:bodyPr/>
                    <a:lstStyle/>
                    <a:p>
                      <a:endParaRPr lang="zh-HK" altLang="en-US" sz="1400" b="1"/>
                    </a:p>
                  </a:txBody>
                  <a:tcPr/>
                </a:tc>
                <a:tc>
                  <a:txBody>
                    <a:bodyPr/>
                    <a:lstStyle/>
                    <a:p>
                      <a:endParaRPr lang="zh-HK" altLang="en-US" sz="1400" b="1"/>
                    </a:p>
                  </a:txBody>
                  <a:tcPr/>
                </a:tc>
                <a:tc>
                  <a:txBody>
                    <a:bodyPr/>
                    <a:lstStyle/>
                    <a:p>
                      <a:endParaRPr lang="zh-HK" altLang="en-US" sz="1400" b="1"/>
                    </a:p>
                  </a:txBody>
                  <a:tcPr/>
                </a:tc>
                <a:tc>
                  <a:txBody>
                    <a:bodyPr/>
                    <a:lstStyle/>
                    <a:p>
                      <a:r>
                        <a:rPr lang="en-US" altLang="zh-HK" sz="1400" b="1" dirty="0"/>
                        <a:t>-&gt;</a:t>
                      </a:r>
                      <a:endParaRPr lang="zh-HK" altLang="en-US" sz="1400" b="1" dirty="0"/>
                    </a:p>
                  </a:txBody>
                  <a:tcPr/>
                </a:tc>
                <a:tc>
                  <a:txBody>
                    <a:bodyPr/>
                    <a:lstStyle/>
                    <a:p>
                      <a:r>
                        <a:rPr lang="en-US" altLang="zh-HK" sz="1400" b="1" dirty="0"/>
                        <a:t>9A8B(1)</a:t>
                      </a:r>
                      <a:endParaRPr lang="zh-HK" altLang="en-US" sz="1400" b="1" dirty="0"/>
                    </a:p>
                  </a:txBody>
                  <a:tcPr/>
                </a:tc>
                <a:tc>
                  <a:txBody>
                    <a:bodyPr/>
                    <a:lstStyle/>
                    <a:p>
                      <a:r>
                        <a:rPr lang="en-US" altLang="zh-HK" sz="1400" b="1" dirty="0"/>
                        <a:t>9A8B(0)</a:t>
                      </a:r>
                      <a:endParaRPr lang="zh-HK" altLang="en-US" sz="1400" b="1" dirty="0"/>
                    </a:p>
                  </a:txBody>
                  <a:tcPr/>
                </a:tc>
                <a:tc>
                  <a:txBody>
                    <a:bodyPr/>
                    <a:lstStyle/>
                    <a:p>
                      <a:pPr marL="0" marR="0" lvl="0" indent="0" algn="ctr" defTabSz="412750" rtl="0" eaLnBrk="1" fontAlgn="auto" latinLnBrk="0" hangingPunct="1">
                        <a:lnSpc>
                          <a:spcPct val="100000"/>
                        </a:lnSpc>
                        <a:spcBef>
                          <a:spcPts val="0"/>
                        </a:spcBef>
                        <a:spcAft>
                          <a:spcPts val="0"/>
                        </a:spcAft>
                        <a:buClrTx/>
                        <a:buSzTx/>
                        <a:buFontTx/>
                        <a:buNone/>
                        <a:tabLst/>
                        <a:defRPr/>
                      </a:pPr>
                      <a:r>
                        <a:rPr lang="en-US" altLang="zh-HK" sz="1400" b="1" dirty="0"/>
                        <a:t>9A8B(0)</a:t>
                      </a:r>
                      <a:endParaRPr lang="zh-HK" altLang="en-US" sz="1400" b="1" dirty="0"/>
                    </a:p>
                  </a:txBody>
                  <a:tcPr/>
                </a:tc>
                <a:tc>
                  <a:txBody>
                    <a:bodyPr/>
                    <a:lstStyle/>
                    <a:p>
                      <a:pPr marL="0" marR="0" lvl="0" indent="0" algn="ctr" defTabSz="412750" rtl="0" eaLnBrk="1" fontAlgn="auto" latinLnBrk="0" hangingPunct="1">
                        <a:lnSpc>
                          <a:spcPct val="100000"/>
                        </a:lnSpc>
                        <a:spcBef>
                          <a:spcPts val="0"/>
                        </a:spcBef>
                        <a:spcAft>
                          <a:spcPts val="0"/>
                        </a:spcAft>
                        <a:buClrTx/>
                        <a:buSzTx/>
                        <a:buFontTx/>
                        <a:buNone/>
                        <a:tabLst/>
                        <a:defRPr/>
                      </a:pPr>
                      <a:r>
                        <a:rPr lang="en-US" altLang="zh-HK" sz="1400" b="1" dirty="0"/>
                        <a:t>9A8B(0)</a:t>
                      </a:r>
                      <a:endParaRPr lang="zh-HK" altLang="en-US" sz="1400" b="1" dirty="0"/>
                    </a:p>
                  </a:txBody>
                  <a:tcPr/>
                </a:tc>
                <a:tc>
                  <a:txBody>
                    <a:bodyPr/>
                    <a:lstStyle/>
                    <a:p>
                      <a:pPr marL="0" marR="0" lvl="0" indent="0" algn="ctr" defTabSz="412750" rtl="0" eaLnBrk="1" fontAlgn="auto" latinLnBrk="0" hangingPunct="1">
                        <a:lnSpc>
                          <a:spcPct val="100000"/>
                        </a:lnSpc>
                        <a:spcBef>
                          <a:spcPts val="0"/>
                        </a:spcBef>
                        <a:spcAft>
                          <a:spcPts val="0"/>
                        </a:spcAft>
                        <a:buClrTx/>
                        <a:buSzTx/>
                        <a:buFontTx/>
                        <a:buNone/>
                        <a:tabLst/>
                        <a:defRPr/>
                      </a:pPr>
                      <a:r>
                        <a:rPr lang="en-US" altLang="zh-HK" sz="1400" b="1" dirty="0"/>
                        <a:t>9A8B(0)</a:t>
                      </a:r>
                      <a:endParaRPr lang="zh-HK" altLang="en-US" sz="1400" b="1" dirty="0"/>
                    </a:p>
                  </a:txBody>
                  <a:tcPr/>
                </a:tc>
                <a:tc>
                  <a:txBody>
                    <a:bodyPr/>
                    <a:lstStyle/>
                    <a:p>
                      <a:pPr marL="0" marR="0" lvl="0" indent="0" algn="ctr" defTabSz="412750" rtl="0" eaLnBrk="1" fontAlgn="auto" latinLnBrk="0" hangingPunct="1">
                        <a:lnSpc>
                          <a:spcPct val="100000"/>
                        </a:lnSpc>
                        <a:spcBef>
                          <a:spcPts val="0"/>
                        </a:spcBef>
                        <a:spcAft>
                          <a:spcPts val="0"/>
                        </a:spcAft>
                        <a:buClrTx/>
                        <a:buSzTx/>
                        <a:buFontTx/>
                        <a:buNone/>
                        <a:tabLst/>
                        <a:defRPr/>
                      </a:pPr>
                      <a:r>
                        <a:rPr lang="en-US" altLang="zh-HK" sz="1400" b="1" dirty="0">
                          <a:solidFill>
                            <a:srgbClr val="FF0000"/>
                          </a:solidFill>
                        </a:rPr>
                        <a:t>3C4D(1)</a:t>
                      </a:r>
                      <a:endParaRPr lang="zh-HK" altLang="en-US" sz="1400" b="1" dirty="0">
                        <a:solidFill>
                          <a:srgbClr val="FF0000"/>
                        </a:solidFill>
                      </a:endParaRPr>
                    </a:p>
                  </a:txBody>
                  <a:tcPr/>
                </a:tc>
                <a:extLst>
                  <a:ext uri="{0D108BD9-81ED-4DB2-BD59-A6C34878D82A}">
                    <a16:rowId xmlns:a16="http://schemas.microsoft.com/office/drawing/2014/main" val="91402035"/>
                  </a:ext>
                </a:extLst>
              </a:tr>
            </a:tbl>
          </a:graphicData>
        </a:graphic>
      </p:graphicFrame>
    </p:spTree>
    <p:extLst>
      <p:ext uri="{BB962C8B-B14F-4D97-AF65-F5344CB8AC3E}">
        <p14:creationId xmlns:p14="http://schemas.microsoft.com/office/powerpoint/2010/main" val="114493439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2DEAA-B962-57FA-BA64-543D7DAE8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D490D-7548-43B7-F533-EA388E6233B6}"/>
              </a:ext>
            </a:extLst>
          </p:cNvPr>
          <p:cNvSpPr>
            <a:spLocks noGrp="1"/>
          </p:cNvSpPr>
          <p:nvPr>
            <p:ph type="title"/>
          </p:nvPr>
        </p:nvSpPr>
        <p:spPr/>
        <p:txBody>
          <a:bodyPr/>
          <a:lstStyle/>
          <a:p>
            <a:r>
              <a:rPr lang="en-US" dirty="0"/>
              <a:t>Steps of CLOCK</a:t>
            </a:r>
          </a:p>
        </p:txBody>
      </p:sp>
      <p:sp>
        <p:nvSpPr>
          <p:cNvPr id="3" name="Text Placeholder 2">
            <a:extLst>
              <a:ext uri="{FF2B5EF4-FFF2-40B4-BE49-F238E27FC236}">
                <a16:creationId xmlns:a16="http://schemas.microsoft.com/office/drawing/2014/main" id="{13FC5AD8-ACC2-A652-1CF3-297D090F754F}"/>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endParaRPr lang="en-US" sz="2400" dirty="0">
              <a:cs typeface="Helvetica"/>
            </a:endParaRPr>
          </a:p>
          <a:p>
            <a:pPr marL="288925" indent="-288925">
              <a:buFont typeface="Wingdings" pitchFamily="2" charset="2"/>
              <a:buChar char="Ø"/>
              <a:defRPr/>
            </a:pPr>
            <a:endParaRPr lang="en-US" sz="2400" dirty="0">
              <a:cs typeface="Helvetica"/>
            </a:endParaRPr>
          </a:p>
        </p:txBody>
      </p:sp>
      <p:sp>
        <p:nvSpPr>
          <p:cNvPr id="4" name="Slide Number Placeholder 3">
            <a:extLst>
              <a:ext uri="{FF2B5EF4-FFF2-40B4-BE49-F238E27FC236}">
                <a16:creationId xmlns:a16="http://schemas.microsoft.com/office/drawing/2014/main" id="{F14DEAA1-3311-E946-BAA0-4B33133A2478}"/>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6" name="文字方塊 5">
            <a:extLst>
              <a:ext uri="{FF2B5EF4-FFF2-40B4-BE49-F238E27FC236}">
                <a16:creationId xmlns:a16="http://schemas.microsoft.com/office/drawing/2014/main" id="{7D39D483-4556-0E0E-D6FF-A550D667D560}"/>
              </a:ext>
            </a:extLst>
          </p:cNvPr>
          <p:cNvSpPr txBox="1"/>
          <p:nvPr/>
        </p:nvSpPr>
        <p:spPr>
          <a:xfrm>
            <a:off x="1110342" y="941294"/>
            <a:ext cx="9600764" cy="66325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defTabSz="412750">
              <a:spcBef>
                <a:spcPts val="2950"/>
              </a:spcBef>
              <a:buSzPct val="100000"/>
            </a:pPr>
            <a:r>
              <a:rPr lang="en-HK" altLang="zh-HK" sz="2000" dirty="0">
                <a:solidFill>
                  <a:srgbClr val="202020"/>
                </a:solidFill>
                <a:latin typeface="Gill Sans MT" panose="020B0502020104020203" pitchFamily="34" charset="0"/>
                <a:sym typeface="Helvetica"/>
              </a:rPr>
              <a:t>Cache Hit Scenario:</a:t>
            </a:r>
          </a:p>
          <a:p>
            <a:pPr marL="285750" indent="-285750" defTabSz="412750">
              <a:spcBef>
                <a:spcPts val="2950"/>
              </a:spcBef>
              <a:buSzPct val="100000"/>
              <a:buFont typeface="Wingdings" pitchFamily="2" charset="2"/>
              <a:buChar char="Ø"/>
            </a:pPr>
            <a:r>
              <a:rPr lang="en-HK" altLang="zh-HK" sz="2000" dirty="0">
                <a:solidFill>
                  <a:srgbClr val="202020"/>
                </a:solidFill>
                <a:latin typeface="Gill Sans MT" panose="020B0502020104020203" pitchFamily="34" charset="0"/>
                <a:sym typeface="Helvetica"/>
              </a:rPr>
              <a:t>If the requested data is found, update the reference bit to 1. No replacement occurs.</a:t>
            </a:r>
          </a:p>
          <a:p>
            <a:pPr defTabSz="412750">
              <a:spcBef>
                <a:spcPts val="2950"/>
              </a:spcBef>
              <a:buSzPct val="100000"/>
            </a:pPr>
            <a:r>
              <a:rPr lang="en-HK" altLang="zh-HK" sz="2000" dirty="0">
                <a:solidFill>
                  <a:srgbClr val="202020"/>
                </a:solidFill>
                <a:latin typeface="Gill Sans MT" panose="020B0502020104020203" pitchFamily="34" charset="0"/>
                <a:sym typeface="Helvetica"/>
              </a:rPr>
              <a:t>Cache Miss Scenario:</a:t>
            </a:r>
          </a:p>
          <a:p>
            <a:pPr marL="285750" indent="-285750" defTabSz="412750">
              <a:spcBef>
                <a:spcPts val="2950"/>
              </a:spcBef>
              <a:buSzPct val="100000"/>
              <a:buFont typeface="Wingdings" pitchFamily="2" charset="2"/>
              <a:buChar char="Ø"/>
            </a:pPr>
            <a:r>
              <a:rPr lang="en-HK" altLang="zh-HK" sz="2000" dirty="0">
                <a:solidFill>
                  <a:srgbClr val="202020"/>
                </a:solidFill>
                <a:latin typeface="Gill Sans MT" panose="020B0502020104020203" pitchFamily="34" charset="0"/>
              </a:rPr>
              <a:t>Search for Empty Line. First preference is to find an empty line. </a:t>
            </a:r>
            <a:endParaRPr lang="en-HK" altLang="zh-HK" sz="2000" dirty="0">
              <a:solidFill>
                <a:srgbClr val="202020"/>
              </a:solidFill>
              <a:latin typeface="Gill Sans MT" panose="020B0502020104020203" pitchFamily="34" charset="0"/>
              <a:sym typeface="Helvetica"/>
            </a:endParaRPr>
          </a:p>
          <a:p>
            <a:pPr marL="285750" indent="-285750" defTabSz="412750">
              <a:spcBef>
                <a:spcPts val="2950"/>
              </a:spcBef>
              <a:buSzPct val="100000"/>
              <a:buFont typeface="Wingdings" pitchFamily="2" charset="2"/>
              <a:buChar char="Ø"/>
            </a:pPr>
            <a:r>
              <a:rPr lang="en-HK" altLang="zh-HK" sz="2000" dirty="0">
                <a:solidFill>
                  <a:srgbClr val="202020"/>
                </a:solidFill>
                <a:latin typeface="Gill Sans MT" panose="020B0502020104020203" pitchFamily="34" charset="0"/>
                <a:sym typeface="Helvetica"/>
              </a:rPr>
              <a:t>If no empty line. </a:t>
            </a:r>
          </a:p>
          <a:p>
            <a:pPr marL="742950" lvl="1" indent="-285750" defTabSz="412750">
              <a:spcBef>
                <a:spcPts val="2950"/>
              </a:spcBef>
              <a:buSzPct val="100000"/>
              <a:buFont typeface="Wingdings" pitchFamily="2" charset="2"/>
              <a:buChar char="Ø"/>
            </a:pPr>
            <a:r>
              <a:rPr lang="en-HK" altLang="zh-HK" sz="2000" dirty="0">
                <a:solidFill>
                  <a:srgbClr val="202020"/>
                </a:solidFill>
                <a:latin typeface="Gill Sans MT" panose="020B0502020104020203" pitchFamily="34" charset="0"/>
                <a:sym typeface="Helvetica"/>
              </a:rPr>
              <a:t>Iterates the cache lines and set the reference bit from 1 to 0. </a:t>
            </a:r>
          </a:p>
          <a:p>
            <a:pPr marL="742950" lvl="1" indent="-285750" defTabSz="412750">
              <a:spcBef>
                <a:spcPts val="2950"/>
              </a:spcBef>
              <a:buSzPct val="100000"/>
              <a:buFont typeface="Wingdings" pitchFamily="2" charset="2"/>
              <a:buChar char="Ø"/>
            </a:pPr>
            <a:r>
              <a:rPr lang="en-HK" altLang="zh-HK" sz="2000" dirty="0">
                <a:solidFill>
                  <a:srgbClr val="202020"/>
                </a:solidFill>
                <a:latin typeface="Gill Sans MT" panose="020B0502020104020203" pitchFamily="34" charset="0"/>
                <a:sym typeface="Helvetica"/>
              </a:rPr>
              <a:t>Replace the first line whose reference bit is 0. </a:t>
            </a:r>
          </a:p>
          <a:p>
            <a:pPr marL="742950" lvl="1" indent="-285750" defTabSz="412750">
              <a:spcBef>
                <a:spcPts val="2950"/>
              </a:spcBef>
              <a:buSzPct val="100000"/>
              <a:buFont typeface="Wingdings" pitchFamily="2" charset="2"/>
              <a:buChar char="Ø"/>
            </a:pPr>
            <a:r>
              <a:rPr lang="en-HK" altLang="zh-HK" sz="2000" dirty="0">
                <a:solidFill>
                  <a:srgbClr val="202020"/>
                </a:solidFill>
                <a:latin typeface="Gill Sans MT" panose="020B0502020104020203" pitchFamily="34" charset="0"/>
                <a:sym typeface="Helvetica"/>
              </a:rPr>
              <a:t>Set the reference bit of the new line to 1. </a:t>
            </a:r>
          </a:p>
          <a:p>
            <a:pPr marL="742950" lvl="1" indent="-285750" defTabSz="412750">
              <a:spcBef>
                <a:spcPts val="2950"/>
              </a:spcBef>
              <a:buSzPct val="100000"/>
              <a:buFont typeface="Wingdings" pitchFamily="2" charset="2"/>
              <a:buChar char="Ø"/>
            </a:pPr>
            <a:r>
              <a:rPr lang="en-HK" altLang="zh-HK" sz="2000" dirty="0">
                <a:solidFill>
                  <a:srgbClr val="202020"/>
                </a:solidFill>
                <a:latin typeface="Gill Sans MT" panose="020B0502020104020203" pitchFamily="34" charset="0"/>
                <a:sym typeface="Helvetica"/>
              </a:rPr>
              <a:t>Move clock pointer to the next line for future accesses.</a:t>
            </a:r>
          </a:p>
          <a:p>
            <a:pPr marL="742950" lvl="1" indent="-285750" defTabSz="412750">
              <a:spcBef>
                <a:spcPts val="2950"/>
              </a:spcBef>
              <a:buSzPct val="100000"/>
              <a:buFont typeface="Wingdings" pitchFamily="2" charset="2"/>
              <a:buChar char="Ø"/>
            </a:pPr>
            <a:endParaRPr lang="en-HK" altLang="zh-HK" sz="2000" dirty="0">
              <a:solidFill>
                <a:srgbClr val="202020"/>
              </a:solidFill>
              <a:latin typeface="Gill Sans MT" panose="020B0502020104020203" pitchFamily="34" charset="0"/>
              <a:sym typeface="Helvetica"/>
            </a:endParaRPr>
          </a:p>
        </p:txBody>
      </p:sp>
    </p:spTree>
    <p:extLst>
      <p:ext uri="{BB962C8B-B14F-4D97-AF65-F5344CB8AC3E}">
        <p14:creationId xmlns:p14="http://schemas.microsoft.com/office/powerpoint/2010/main" val="150270617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32768C-F15F-6E75-41D1-9F14D317D991}"/>
              </a:ext>
            </a:extLst>
          </p:cNvPr>
          <p:cNvSpPr txBox="1"/>
          <p:nvPr/>
        </p:nvSpPr>
        <p:spPr>
          <a:xfrm>
            <a:off x="779780" y="3128918"/>
            <a:ext cx="10632440" cy="6001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1" algn="ctr" defTabSz="292100" hangingPunct="0"/>
            <a:r>
              <a:rPr lang="en-US" sz="3300" b="1" kern="0" dirty="0">
                <a:solidFill>
                  <a:srgbClr val="FFFFFF">
                    <a:lumMod val="95000"/>
                  </a:srgbClr>
                </a:solidFill>
                <a:latin typeface="Gill Sans MT" panose="020B0502020104020203" pitchFamily="34" charset="0"/>
                <a:cs typeface="Helvetica"/>
                <a:sym typeface="Helvetica"/>
              </a:rPr>
              <a:t>Q &amp; A</a:t>
            </a:r>
            <a:endParaRPr lang="en-US" sz="2800" b="1" kern="0" dirty="0">
              <a:solidFill>
                <a:srgbClr val="FFFFFF">
                  <a:lumMod val="95000"/>
                </a:srgbClr>
              </a:solidFill>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118749692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Reminder</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spcBef>
                <a:spcPts val="1200"/>
              </a:spcBef>
              <a:buFont typeface="Wingdings" pitchFamily="2" charset="2"/>
              <a:buChar char="Ø"/>
              <a:defRPr/>
            </a:pPr>
            <a:r>
              <a:rPr lang="en-US" sz="2400" b="1" dirty="0">
                <a:cs typeface="Helvetica"/>
              </a:rPr>
              <a:t>Assignment 2</a:t>
            </a:r>
          </a:p>
          <a:p>
            <a:pPr marL="606425" lvl="1" indent="-288925">
              <a:spcBef>
                <a:spcPts val="1200"/>
              </a:spcBef>
              <a:buFont typeface="Wingdings" pitchFamily="2" charset="2"/>
              <a:buChar char="Ø"/>
              <a:defRPr/>
            </a:pPr>
            <a:r>
              <a:rPr lang="en-US" sz="2400" dirty="0">
                <a:cs typeface="Helvetica"/>
              </a:rPr>
              <a:t>Due at </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18:00:00 p.m., Mon, Nov 4</a:t>
            </a:r>
            <a:r>
              <a:rPr kumimoji="0" lang="en-US" altLang="zh-CN" sz="2400" b="0" i="0" u="none" strike="noStrike" kern="0" cap="none" spc="0" normalizeH="0" baseline="30000" noProof="0" dirty="0">
                <a:ln>
                  <a:noFill/>
                </a:ln>
                <a:solidFill>
                  <a:srgbClr val="202020"/>
                </a:solidFill>
                <a:effectLst/>
                <a:uLnTx/>
                <a:uFillTx/>
                <a:latin typeface="Gill Sans MT" panose="020B0502020104020203" pitchFamily="34" charset="0"/>
                <a:cs typeface="Helvetica"/>
                <a:sym typeface="Helvetica"/>
              </a:rPr>
              <a:t>th</a:t>
            </a:r>
          </a:p>
          <a:p>
            <a:pPr marL="288925" indent="-288925">
              <a:spcBef>
                <a:spcPts val="1200"/>
              </a:spcBef>
              <a:buFont typeface="Wingdings" pitchFamily="2" charset="2"/>
              <a:buChar char="Ø"/>
              <a:defRPr/>
            </a:pPr>
            <a:r>
              <a:rPr lang="en-US" altLang="zh-CN" sz="2400" b="1" dirty="0">
                <a:cs typeface="Helvetica"/>
              </a:rPr>
              <a:t>Assignment 3</a:t>
            </a:r>
            <a:endParaRPr lang="en-US" altLang="zh-CN" sz="2400" dirty="0">
              <a:cs typeface="Helvetica"/>
            </a:endParaRPr>
          </a:p>
          <a:p>
            <a:pPr marL="606425" lvl="1" indent="-288925">
              <a:spcBef>
                <a:spcPts val="1200"/>
              </a:spcBef>
              <a:buFont typeface="Wingdings" pitchFamily="2" charset="2"/>
              <a:buChar char="Ø"/>
              <a:defRPr/>
            </a:pPr>
            <a:r>
              <a:rPr lang="en-US" altLang="zh-CN" sz="2400" dirty="0">
                <a:cs typeface="Helvetica"/>
              </a:rPr>
              <a:t>Due at </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18:00:00 p.m., Mon, Nov 18</a:t>
            </a:r>
            <a:r>
              <a:rPr kumimoji="0" lang="en-US" altLang="zh-CN" sz="2400" b="0" i="0" u="none" strike="noStrike" kern="0" cap="none" spc="0" normalizeH="0" baseline="30000" noProof="0" dirty="0">
                <a:ln>
                  <a:noFill/>
                </a:ln>
                <a:solidFill>
                  <a:srgbClr val="202020"/>
                </a:solidFill>
                <a:effectLst/>
                <a:uLnTx/>
                <a:uFillTx/>
                <a:latin typeface="Gill Sans MT" panose="020B0502020104020203" pitchFamily="34" charset="0"/>
                <a:cs typeface="Helvetica"/>
                <a:sym typeface="Helvetica"/>
              </a:rPr>
              <a:t>th</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419613679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LFU Algorithm</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Recap:</a:t>
            </a:r>
          </a:p>
          <a:p>
            <a:pPr marL="606425" lvl="1" indent="-288925">
              <a:buFont typeface="Wingdings" pitchFamily="2" charset="2"/>
              <a:buChar char="Ø"/>
              <a:defRPr/>
            </a:pPr>
            <a:r>
              <a:rPr lang="en-US" sz="2400" dirty="0">
                <a:cs typeface="Helvetica"/>
              </a:rPr>
              <a:t>Remove the items that are used least frequently to make room for new items. </a:t>
            </a:r>
          </a:p>
          <a:p>
            <a:pPr marL="606425" lvl="1" indent="-288925">
              <a:buFont typeface="Wingdings" pitchFamily="2" charset="2"/>
              <a:buChar char="Ø"/>
              <a:defRPr/>
            </a:pPr>
            <a:r>
              <a:rPr lang="en-US" sz="2400" dirty="0">
                <a:cs typeface="Helvetica"/>
              </a:rPr>
              <a:t>The LFU </a:t>
            </a:r>
            <a:r>
              <a:rPr lang="en-US" altLang="zh-HK" sz="2400" dirty="0">
                <a:cs typeface="Helvetica"/>
              </a:rPr>
              <a:t>algorithm</a:t>
            </a:r>
            <a:r>
              <a:rPr lang="en-US" sz="2400" dirty="0">
                <a:cs typeface="Helvetica"/>
              </a:rPr>
              <a:t> is based on the idea that items accessed less frequently in the past are less likely to be needed in the future.</a:t>
            </a:r>
          </a:p>
          <a:p>
            <a:pPr marL="606425" lvl="1" indent="-288925">
              <a:buFont typeface="Wingdings" pitchFamily="2" charset="2"/>
              <a:buChar char="Ø"/>
              <a:defRPr/>
            </a:pPr>
            <a:endParaRPr lang="en-US" sz="2400" dirty="0">
              <a:cs typeface="Helvetica"/>
            </a:endParaRP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228410651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59D8D-1D69-EEED-447C-93A2C50E09A3}"/>
              </a:ext>
            </a:extLst>
          </p:cNvPr>
          <p:cNvSpPr>
            <a:spLocks noGrp="1"/>
          </p:cNvSpPr>
          <p:nvPr>
            <p:ph type="title"/>
          </p:nvPr>
        </p:nvSpPr>
        <p:spPr/>
        <p:txBody>
          <a:bodyPr/>
          <a:lstStyle/>
          <a:p>
            <a:r>
              <a:rPr kumimoji="1" lang="en-US" altLang="zh-CN" dirty="0"/>
              <a:t>LFU </a:t>
            </a:r>
            <a:r>
              <a:rPr kumimoji="1" lang="en-US" altLang="zh-HK" dirty="0"/>
              <a:t>Example</a:t>
            </a:r>
            <a:endParaRPr kumimoji="1" lang="zh-HK" altLang="en-US" dirty="0"/>
          </a:p>
        </p:txBody>
      </p:sp>
      <p:sp>
        <p:nvSpPr>
          <p:cNvPr id="3" name="文字版面配置區 2">
            <a:extLst>
              <a:ext uri="{FF2B5EF4-FFF2-40B4-BE49-F238E27FC236}">
                <a16:creationId xmlns:a16="http://schemas.microsoft.com/office/drawing/2014/main" id="{57B7F669-3015-3379-031A-8B2C912913BB}"/>
              </a:ext>
            </a:extLst>
          </p:cNvPr>
          <p:cNvSpPr>
            <a:spLocks noGrp="1"/>
          </p:cNvSpPr>
          <p:nvPr>
            <p:ph type="body" idx="1"/>
          </p:nvPr>
        </p:nvSpPr>
        <p:spPr/>
        <p:txBody>
          <a:bodyPr>
            <a:noAutofit/>
          </a:bodyPr>
          <a:lstStyle/>
          <a:p>
            <a:pPr>
              <a:buFont typeface="Wingdings" pitchFamily="2" charset="2"/>
              <a:buChar char="Ø"/>
            </a:pPr>
            <a:r>
              <a:rPr kumimoji="1" lang="en-HK" altLang="zh-HK" sz="2000" dirty="0"/>
              <a:t>Consider the need to access the following addresses in order and there are 5 cache lines in the cache</a:t>
            </a:r>
            <a:r>
              <a:rPr kumimoji="1" lang="zh-CN" altLang="en-US" sz="2000" dirty="0"/>
              <a:t>：</a:t>
            </a:r>
            <a:endParaRPr kumimoji="1" lang="en-US" altLang="zh-CN" sz="2000" dirty="0"/>
          </a:p>
          <a:p>
            <a:pPr lvl="1">
              <a:buFont typeface="Wingdings" pitchFamily="2" charset="2"/>
              <a:buChar char="Ø"/>
            </a:pPr>
            <a:r>
              <a:rPr kumimoji="1" lang="en-HK" altLang="zh-HK" sz="2000" dirty="0"/>
              <a:t>0x1A2B, 0x3C4D, 0x1A2B, 0x5E6F, 0x7A8B, 0x9A8B, 0x7A9F, 0x7A8B, 0x7CAB, 0x1A2B, 0x3C4D</a:t>
            </a:r>
            <a:endParaRPr kumimoji="1" lang="zh-HK" altLang="en-US" sz="2000" dirty="0"/>
          </a:p>
        </p:txBody>
      </p:sp>
      <p:sp>
        <p:nvSpPr>
          <p:cNvPr id="4" name="投影片編號版面配置區 3">
            <a:extLst>
              <a:ext uri="{FF2B5EF4-FFF2-40B4-BE49-F238E27FC236}">
                <a16:creationId xmlns:a16="http://schemas.microsoft.com/office/drawing/2014/main" id="{4D2C0EFF-DCFC-509C-D7FD-FD51642CA72C}"/>
              </a:ext>
            </a:extLst>
          </p:cNvPr>
          <p:cNvSpPr>
            <a:spLocks noGrp="1"/>
          </p:cNvSpPr>
          <p:nvPr>
            <p:ph type="sldNum" sz="quarter" idx="2"/>
          </p:nvPr>
        </p:nvSpPr>
        <p:spPr/>
        <p:txBody>
          <a:bodyPr/>
          <a:lstStyle/>
          <a:p>
            <a:fld id="{86CB4B4D-7CA3-9044-876B-883B54F8677D}" type="slidenum">
              <a:rPr lang="en-US" smtClean="0"/>
              <a:pPr/>
              <a:t>4</a:t>
            </a:fld>
            <a:endParaRPr lang="en-US"/>
          </a:p>
        </p:txBody>
      </p:sp>
      <p:graphicFrame>
        <p:nvGraphicFramePr>
          <p:cNvPr id="5" name="表格 4">
            <a:extLst>
              <a:ext uri="{FF2B5EF4-FFF2-40B4-BE49-F238E27FC236}">
                <a16:creationId xmlns:a16="http://schemas.microsoft.com/office/drawing/2014/main" id="{29B09380-39B8-541D-460E-E6215E71208F}"/>
              </a:ext>
            </a:extLst>
          </p:cNvPr>
          <p:cNvGraphicFramePr>
            <a:graphicFrameLocks noGrp="1"/>
          </p:cNvGraphicFramePr>
          <p:nvPr>
            <p:extLst>
              <p:ext uri="{D42A27DB-BD31-4B8C-83A1-F6EECF244321}">
                <p14:modId xmlns:p14="http://schemas.microsoft.com/office/powerpoint/2010/main" val="655732098"/>
              </p:ext>
            </p:extLst>
          </p:nvPr>
        </p:nvGraphicFramePr>
        <p:xfrm>
          <a:off x="420411" y="3429000"/>
          <a:ext cx="11400362" cy="1923320"/>
        </p:xfrm>
        <a:graphic>
          <a:graphicData uri="http://schemas.openxmlformats.org/drawingml/2006/table">
            <a:tbl>
              <a:tblPr firstRow="1" bandRow="1">
                <a:tableStyleId>{5C22544A-7EE6-4342-B048-85BDC9FD1C3A}</a:tableStyleId>
              </a:tblPr>
              <a:tblGrid>
                <a:gridCol w="1038328">
                  <a:extLst>
                    <a:ext uri="{9D8B030D-6E8A-4147-A177-3AD203B41FA5}">
                      <a16:colId xmlns:a16="http://schemas.microsoft.com/office/drawing/2014/main" val="1716589779"/>
                    </a:ext>
                  </a:extLst>
                </a:gridCol>
                <a:gridCol w="1038328">
                  <a:extLst>
                    <a:ext uri="{9D8B030D-6E8A-4147-A177-3AD203B41FA5}">
                      <a16:colId xmlns:a16="http://schemas.microsoft.com/office/drawing/2014/main" val="501484178"/>
                    </a:ext>
                  </a:extLst>
                </a:gridCol>
                <a:gridCol w="1038328">
                  <a:extLst>
                    <a:ext uri="{9D8B030D-6E8A-4147-A177-3AD203B41FA5}">
                      <a16:colId xmlns:a16="http://schemas.microsoft.com/office/drawing/2014/main" val="1143594152"/>
                    </a:ext>
                  </a:extLst>
                </a:gridCol>
                <a:gridCol w="1038328">
                  <a:extLst>
                    <a:ext uri="{9D8B030D-6E8A-4147-A177-3AD203B41FA5}">
                      <a16:colId xmlns:a16="http://schemas.microsoft.com/office/drawing/2014/main" val="1577941903"/>
                    </a:ext>
                  </a:extLst>
                </a:gridCol>
                <a:gridCol w="1038328">
                  <a:extLst>
                    <a:ext uri="{9D8B030D-6E8A-4147-A177-3AD203B41FA5}">
                      <a16:colId xmlns:a16="http://schemas.microsoft.com/office/drawing/2014/main" val="2797801632"/>
                    </a:ext>
                  </a:extLst>
                </a:gridCol>
                <a:gridCol w="1038328">
                  <a:extLst>
                    <a:ext uri="{9D8B030D-6E8A-4147-A177-3AD203B41FA5}">
                      <a16:colId xmlns:a16="http://schemas.microsoft.com/office/drawing/2014/main" val="7929478"/>
                    </a:ext>
                  </a:extLst>
                </a:gridCol>
                <a:gridCol w="1038328">
                  <a:extLst>
                    <a:ext uri="{9D8B030D-6E8A-4147-A177-3AD203B41FA5}">
                      <a16:colId xmlns:a16="http://schemas.microsoft.com/office/drawing/2014/main" val="2881714486"/>
                    </a:ext>
                  </a:extLst>
                </a:gridCol>
                <a:gridCol w="1038328">
                  <a:extLst>
                    <a:ext uri="{9D8B030D-6E8A-4147-A177-3AD203B41FA5}">
                      <a16:colId xmlns:a16="http://schemas.microsoft.com/office/drawing/2014/main" val="265731271"/>
                    </a:ext>
                  </a:extLst>
                </a:gridCol>
                <a:gridCol w="1059580">
                  <a:extLst>
                    <a:ext uri="{9D8B030D-6E8A-4147-A177-3AD203B41FA5}">
                      <a16:colId xmlns:a16="http://schemas.microsoft.com/office/drawing/2014/main" val="185076688"/>
                    </a:ext>
                  </a:extLst>
                </a:gridCol>
                <a:gridCol w="1055367">
                  <a:extLst>
                    <a:ext uri="{9D8B030D-6E8A-4147-A177-3AD203B41FA5}">
                      <a16:colId xmlns:a16="http://schemas.microsoft.com/office/drawing/2014/main" val="1292931026"/>
                    </a:ext>
                  </a:extLst>
                </a:gridCol>
                <a:gridCol w="978791">
                  <a:extLst>
                    <a:ext uri="{9D8B030D-6E8A-4147-A177-3AD203B41FA5}">
                      <a16:colId xmlns:a16="http://schemas.microsoft.com/office/drawing/2014/main" val="992510072"/>
                    </a:ext>
                  </a:extLst>
                </a:gridCol>
              </a:tblGrid>
              <a:tr h="306616">
                <a:tc>
                  <a:txBody>
                    <a:bodyPr/>
                    <a:lstStyle/>
                    <a:p>
                      <a:r>
                        <a:rPr lang="en-US" altLang="zh-HK" b="1" dirty="0">
                          <a:solidFill>
                            <a:schemeClr val="tx1"/>
                          </a:solidFill>
                        </a:rPr>
                        <a:t>1A2B(1)</a:t>
                      </a:r>
                      <a:endParaRPr lang="zh-HK" altLang="en-US" b="1" dirty="0">
                        <a:solidFill>
                          <a:schemeClr val="tx1"/>
                        </a:solidFill>
                      </a:endParaRPr>
                    </a:p>
                  </a:txBody>
                  <a:tcPr/>
                </a:tc>
                <a:tc>
                  <a:txBody>
                    <a:bodyPr/>
                    <a:lstStyle/>
                    <a:p>
                      <a:r>
                        <a:rPr lang="en-US" altLang="zh-HK" b="1" dirty="0">
                          <a:solidFill>
                            <a:schemeClr val="tx1"/>
                          </a:solidFill>
                        </a:rPr>
                        <a:t>1A2B(1)</a:t>
                      </a:r>
                      <a:endParaRPr lang="zh-HK" altLang="en-US" b="1" dirty="0">
                        <a:solidFill>
                          <a:schemeClr val="tx1"/>
                        </a:solidFill>
                      </a:endParaRPr>
                    </a:p>
                  </a:txBody>
                  <a:tcPr/>
                </a:tc>
                <a:tc>
                  <a:txBody>
                    <a:bodyPr/>
                    <a:lstStyle/>
                    <a:p>
                      <a:r>
                        <a:rPr lang="en-US" altLang="zh-HK" b="1" dirty="0">
                          <a:solidFill>
                            <a:srgbClr val="FFFF00"/>
                          </a:solidFill>
                        </a:rPr>
                        <a:t>1A2B(2)</a:t>
                      </a:r>
                      <a:endParaRPr lang="zh-HK" altLang="en-US" b="1" dirty="0">
                        <a:solidFill>
                          <a:srgbClr val="FFFF00"/>
                        </a:solidFill>
                      </a:endParaRPr>
                    </a:p>
                  </a:txBody>
                  <a:tcPr/>
                </a:tc>
                <a:tc>
                  <a:txBody>
                    <a:bodyPr/>
                    <a:lstStyle/>
                    <a:p>
                      <a:r>
                        <a:rPr lang="en-US" altLang="zh-HK" b="1" dirty="0">
                          <a:solidFill>
                            <a:schemeClr val="tx1"/>
                          </a:solidFill>
                        </a:rPr>
                        <a:t>1A2B(2)</a:t>
                      </a:r>
                      <a:endParaRPr lang="zh-HK" altLang="en-US" b="1" dirty="0">
                        <a:solidFill>
                          <a:schemeClr val="tx1"/>
                        </a:solidFill>
                      </a:endParaRPr>
                    </a:p>
                  </a:txBody>
                  <a:tcPr/>
                </a:tc>
                <a:tc>
                  <a:txBody>
                    <a:bodyPr/>
                    <a:lstStyle/>
                    <a:p>
                      <a:r>
                        <a:rPr lang="en-US" altLang="zh-HK" b="1" dirty="0">
                          <a:solidFill>
                            <a:schemeClr val="tx1"/>
                          </a:solidFill>
                        </a:rPr>
                        <a:t>1A2B(2)</a:t>
                      </a:r>
                      <a:endParaRPr lang="zh-HK" altLang="en-US" b="1" dirty="0">
                        <a:solidFill>
                          <a:schemeClr val="tx1"/>
                        </a:solidFill>
                      </a:endParaRPr>
                    </a:p>
                  </a:txBody>
                  <a:tcPr/>
                </a:tc>
                <a:tc>
                  <a:txBody>
                    <a:bodyPr/>
                    <a:lstStyle/>
                    <a:p>
                      <a:r>
                        <a:rPr lang="en-US" altLang="zh-HK" b="1" dirty="0">
                          <a:solidFill>
                            <a:schemeClr val="tx1"/>
                          </a:solidFill>
                        </a:rPr>
                        <a:t>1A2B(2)</a:t>
                      </a:r>
                      <a:endParaRPr lang="zh-HK" altLang="en-US" b="1" dirty="0">
                        <a:solidFill>
                          <a:schemeClr val="tx1"/>
                        </a:solidFill>
                      </a:endParaRPr>
                    </a:p>
                  </a:txBody>
                  <a:tcPr/>
                </a:tc>
                <a:tc>
                  <a:txBody>
                    <a:bodyPr/>
                    <a:lstStyle/>
                    <a:p>
                      <a:r>
                        <a:rPr lang="en-US" altLang="zh-HK" b="1" dirty="0">
                          <a:solidFill>
                            <a:schemeClr val="tx1"/>
                          </a:solidFill>
                        </a:rPr>
                        <a:t>1A2B(2)</a:t>
                      </a:r>
                      <a:endParaRPr lang="zh-HK" altLang="en-US" b="1" dirty="0">
                        <a:solidFill>
                          <a:schemeClr val="tx1"/>
                        </a:solidFill>
                      </a:endParaRPr>
                    </a:p>
                  </a:txBody>
                  <a:tcPr/>
                </a:tc>
                <a:tc>
                  <a:txBody>
                    <a:bodyPr/>
                    <a:lstStyle/>
                    <a:p>
                      <a:r>
                        <a:rPr lang="en-US" altLang="zh-HK" b="1" dirty="0">
                          <a:solidFill>
                            <a:schemeClr val="tx1"/>
                          </a:solidFill>
                        </a:rPr>
                        <a:t>1A2B(2)</a:t>
                      </a:r>
                      <a:endParaRPr lang="zh-HK" altLang="en-US" b="1" dirty="0">
                        <a:solidFill>
                          <a:schemeClr val="tx1"/>
                        </a:solidFill>
                      </a:endParaRPr>
                    </a:p>
                  </a:txBody>
                  <a:tcPr/>
                </a:tc>
                <a:tc>
                  <a:txBody>
                    <a:bodyPr/>
                    <a:lstStyle/>
                    <a:p>
                      <a:r>
                        <a:rPr lang="en-US" altLang="zh-HK" b="1" dirty="0">
                          <a:solidFill>
                            <a:schemeClr val="tx1"/>
                          </a:solidFill>
                        </a:rPr>
                        <a:t>1A2B(2)</a:t>
                      </a:r>
                      <a:endParaRPr lang="zh-HK" altLang="en-US" b="1" dirty="0">
                        <a:solidFill>
                          <a:schemeClr val="tx1"/>
                        </a:solidFill>
                      </a:endParaRPr>
                    </a:p>
                  </a:txBody>
                  <a:tcPr/>
                </a:tc>
                <a:tc>
                  <a:txBody>
                    <a:bodyPr/>
                    <a:lstStyle/>
                    <a:p>
                      <a:r>
                        <a:rPr lang="en-US" altLang="zh-HK" b="1" dirty="0">
                          <a:solidFill>
                            <a:srgbClr val="FFFF00"/>
                          </a:solidFill>
                        </a:rPr>
                        <a:t>1A2B(3)</a:t>
                      </a:r>
                      <a:endParaRPr lang="zh-HK" altLang="en-US" b="1" dirty="0">
                        <a:solidFill>
                          <a:srgbClr val="FFFF00"/>
                        </a:solidFill>
                      </a:endParaRPr>
                    </a:p>
                  </a:txBody>
                  <a:tcPr/>
                </a:tc>
                <a:tc>
                  <a:txBody>
                    <a:bodyPr/>
                    <a:lstStyle/>
                    <a:p>
                      <a:r>
                        <a:rPr lang="en-US" altLang="zh-HK" b="1" dirty="0">
                          <a:solidFill>
                            <a:schemeClr val="tx1"/>
                          </a:solidFill>
                        </a:rPr>
                        <a:t>1A2B(3)</a:t>
                      </a:r>
                      <a:endParaRPr lang="zh-HK" altLang="en-US" b="1" dirty="0">
                        <a:solidFill>
                          <a:schemeClr val="tx1"/>
                        </a:solidFill>
                      </a:endParaRPr>
                    </a:p>
                  </a:txBody>
                  <a:tcPr/>
                </a:tc>
                <a:extLst>
                  <a:ext uri="{0D108BD9-81ED-4DB2-BD59-A6C34878D82A}">
                    <a16:rowId xmlns:a16="http://schemas.microsoft.com/office/drawing/2014/main" val="1296429"/>
                  </a:ext>
                </a:extLst>
              </a:tr>
              <a:tr h="389390">
                <a:tc>
                  <a:txBody>
                    <a:bodyPr/>
                    <a:lstStyle/>
                    <a:p>
                      <a:endParaRPr lang="zh-HK" altLang="en-US" b="1" dirty="0"/>
                    </a:p>
                  </a:txBody>
                  <a:tcPr/>
                </a:tc>
                <a:tc>
                  <a:txBody>
                    <a:bodyPr/>
                    <a:lstStyle/>
                    <a:p>
                      <a:r>
                        <a:rPr lang="en-US" altLang="zh-HK" b="1" dirty="0"/>
                        <a:t>3C4D(1)</a:t>
                      </a:r>
                      <a:endParaRPr lang="zh-HK" altLang="en-US" b="1" dirty="0"/>
                    </a:p>
                  </a:txBody>
                  <a:tcPr/>
                </a:tc>
                <a:tc>
                  <a:txBody>
                    <a:bodyPr/>
                    <a:lstStyle/>
                    <a:p>
                      <a:r>
                        <a:rPr lang="en-US" altLang="zh-HK" b="1" dirty="0"/>
                        <a:t>3C4D(1)</a:t>
                      </a:r>
                      <a:endParaRPr lang="zh-HK" altLang="en-US" b="1" dirty="0"/>
                    </a:p>
                  </a:txBody>
                  <a:tcPr/>
                </a:tc>
                <a:tc>
                  <a:txBody>
                    <a:bodyPr/>
                    <a:lstStyle/>
                    <a:p>
                      <a:r>
                        <a:rPr lang="en-US" altLang="zh-HK" b="1" dirty="0"/>
                        <a:t>3C4D(1)</a:t>
                      </a:r>
                      <a:endParaRPr lang="zh-HK" altLang="en-US" b="1" dirty="0"/>
                    </a:p>
                  </a:txBody>
                  <a:tcPr/>
                </a:tc>
                <a:tc>
                  <a:txBody>
                    <a:bodyPr/>
                    <a:lstStyle/>
                    <a:p>
                      <a:r>
                        <a:rPr lang="en-US" altLang="zh-HK" b="1" dirty="0"/>
                        <a:t>3C4D(1)</a:t>
                      </a:r>
                      <a:endParaRPr lang="zh-HK" altLang="en-US" b="1" dirty="0"/>
                    </a:p>
                  </a:txBody>
                  <a:tcPr/>
                </a:tc>
                <a:tc>
                  <a:txBody>
                    <a:bodyPr/>
                    <a:lstStyle/>
                    <a:p>
                      <a:r>
                        <a:rPr lang="en-US" altLang="zh-HK" b="1" dirty="0">
                          <a:solidFill>
                            <a:srgbClr val="FF0000"/>
                          </a:solidFill>
                        </a:rPr>
                        <a:t>3C4D(1)</a:t>
                      </a:r>
                      <a:endParaRPr lang="zh-HK" altLang="en-US" b="1" dirty="0">
                        <a:solidFill>
                          <a:srgbClr val="FF0000"/>
                        </a:solidFill>
                      </a:endParaRPr>
                    </a:p>
                  </a:txBody>
                  <a:tcPr/>
                </a:tc>
                <a:tc>
                  <a:txBody>
                    <a:bodyPr/>
                    <a:lstStyle/>
                    <a:p>
                      <a:r>
                        <a:rPr lang="en-US" altLang="zh-HK" b="1" dirty="0">
                          <a:solidFill>
                            <a:schemeClr val="tx1"/>
                          </a:solidFill>
                        </a:rPr>
                        <a:t>7A9F(1)</a:t>
                      </a:r>
                      <a:endParaRPr lang="zh-HK" altLang="en-US" b="1" dirty="0">
                        <a:solidFill>
                          <a:schemeClr val="tx1"/>
                        </a:solidFill>
                      </a:endParaRPr>
                    </a:p>
                  </a:txBody>
                  <a:tcPr/>
                </a:tc>
                <a:tc>
                  <a:txBody>
                    <a:bodyPr/>
                    <a:lstStyle/>
                    <a:p>
                      <a:r>
                        <a:rPr lang="en-US" altLang="zh-HK" b="1" dirty="0">
                          <a:solidFill>
                            <a:srgbClr val="FF0000"/>
                          </a:solidFill>
                        </a:rPr>
                        <a:t>7A9F(1)</a:t>
                      </a:r>
                      <a:endParaRPr lang="zh-HK" altLang="en-US" b="1" dirty="0">
                        <a:solidFill>
                          <a:srgbClr val="FF0000"/>
                        </a:solidFill>
                      </a:endParaRPr>
                    </a:p>
                  </a:txBody>
                  <a:tcPr/>
                </a:tc>
                <a:tc>
                  <a:txBody>
                    <a:bodyPr/>
                    <a:lstStyle/>
                    <a:p>
                      <a:r>
                        <a:rPr lang="en-US" altLang="zh-HK" b="1" dirty="0">
                          <a:solidFill>
                            <a:schemeClr val="tx1"/>
                          </a:solidFill>
                        </a:rPr>
                        <a:t>7CAB(1)</a:t>
                      </a:r>
                      <a:endParaRPr lang="zh-HK" altLang="en-US" b="1" dirty="0">
                        <a:solidFill>
                          <a:schemeClr val="tx1"/>
                        </a:solidFill>
                      </a:endParaRPr>
                    </a:p>
                  </a:txBody>
                  <a:tcPr/>
                </a:tc>
                <a:tc>
                  <a:txBody>
                    <a:bodyPr/>
                    <a:lstStyle/>
                    <a:p>
                      <a:r>
                        <a:rPr lang="en-US" altLang="zh-HK" b="1" dirty="0">
                          <a:solidFill>
                            <a:srgbClr val="FF0000"/>
                          </a:solidFill>
                        </a:rPr>
                        <a:t>7CAB(1)</a:t>
                      </a:r>
                      <a:endParaRPr lang="zh-HK" altLang="en-US" b="1" dirty="0">
                        <a:solidFill>
                          <a:srgbClr val="FF0000"/>
                        </a:solidFill>
                      </a:endParaRPr>
                    </a:p>
                  </a:txBody>
                  <a:tcPr/>
                </a:tc>
                <a:tc>
                  <a:txBody>
                    <a:bodyPr/>
                    <a:lstStyle/>
                    <a:p>
                      <a:r>
                        <a:rPr lang="en-US" altLang="zh-HK" b="1" dirty="0">
                          <a:solidFill>
                            <a:schemeClr val="tx1"/>
                          </a:solidFill>
                        </a:rPr>
                        <a:t>3C4D(1)</a:t>
                      </a:r>
                      <a:endParaRPr lang="zh-HK" altLang="en-US" b="1" dirty="0">
                        <a:solidFill>
                          <a:schemeClr val="tx1"/>
                        </a:solidFill>
                      </a:endParaRPr>
                    </a:p>
                  </a:txBody>
                  <a:tcPr/>
                </a:tc>
                <a:extLst>
                  <a:ext uri="{0D108BD9-81ED-4DB2-BD59-A6C34878D82A}">
                    <a16:rowId xmlns:a16="http://schemas.microsoft.com/office/drawing/2014/main" val="2624771038"/>
                  </a:ext>
                </a:extLst>
              </a:tr>
              <a:tr h="389390">
                <a:tc>
                  <a:txBody>
                    <a:bodyPr/>
                    <a:lstStyle/>
                    <a:p>
                      <a:endParaRPr lang="zh-HK" altLang="en-US" b="1"/>
                    </a:p>
                  </a:txBody>
                  <a:tcPr/>
                </a:tc>
                <a:tc>
                  <a:txBody>
                    <a:bodyPr/>
                    <a:lstStyle/>
                    <a:p>
                      <a:endParaRPr lang="zh-HK" altLang="en-US" b="1"/>
                    </a:p>
                  </a:txBody>
                  <a:tcPr/>
                </a:tc>
                <a:tc>
                  <a:txBody>
                    <a:bodyPr/>
                    <a:lstStyle/>
                    <a:p>
                      <a:endParaRPr lang="zh-HK" altLang="en-US" b="1"/>
                    </a:p>
                  </a:txBody>
                  <a:tcPr/>
                </a:tc>
                <a:tc>
                  <a:txBody>
                    <a:bodyPr/>
                    <a:lstStyle/>
                    <a:p>
                      <a:r>
                        <a:rPr lang="en-US" altLang="zh-HK" b="1" dirty="0"/>
                        <a:t>5E6F(1)</a:t>
                      </a:r>
                      <a:endParaRPr lang="zh-HK" altLang="en-US" b="1" dirty="0"/>
                    </a:p>
                  </a:txBody>
                  <a:tcPr/>
                </a:tc>
                <a:tc>
                  <a:txBody>
                    <a:bodyPr/>
                    <a:lstStyle/>
                    <a:p>
                      <a:r>
                        <a:rPr lang="en-US" altLang="zh-HK" b="1" dirty="0"/>
                        <a:t>5E6F(1)</a:t>
                      </a:r>
                      <a:endParaRPr lang="zh-HK" altLang="en-US" b="1" dirty="0"/>
                    </a:p>
                  </a:txBody>
                  <a:tcPr/>
                </a:tc>
                <a:tc>
                  <a:txBody>
                    <a:bodyPr/>
                    <a:lstStyle/>
                    <a:p>
                      <a:r>
                        <a:rPr lang="en-US" altLang="zh-HK" b="1" dirty="0"/>
                        <a:t>5E6F(1)</a:t>
                      </a:r>
                      <a:endParaRPr lang="zh-HK" altLang="en-US" b="1" dirty="0"/>
                    </a:p>
                  </a:txBody>
                  <a:tcPr/>
                </a:tc>
                <a:tc>
                  <a:txBody>
                    <a:bodyPr/>
                    <a:lstStyle/>
                    <a:p>
                      <a:r>
                        <a:rPr lang="en-US" altLang="zh-HK" b="1" dirty="0"/>
                        <a:t>5E6F(1)</a:t>
                      </a:r>
                      <a:endParaRPr lang="zh-HK" altLang="en-US" b="1" dirty="0"/>
                    </a:p>
                  </a:txBody>
                  <a:tcPr/>
                </a:tc>
                <a:tc>
                  <a:txBody>
                    <a:bodyPr/>
                    <a:lstStyle/>
                    <a:p>
                      <a:r>
                        <a:rPr lang="en-US" altLang="zh-HK" b="1" dirty="0"/>
                        <a:t>5E6F(1)</a:t>
                      </a:r>
                      <a:endParaRPr lang="zh-HK" altLang="en-US" b="1" dirty="0"/>
                    </a:p>
                  </a:txBody>
                  <a:tcPr/>
                </a:tc>
                <a:tc>
                  <a:txBody>
                    <a:bodyPr/>
                    <a:lstStyle/>
                    <a:p>
                      <a:r>
                        <a:rPr lang="en-US" altLang="zh-HK" b="1" dirty="0"/>
                        <a:t>5E6F(1)</a:t>
                      </a:r>
                      <a:endParaRPr lang="zh-HK" altLang="en-US" b="1" dirty="0"/>
                    </a:p>
                  </a:txBody>
                  <a:tcPr/>
                </a:tc>
                <a:tc>
                  <a:txBody>
                    <a:bodyPr/>
                    <a:lstStyle/>
                    <a:p>
                      <a:r>
                        <a:rPr lang="en-US" altLang="zh-HK" b="1" dirty="0"/>
                        <a:t>5E6F(1)</a:t>
                      </a:r>
                      <a:endParaRPr lang="zh-HK" altLang="en-US" b="1" dirty="0"/>
                    </a:p>
                  </a:txBody>
                  <a:tcPr/>
                </a:tc>
                <a:tc>
                  <a:txBody>
                    <a:bodyPr/>
                    <a:lstStyle/>
                    <a:p>
                      <a:r>
                        <a:rPr lang="en-US" altLang="zh-HK" b="1" dirty="0"/>
                        <a:t>5E6F(1)</a:t>
                      </a:r>
                      <a:endParaRPr lang="zh-HK" altLang="en-US" b="1" dirty="0"/>
                    </a:p>
                  </a:txBody>
                  <a:tcPr/>
                </a:tc>
                <a:extLst>
                  <a:ext uri="{0D108BD9-81ED-4DB2-BD59-A6C34878D82A}">
                    <a16:rowId xmlns:a16="http://schemas.microsoft.com/office/drawing/2014/main" val="1724145575"/>
                  </a:ext>
                </a:extLst>
              </a:tr>
              <a:tr h="389390">
                <a:tc>
                  <a:txBody>
                    <a:bodyPr/>
                    <a:lstStyle/>
                    <a:p>
                      <a:endParaRPr lang="zh-HK" altLang="en-US" b="1"/>
                    </a:p>
                  </a:txBody>
                  <a:tcPr/>
                </a:tc>
                <a:tc>
                  <a:txBody>
                    <a:bodyPr/>
                    <a:lstStyle/>
                    <a:p>
                      <a:endParaRPr lang="zh-HK" altLang="en-US" b="1"/>
                    </a:p>
                  </a:txBody>
                  <a:tcPr/>
                </a:tc>
                <a:tc>
                  <a:txBody>
                    <a:bodyPr/>
                    <a:lstStyle/>
                    <a:p>
                      <a:endParaRPr lang="zh-HK" altLang="en-US" b="1"/>
                    </a:p>
                  </a:txBody>
                  <a:tcPr/>
                </a:tc>
                <a:tc>
                  <a:txBody>
                    <a:bodyPr/>
                    <a:lstStyle/>
                    <a:p>
                      <a:endParaRPr lang="zh-HK" altLang="en-US" b="1"/>
                    </a:p>
                  </a:txBody>
                  <a:tcPr/>
                </a:tc>
                <a:tc>
                  <a:txBody>
                    <a:bodyPr/>
                    <a:lstStyle/>
                    <a:p>
                      <a:r>
                        <a:rPr lang="en-US" altLang="zh-HK" b="1" dirty="0"/>
                        <a:t>7A8B(1)</a:t>
                      </a:r>
                      <a:endParaRPr lang="zh-HK" altLang="en-US" b="1" dirty="0"/>
                    </a:p>
                  </a:txBody>
                  <a:tcPr/>
                </a:tc>
                <a:tc>
                  <a:txBody>
                    <a:bodyPr/>
                    <a:lstStyle/>
                    <a:p>
                      <a:r>
                        <a:rPr lang="en-US" altLang="zh-HK" b="1" dirty="0"/>
                        <a:t>7A8B(1)</a:t>
                      </a:r>
                      <a:endParaRPr lang="zh-HK" altLang="en-US" b="1" dirty="0"/>
                    </a:p>
                  </a:txBody>
                  <a:tcPr/>
                </a:tc>
                <a:tc>
                  <a:txBody>
                    <a:bodyPr/>
                    <a:lstStyle/>
                    <a:p>
                      <a:r>
                        <a:rPr lang="en-US" altLang="zh-HK" b="1" dirty="0"/>
                        <a:t>7A8B(1)</a:t>
                      </a:r>
                      <a:endParaRPr lang="zh-HK" altLang="en-US" b="1" dirty="0"/>
                    </a:p>
                  </a:txBody>
                  <a:tcPr/>
                </a:tc>
                <a:tc>
                  <a:txBody>
                    <a:bodyPr/>
                    <a:lstStyle/>
                    <a:p>
                      <a:r>
                        <a:rPr lang="en-US" altLang="zh-HK" b="1" dirty="0">
                          <a:solidFill>
                            <a:srgbClr val="FFFF00"/>
                          </a:solidFill>
                        </a:rPr>
                        <a:t>7A8B(2)</a:t>
                      </a:r>
                      <a:endParaRPr lang="zh-HK" altLang="en-US" b="1" dirty="0">
                        <a:solidFill>
                          <a:srgbClr val="FFFF00"/>
                        </a:solidFill>
                      </a:endParaRPr>
                    </a:p>
                  </a:txBody>
                  <a:tcPr/>
                </a:tc>
                <a:tc>
                  <a:txBody>
                    <a:bodyPr/>
                    <a:lstStyle/>
                    <a:p>
                      <a:r>
                        <a:rPr lang="en-US" altLang="zh-HK" b="1" dirty="0"/>
                        <a:t>7A8B(2)</a:t>
                      </a:r>
                      <a:endParaRPr lang="zh-HK" altLang="en-US" b="1" dirty="0"/>
                    </a:p>
                  </a:txBody>
                  <a:tcPr/>
                </a:tc>
                <a:tc>
                  <a:txBody>
                    <a:bodyPr/>
                    <a:lstStyle/>
                    <a:p>
                      <a:r>
                        <a:rPr lang="en-US" altLang="zh-HK" b="1" dirty="0"/>
                        <a:t>7A8B(2)</a:t>
                      </a:r>
                      <a:endParaRPr lang="zh-HK" altLang="en-US" b="1" dirty="0"/>
                    </a:p>
                  </a:txBody>
                  <a:tcPr/>
                </a:tc>
                <a:tc>
                  <a:txBody>
                    <a:bodyPr/>
                    <a:lstStyle/>
                    <a:p>
                      <a:r>
                        <a:rPr lang="en-US" altLang="zh-HK" b="1" dirty="0"/>
                        <a:t>7A8B(2)</a:t>
                      </a:r>
                      <a:endParaRPr lang="zh-HK" altLang="en-US" b="1" dirty="0"/>
                    </a:p>
                  </a:txBody>
                  <a:tcPr/>
                </a:tc>
                <a:extLst>
                  <a:ext uri="{0D108BD9-81ED-4DB2-BD59-A6C34878D82A}">
                    <a16:rowId xmlns:a16="http://schemas.microsoft.com/office/drawing/2014/main" val="2899613540"/>
                  </a:ext>
                </a:extLst>
              </a:tr>
              <a:tr h="389390">
                <a:tc>
                  <a:txBody>
                    <a:bodyPr/>
                    <a:lstStyle/>
                    <a:p>
                      <a:endParaRPr lang="zh-HK" altLang="en-US" b="1"/>
                    </a:p>
                  </a:txBody>
                  <a:tcPr/>
                </a:tc>
                <a:tc>
                  <a:txBody>
                    <a:bodyPr/>
                    <a:lstStyle/>
                    <a:p>
                      <a:endParaRPr lang="zh-HK" altLang="en-US" b="1"/>
                    </a:p>
                  </a:txBody>
                  <a:tcPr/>
                </a:tc>
                <a:tc>
                  <a:txBody>
                    <a:bodyPr/>
                    <a:lstStyle/>
                    <a:p>
                      <a:endParaRPr lang="zh-HK" altLang="en-US" b="1"/>
                    </a:p>
                  </a:txBody>
                  <a:tcPr/>
                </a:tc>
                <a:tc>
                  <a:txBody>
                    <a:bodyPr/>
                    <a:lstStyle/>
                    <a:p>
                      <a:endParaRPr lang="zh-HK" altLang="en-US" b="1"/>
                    </a:p>
                  </a:txBody>
                  <a:tcPr/>
                </a:tc>
                <a:tc>
                  <a:txBody>
                    <a:bodyPr/>
                    <a:lstStyle/>
                    <a:p>
                      <a:endParaRPr lang="zh-HK" altLang="en-US" b="1" dirty="0"/>
                    </a:p>
                  </a:txBody>
                  <a:tcPr/>
                </a:tc>
                <a:tc>
                  <a:txBody>
                    <a:bodyPr/>
                    <a:lstStyle/>
                    <a:p>
                      <a:r>
                        <a:rPr lang="en-US" altLang="zh-HK" b="1" dirty="0"/>
                        <a:t>9A8B(1)</a:t>
                      </a:r>
                      <a:endParaRPr lang="zh-HK" altLang="en-US" b="1" dirty="0"/>
                    </a:p>
                  </a:txBody>
                  <a:tcPr/>
                </a:tc>
                <a:tc>
                  <a:txBody>
                    <a:bodyPr/>
                    <a:lstStyle/>
                    <a:p>
                      <a:r>
                        <a:rPr lang="en-US" altLang="zh-HK" b="1" dirty="0"/>
                        <a:t>9A8B(1)</a:t>
                      </a:r>
                      <a:endParaRPr lang="zh-HK" altLang="en-US" b="1" dirty="0"/>
                    </a:p>
                  </a:txBody>
                  <a:tcPr/>
                </a:tc>
                <a:tc>
                  <a:txBody>
                    <a:bodyPr/>
                    <a:lstStyle/>
                    <a:p>
                      <a:r>
                        <a:rPr lang="en-US" altLang="zh-HK" b="1" dirty="0"/>
                        <a:t>9A8B(1)</a:t>
                      </a:r>
                      <a:endParaRPr lang="zh-HK" altLang="en-US" b="1" dirty="0"/>
                    </a:p>
                  </a:txBody>
                  <a:tcPr/>
                </a:tc>
                <a:tc>
                  <a:txBody>
                    <a:bodyPr/>
                    <a:lstStyle/>
                    <a:p>
                      <a:r>
                        <a:rPr lang="en-US" altLang="zh-HK" b="1" dirty="0"/>
                        <a:t>9A8B(1)</a:t>
                      </a:r>
                      <a:endParaRPr lang="zh-HK" altLang="en-US" b="1" dirty="0"/>
                    </a:p>
                  </a:txBody>
                  <a:tcPr/>
                </a:tc>
                <a:tc>
                  <a:txBody>
                    <a:bodyPr/>
                    <a:lstStyle/>
                    <a:p>
                      <a:r>
                        <a:rPr lang="en-US" altLang="zh-HK" b="1" dirty="0"/>
                        <a:t>9A8B(1)</a:t>
                      </a:r>
                      <a:endParaRPr lang="zh-HK" altLang="en-US" b="1" dirty="0"/>
                    </a:p>
                  </a:txBody>
                  <a:tcPr/>
                </a:tc>
                <a:tc>
                  <a:txBody>
                    <a:bodyPr/>
                    <a:lstStyle/>
                    <a:p>
                      <a:r>
                        <a:rPr lang="en-US" altLang="zh-HK" b="1" dirty="0"/>
                        <a:t>9A8B(1)</a:t>
                      </a:r>
                      <a:endParaRPr lang="zh-HK" altLang="en-US" b="1" dirty="0"/>
                    </a:p>
                  </a:txBody>
                  <a:tcPr/>
                </a:tc>
                <a:extLst>
                  <a:ext uri="{0D108BD9-81ED-4DB2-BD59-A6C34878D82A}">
                    <a16:rowId xmlns:a16="http://schemas.microsoft.com/office/drawing/2014/main" val="91402035"/>
                  </a:ext>
                </a:extLst>
              </a:tr>
            </a:tbl>
          </a:graphicData>
        </a:graphic>
      </p:graphicFrame>
    </p:spTree>
    <p:extLst>
      <p:ext uri="{BB962C8B-B14F-4D97-AF65-F5344CB8AC3E}">
        <p14:creationId xmlns:p14="http://schemas.microsoft.com/office/powerpoint/2010/main" val="34582010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E965E5-7318-6AB2-F479-83CD365D46F5}"/>
              </a:ext>
            </a:extLst>
          </p:cNvPr>
          <p:cNvSpPr>
            <a:spLocks noGrp="1"/>
          </p:cNvSpPr>
          <p:nvPr>
            <p:ph type="title"/>
          </p:nvPr>
        </p:nvSpPr>
        <p:spPr/>
        <p:txBody>
          <a:bodyPr/>
          <a:lstStyle/>
          <a:p>
            <a:r>
              <a:rPr kumimoji="1" lang="en-US" altLang="zh-HK" dirty="0"/>
              <a:t>Steps of LFU</a:t>
            </a:r>
            <a:endParaRPr kumimoji="1" lang="zh-HK" altLang="en-US" dirty="0"/>
          </a:p>
        </p:txBody>
      </p:sp>
      <p:sp>
        <p:nvSpPr>
          <p:cNvPr id="3" name="文字版面配置區 2">
            <a:extLst>
              <a:ext uri="{FF2B5EF4-FFF2-40B4-BE49-F238E27FC236}">
                <a16:creationId xmlns:a16="http://schemas.microsoft.com/office/drawing/2014/main" id="{0F77BBF4-2082-79C7-4919-EDCC84A4886A}"/>
              </a:ext>
            </a:extLst>
          </p:cNvPr>
          <p:cNvSpPr>
            <a:spLocks noGrp="1"/>
          </p:cNvSpPr>
          <p:nvPr>
            <p:ph type="body" idx="1"/>
          </p:nvPr>
        </p:nvSpPr>
        <p:spPr>
          <a:xfrm>
            <a:off x="490654" y="1142016"/>
            <a:ext cx="10701269" cy="5638375"/>
          </a:xfrm>
        </p:spPr>
        <p:txBody>
          <a:bodyPr>
            <a:noAutofit/>
          </a:bodyPr>
          <a:lstStyle/>
          <a:p>
            <a:pPr marL="0" indent="0">
              <a:buNone/>
            </a:pPr>
            <a:r>
              <a:rPr lang="en-US" altLang="zh-CN" sz="1800" dirty="0">
                <a:effectLst/>
              </a:rPr>
              <a:t>1</a:t>
            </a:r>
            <a:r>
              <a:rPr lang="en-HK" altLang="zh-HK" sz="1800" dirty="0">
                <a:effectLst/>
              </a:rPr>
              <a:t>. Checking for Cache Hit:</a:t>
            </a:r>
          </a:p>
          <a:p>
            <a:pPr>
              <a:buFont typeface="Wingdings" pitchFamily="2" charset="2"/>
              <a:buChar char="Ø"/>
            </a:pPr>
            <a:r>
              <a:rPr lang="en-HK" altLang="zh-HK" sz="1800" dirty="0">
                <a:effectLst/>
              </a:rPr>
              <a:t>Iterates through each cache line to check for a hit.</a:t>
            </a:r>
          </a:p>
          <a:p>
            <a:pPr>
              <a:buFont typeface="Wingdings" pitchFamily="2" charset="2"/>
              <a:buChar char="Ø"/>
            </a:pPr>
            <a:r>
              <a:rPr lang="en-HK" altLang="zh-HK" sz="1800" dirty="0">
                <a:effectLst/>
              </a:rPr>
              <a:t>On Hit: Increments the line’s frequency counter.</a:t>
            </a:r>
            <a:r>
              <a:rPr lang="zh-CN" altLang="en-US" sz="1800" dirty="0">
                <a:effectLst/>
              </a:rPr>
              <a:t> </a:t>
            </a:r>
            <a:r>
              <a:rPr lang="en-HK" altLang="zh-HK" sz="1800" dirty="0">
                <a:effectLst/>
              </a:rPr>
              <a:t>Outputs a cache hit message.</a:t>
            </a:r>
          </a:p>
          <a:p>
            <a:pPr marL="0" indent="0">
              <a:buNone/>
            </a:pPr>
            <a:r>
              <a:rPr lang="en-US" altLang="zh-CN" sz="1800" dirty="0">
                <a:effectLst/>
              </a:rPr>
              <a:t>2</a:t>
            </a:r>
            <a:r>
              <a:rPr lang="en-HK" altLang="zh-HK" sz="1800" dirty="0">
                <a:effectLst/>
              </a:rPr>
              <a:t>. Handling Cache Miss: If no matching line is found, it’s a cache miss</a:t>
            </a:r>
            <a:r>
              <a:rPr lang="en-US" altLang="zh-HK" sz="1800" dirty="0"/>
              <a:t>.</a:t>
            </a:r>
            <a:r>
              <a:rPr lang="en-US" altLang="zh-HK" sz="1800" dirty="0">
                <a:effectLst/>
              </a:rPr>
              <a:t> </a:t>
            </a:r>
            <a:r>
              <a:rPr lang="en-US" altLang="zh-HK" sz="1800" dirty="0" err="1"/>
              <a:t>Pr</a:t>
            </a:r>
            <a:r>
              <a:rPr lang="en-HK" altLang="zh-HK" sz="1800" dirty="0" err="1">
                <a:effectLst/>
              </a:rPr>
              <a:t>oceed</a:t>
            </a:r>
            <a:r>
              <a:rPr lang="en-HK" altLang="zh-HK" sz="1800" dirty="0">
                <a:effectLst/>
              </a:rPr>
              <a:t> to find a suitable line to store the new data.</a:t>
            </a:r>
          </a:p>
          <a:p>
            <a:pPr>
              <a:buFont typeface="Wingdings" pitchFamily="2" charset="2"/>
              <a:buChar char="Ø"/>
            </a:pPr>
            <a:r>
              <a:rPr lang="en-HK" altLang="zh-HK" sz="1800" dirty="0">
                <a:effectLst/>
              </a:rPr>
              <a:t>Finding a Replacement Line:</a:t>
            </a:r>
          </a:p>
          <a:p>
            <a:pPr lvl="1">
              <a:buFont typeface="Wingdings" pitchFamily="2" charset="2"/>
              <a:buChar char="Ø"/>
            </a:pPr>
            <a:r>
              <a:rPr lang="en-HK" altLang="zh-HK" sz="1800" dirty="0">
                <a:effectLst/>
              </a:rPr>
              <a:t>Search for Empty Line. First preference is to find an empty line.</a:t>
            </a:r>
          </a:p>
          <a:p>
            <a:pPr lvl="1">
              <a:buFont typeface="Wingdings" pitchFamily="2" charset="2"/>
              <a:buChar char="Ø"/>
            </a:pPr>
            <a:r>
              <a:rPr lang="en-HK" altLang="zh-HK" sz="1800" dirty="0">
                <a:effectLst/>
              </a:rPr>
              <a:t>If no empty line is available, searches for the line with the lowest frequency.</a:t>
            </a:r>
          </a:p>
          <a:p>
            <a:pPr lvl="1">
              <a:buFont typeface="Wingdings" pitchFamily="2" charset="2"/>
              <a:buChar char="Ø"/>
            </a:pPr>
            <a:r>
              <a:rPr lang="en-HK" altLang="zh-HK" sz="1800" dirty="0">
                <a:effectLst/>
              </a:rPr>
              <a:t>Set the the new line’s frequency counter to 1. Output a cache miss message.</a:t>
            </a:r>
            <a:endParaRPr kumimoji="1" lang="zh-HK" altLang="en-US" sz="1800" dirty="0"/>
          </a:p>
        </p:txBody>
      </p:sp>
      <p:sp>
        <p:nvSpPr>
          <p:cNvPr id="4" name="投影片編號版面配置區 3">
            <a:extLst>
              <a:ext uri="{FF2B5EF4-FFF2-40B4-BE49-F238E27FC236}">
                <a16:creationId xmlns:a16="http://schemas.microsoft.com/office/drawing/2014/main" id="{0485C7A4-1EA3-AF78-4ED8-5775FE37EAB0}"/>
              </a:ext>
            </a:extLst>
          </p:cNvPr>
          <p:cNvSpPr>
            <a:spLocks noGrp="1"/>
          </p:cNvSpPr>
          <p:nvPr>
            <p:ph type="sldNum" sz="quarter" idx="2"/>
          </p:nvPr>
        </p:nvSpPr>
        <p:spPr/>
        <p:txBody>
          <a:bodyPr/>
          <a:lstStyle/>
          <a:p>
            <a:fld id="{86CB4B4D-7CA3-9044-876B-883B54F8677D}" type="slidenum">
              <a:rPr lang="en-US" smtClean="0"/>
              <a:pPr/>
              <a:t>5</a:t>
            </a:fld>
            <a:endParaRPr lang="en-US"/>
          </a:p>
        </p:txBody>
      </p:sp>
    </p:spTree>
    <p:extLst>
      <p:ext uri="{BB962C8B-B14F-4D97-AF65-F5344CB8AC3E}">
        <p14:creationId xmlns:p14="http://schemas.microsoft.com/office/powerpoint/2010/main" val="6877699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BA11E-8FB5-EEC5-25CC-C39C2B0376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62B5D0-D0B0-97D0-0AF2-A64D56FD61E7}"/>
              </a:ext>
            </a:extLst>
          </p:cNvPr>
          <p:cNvSpPr>
            <a:spLocks noGrp="1"/>
          </p:cNvSpPr>
          <p:nvPr>
            <p:ph type="title"/>
          </p:nvPr>
        </p:nvSpPr>
        <p:spPr/>
        <p:txBody>
          <a:bodyPr/>
          <a:lstStyle/>
          <a:p>
            <a:r>
              <a:rPr lang="en-US" dirty="0"/>
              <a:t>LRU Algorithm</a:t>
            </a:r>
          </a:p>
        </p:txBody>
      </p:sp>
      <p:sp>
        <p:nvSpPr>
          <p:cNvPr id="3" name="Text Placeholder 2">
            <a:extLst>
              <a:ext uri="{FF2B5EF4-FFF2-40B4-BE49-F238E27FC236}">
                <a16:creationId xmlns:a16="http://schemas.microsoft.com/office/drawing/2014/main" id="{0DFCD2CF-47D4-2A01-D041-234275AEE8F3}"/>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sz="2400" dirty="0">
                <a:cs typeface="Helvetica"/>
              </a:rPr>
              <a:t>Recap</a:t>
            </a:r>
          </a:p>
          <a:p>
            <a:pPr marL="606425" lvl="1" indent="-288925">
              <a:buFont typeface="Wingdings" pitchFamily="2" charset="2"/>
              <a:buChar char="Ø"/>
              <a:defRPr/>
            </a:pPr>
            <a:r>
              <a:rPr lang="en-US" sz="2400" dirty="0">
                <a:cs typeface="Helvetica"/>
              </a:rPr>
              <a:t>Least Recently Used (LRU) algorithm is a Greedy algorithm where least recently used </a:t>
            </a:r>
            <a:r>
              <a:rPr lang="en-US" altLang="zh-HK" sz="2400" dirty="0">
                <a:cs typeface="Helvetica"/>
              </a:rPr>
              <a:t>pages are to be replaced</a:t>
            </a:r>
            <a:r>
              <a:rPr lang="en-US" sz="2400" dirty="0">
                <a:cs typeface="Helvetica"/>
              </a:rPr>
              <a:t>. </a:t>
            </a:r>
          </a:p>
          <a:p>
            <a:pPr marL="606425" lvl="1" indent="-288925">
              <a:buFont typeface="Wingdings" pitchFamily="2" charset="2"/>
              <a:buChar char="Ø"/>
              <a:defRPr/>
            </a:pPr>
            <a:r>
              <a:rPr lang="en-US" sz="2400" dirty="0">
                <a:cs typeface="Helvetica"/>
              </a:rPr>
              <a:t>The LRU algorithm is based on the idea that the pages that have been used the least recently are the ones that are least likely to be used again in the near future.</a:t>
            </a:r>
          </a:p>
          <a:p>
            <a:pPr marL="288925" indent="-288925">
              <a:buFont typeface="Wingdings" pitchFamily="2" charset="2"/>
              <a:buChar char="Ø"/>
              <a:defRPr/>
            </a:pPr>
            <a:endParaRPr lang="en-US" sz="2400" dirty="0">
              <a:cs typeface="Helvetica"/>
            </a:endParaRPr>
          </a:p>
        </p:txBody>
      </p:sp>
      <p:sp>
        <p:nvSpPr>
          <p:cNvPr id="4" name="Slide Number Placeholder 3">
            <a:extLst>
              <a:ext uri="{FF2B5EF4-FFF2-40B4-BE49-F238E27FC236}">
                <a16:creationId xmlns:a16="http://schemas.microsoft.com/office/drawing/2014/main" id="{439FF318-6910-C7B2-E543-5E73B04DDE98}"/>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5198349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5E2E9F-ACB9-0F95-7E1C-6A5C80D2894C}"/>
              </a:ext>
            </a:extLst>
          </p:cNvPr>
          <p:cNvSpPr>
            <a:spLocks noGrp="1"/>
          </p:cNvSpPr>
          <p:nvPr>
            <p:ph type="title"/>
          </p:nvPr>
        </p:nvSpPr>
        <p:spPr/>
        <p:txBody>
          <a:bodyPr/>
          <a:lstStyle/>
          <a:p>
            <a:r>
              <a:rPr kumimoji="1" lang="en-HK" altLang="zh-HK" dirty="0"/>
              <a:t>LRU Example</a:t>
            </a:r>
            <a:endParaRPr kumimoji="1" lang="zh-HK" altLang="en-US" dirty="0"/>
          </a:p>
        </p:txBody>
      </p:sp>
      <p:sp>
        <p:nvSpPr>
          <p:cNvPr id="3" name="文字版面配置區 2">
            <a:extLst>
              <a:ext uri="{FF2B5EF4-FFF2-40B4-BE49-F238E27FC236}">
                <a16:creationId xmlns:a16="http://schemas.microsoft.com/office/drawing/2014/main" id="{3875F3ED-EBDA-3ABC-054C-20B46FB9B7C1}"/>
              </a:ext>
            </a:extLst>
          </p:cNvPr>
          <p:cNvSpPr>
            <a:spLocks noGrp="1"/>
          </p:cNvSpPr>
          <p:nvPr>
            <p:ph type="body" idx="1"/>
          </p:nvPr>
        </p:nvSpPr>
        <p:spPr/>
        <p:txBody>
          <a:bodyPr/>
          <a:lstStyle/>
          <a:p>
            <a:pPr>
              <a:buFont typeface="Wingdings" pitchFamily="2" charset="2"/>
              <a:buChar char="Ø"/>
            </a:pPr>
            <a:r>
              <a:rPr kumimoji="1" lang="en-HK" altLang="zh-HK" sz="2000" dirty="0"/>
              <a:t>Consider the need to access the following addresses in order and there are 5 cache lines in the cache</a:t>
            </a:r>
            <a:r>
              <a:rPr kumimoji="1" lang="zh-CN" altLang="en-US" sz="2000" dirty="0"/>
              <a:t>：</a:t>
            </a:r>
            <a:endParaRPr kumimoji="1" lang="en-US" altLang="zh-CN" sz="2000" dirty="0"/>
          </a:p>
          <a:p>
            <a:pPr lvl="1">
              <a:buFont typeface="Wingdings" pitchFamily="2" charset="2"/>
              <a:buChar char="Ø"/>
            </a:pPr>
            <a:r>
              <a:rPr kumimoji="1" lang="en-HK" altLang="zh-HK" sz="2000" dirty="0"/>
              <a:t>0x1A2B, 0x3C4D, 0x1A2B, 0x5E6F, 0x7A8B, 0x9A8B, 0x7A9F, 0x7A8B, 0x7CAB, 0x1A2B, 0x3C4D</a:t>
            </a:r>
            <a:endParaRPr kumimoji="1" lang="zh-HK" altLang="en-US" sz="2000" dirty="0"/>
          </a:p>
          <a:p>
            <a:endParaRPr kumimoji="1" lang="zh-HK" altLang="en-US" dirty="0"/>
          </a:p>
        </p:txBody>
      </p:sp>
      <p:sp>
        <p:nvSpPr>
          <p:cNvPr id="4" name="投影片編號版面配置區 3">
            <a:extLst>
              <a:ext uri="{FF2B5EF4-FFF2-40B4-BE49-F238E27FC236}">
                <a16:creationId xmlns:a16="http://schemas.microsoft.com/office/drawing/2014/main" id="{034E3BC7-0DB1-93CA-683C-BF4A7F33299C}"/>
              </a:ext>
            </a:extLst>
          </p:cNvPr>
          <p:cNvSpPr>
            <a:spLocks noGrp="1"/>
          </p:cNvSpPr>
          <p:nvPr>
            <p:ph type="sldNum" sz="quarter" idx="2"/>
          </p:nvPr>
        </p:nvSpPr>
        <p:spPr/>
        <p:txBody>
          <a:bodyPr/>
          <a:lstStyle/>
          <a:p>
            <a:fld id="{86CB4B4D-7CA3-9044-876B-883B54F8677D}" type="slidenum">
              <a:rPr lang="en-US" smtClean="0"/>
              <a:pPr/>
              <a:t>7</a:t>
            </a:fld>
            <a:endParaRPr lang="en-US"/>
          </a:p>
        </p:txBody>
      </p:sp>
      <p:graphicFrame>
        <p:nvGraphicFramePr>
          <p:cNvPr id="6" name="表格 5">
            <a:extLst>
              <a:ext uri="{FF2B5EF4-FFF2-40B4-BE49-F238E27FC236}">
                <a16:creationId xmlns:a16="http://schemas.microsoft.com/office/drawing/2014/main" id="{706D7DFC-9BF1-B7F8-8DDC-90FFAD1A8836}"/>
              </a:ext>
            </a:extLst>
          </p:cNvPr>
          <p:cNvGraphicFramePr>
            <a:graphicFrameLocks noGrp="1"/>
          </p:cNvGraphicFramePr>
          <p:nvPr>
            <p:extLst>
              <p:ext uri="{D42A27DB-BD31-4B8C-83A1-F6EECF244321}">
                <p14:modId xmlns:p14="http://schemas.microsoft.com/office/powerpoint/2010/main" val="3900272967"/>
              </p:ext>
            </p:extLst>
          </p:nvPr>
        </p:nvGraphicFramePr>
        <p:xfrm>
          <a:off x="298255" y="2965640"/>
          <a:ext cx="11595490" cy="3200400"/>
        </p:xfrm>
        <a:graphic>
          <a:graphicData uri="http://schemas.openxmlformats.org/drawingml/2006/table">
            <a:tbl>
              <a:tblPr firstRow="1" bandRow="1">
                <a:tableStyleId>{5C22544A-7EE6-4342-B048-85BDC9FD1C3A}</a:tableStyleId>
              </a:tblPr>
              <a:tblGrid>
                <a:gridCol w="1056100">
                  <a:extLst>
                    <a:ext uri="{9D8B030D-6E8A-4147-A177-3AD203B41FA5}">
                      <a16:colId xmlns:a16="http://schemas.microsoft.com/office/drawing/2014/main" val="1716589779"/>
                    </a:ext>
                  </a:extLst>
                </a:gridCol>
                <a:gridCol w="1056100">
                  <a:extLst>
                    <a:ext uri="{9D8B030D-6E8A-4147-A177-3AD203B41FA5}">
                      <a16:colId xmlns:a16="http://schemas.microsoft.com/office/drawing/2014/main" val="501484178"/>
                    </a:ext>
                  </a:extLst>
                </a:gridCol>
                <a:gridCol w="1056100">
                  <a:extLst>
                    <a:ext uri="{9D8B030D-6E8A-4147-A177-3AD203B41FA5}">
                      <a16:colId xmlns:a16="http://schemas.microsoft.com/office/drawing/2014/main" val="1143594152"/>
                    </a:ext>
                  </a:extLst>
                </a:gridCol>
                <a:gridCol w="1056100">
                  <a:extLst>
                    <a:ext uri="{9D8B030D-6E8A-4147-A177-3AD203B41FA5}">
                      <a16:colId xmlns:a16="http://schemas.microsoft.com/office/drawing/2014/main" val="1577941903"/>
                    </a:ext>
                  </a:extLst>
                </a:gridCol>
                <a:gridCol w="1056100">
                  <a:extLst>
                    <a:ext uri="{9D8B030D-6E8A-4147-A177-3AD203B41FA5}">
                      <a16:colId xmlns:a16="http://schemas.microsoft.com/office/drawing/2014/main" val="2797801632"/>
                    </a:ext>
                  </a:extLst>
                </a:gridCol>
                <a:gridCol w="1056100">
                  <a:extLst>
                    <a:ext uri="{9D8B030D-6E8A-4147-A177-3AD203B41FA5}">
                      <a16:colId xmlns:a16="http://schemas.microsoft.com/office/drawing/2014/main" val="7929478"/>
                    </a:ext>
                  </a:extLst>
                </a:gridCol>
                <a:gridCol w="1056100">
                  <a:extLst>
                    <a:ext uri="{9D8B030D-6E8A-4147-A177-3AD203B41FA5}">
                      <a16:colId xmlns:a16="http://schemas.microsoft.com/office/drawing/2014/main" val="2881714486"/>
                    </a:ext>
                  </a:extLst>
                </a:gridCol>
                <a:gridCol w="1056100">
                  <a:extLst>
                    <a:ext uri="{9D8B030D-6E8A-4147-A177-3AD203B41FA5}">
                      <a16:colId xmlns:a16="http://schemas.microsoft.com/office/drawing/2014/main" val="265731271"/>
                    </a:ext>
                  </a:extLst>
                </a:gridCol>
                <a:gridCol w="1077715">
                  <a:extLst>
                    <a:ext uri="{9D8B030D-6E8A-4147-A177-3AD203B41FA5}">
                      <a16:colId xmlns:a16="http://schemas.microsoft.com/office/drawing/2014/main" val="185076688"/>
                    </a:ext>
                  </a:extLst>
                </a:gridCol>
                <a:gridCol w="1145594">
                  <a:extLst>
                    <a:ext uri="{9D8B030D-6E8A-4147-A177-3AD203B41FA5}">
                      <a16:colId xmlns:a16="http://schemas.microsoft.com/office/drawing/2014/main" val="1292931026"/>
                    </a:ext>
                  </a:extLst>
                </a:gridCol>
                <a:gridCol w="923381">
                  <a:extLst>
                    <a:ext uri="{9D8B030D-6E8A-4147-A177-3AD203B41FA5}">
                      <a16:colId xmlns:a16="http://schemas.microsoft.com/office/drawing/2014/main" val="992510072"/>
                    </a:ext>
                  </a:extLst>
                </a:gridCol>
              </a:tblGrid>
              <a:tr h="306616">
                <a:tc>
                  <a:txBody>
                    <a:bodyPr/>
                    <a:lstStyle/>
                    <a:p>
                      <a:r>
                        <a:rPr lang="en-US" altLang="zh-HK" sz="1800" b="1" dirty="0">
                          <a:solidFill>
                            <a:schemeClr val="tx1"/>
                          </a:solidFill>
                        </a:rPr>
                        <a:t>1A2B(1)</a:t>
                      </a:r>
                      <a:endParaRPr lang="zh-HK" altLang="en-US" sz="1800" b="1" dirty="0">
                        <a:solidFill>
                          <a:schemeClr val="tx1"/>
                        </a:solidFill>
                      </a:endParaRPr>
                    </a:p>
                  </a:txBody>
                  <a:tcPr/>
                </a:tc>
                <a:tc>
                  <a:txBody>
                    <a:bodyPr/>
                    <a:lstStyle/>
                    <a:p>
                      <a:r>
                        <a:rPr lang="en-US" altLang="zh-HK" sz="1800" b="1" dirty="0">
                          <a:solidFill>
                            <a:schemeClr val="tx1"/>
                          </a:solidFill>
                        </a:rPr>
                        <a:t>1A2B(1)</a:t>
                      </a:r>
                      <a:endParaRPr lang="zh-HK" altLang="en-US" sz="1800" b="1" dirty="0">
                        <a:solidFill>
                          <a:schemeClr val="tx1"/>
                        </a:solidFill>
                      </a:endParaRPr>
                    </a:p>
                  </a:txBody>
                  <a:tcPr/>
                </a:tc>
                <a:tc>
                  <a:txBody>
                    <a:bodyPr/>
                    <a:lstStyle/>
                    <a:p>
                      <a:r>
                        <a:rPr lang="en-US" altLang="zh-HK" sz="1800" b="1" dirty="0">
                          <a:solidFill>
                            <a:srgbClr val="FFFF00"/>
                          </a:solidFill>
                        </a:rPr>
                        <a:t>1A2B(3)</a:t>
                      </a:r>
                      <a:endParaRPr lang="zh-HK" altLang="en-US" sz="1800" b="1" dirty="0">
                        <a:solidFill>
                          <a:srgbClr val="FFFF00"/>
                        </a:solidFill>
                      </a:endParaRPr>
                    </a:p>
                  </a:txBody>
                  <a:tcPr/>
                </a:tc>
                <a:tc>
                  <a:txBody>
                    <a:bodyPr/>
                    <a:lstStyle/>
                    <a:p>
                      <a:r>
                        <a:rPr lang="en-US" altLang="zh-HK" sz="1800" b="1" dirty="0">
                          <a:solidFill>
                            <a:schemeClr val="tx1"/>
                          </a:solidFill>
                        </a:rPr>
                        <a:t>1A2B(3)</a:t>
                      </a:r>
                      <a:endParaRPr lang="zh-HK" altLang="en-US" sz="1800" b="1" dirty="0">
                        <a:solidFill>
                          <a:schemeClr val="tx1"/>
                        </a:solidFill>
                      </a:endParaRPr>
                    </a:p>
                  </a:txBody>
                  <a:tcPr/>
                </a:tc>
                <a:tc>
                  <a:txBody>
                    <a:bodyPr/>
                    <a:lstStyle/>
                    <a:p>
                      <a:r>
                        <a:rPr lang="en-US" altLang="zh-HK" sz="1800" b="1" dirty="0">
                          <a:solidFill>
                            <a:schemeClr val="tx1"/>
                          </a:solidFill>
                        </a:rPr>
                        <a:t>1A2B(3)</a:t>
                      </a:r>
                      <a:endParaRPr lang="zh-HK" altLang="en-US" sz="1800" b="1" dirty="0">
                        <a:solidFill>
                          <a:schemeClr val="tx1"/>
                        </a:solidFill>
                      </a:endParaRPr>
                    </a:p>
                  </a:txBody>
                  <a:tcPr/>
                </a:tc>
                <a:tc>
                  <a:txBody>
                    <a:bodyPr/>
                    <a:lstStyle/>
                    <a:p>
                      <a:r>
                        <a:rPr lang="en-US" altLang="zh-HK" sz="1800" b="1" dirty="0">
                          <a:solidFill>
                            <a:schemeClr val="tx1"/>
                          </a:solidFill>
                        </a:rPr>
                        <a:t>1A2B(3)</a:t>
                      </a:r>
                      <a:endParaRPr lang="zh-HK" altLang="en-US" sz="1800" b="1" dirty="0">
                        <a:solidFill>
                          <a:schemeClr val="tx1"/>
                        </a:solidFill>
                      </a:endParaRPr>
                    </a:p>
                  </a:txBody>
                  <a:tcPr/>
                </a:tc>
                <a:tc>
                  <a:txBody>
                    <a:bodyPr/>
                    <a:lstStyle/>
                    <a:p>
                      <a:r>
                        <a:rPr lang="en-US" altLang="zh-HK" sz="1800" b="1" dirty="0">
                          <a:solidFill>
                            <a:schemeClr val="tx1"/>
                          </a:solidFill>
                        </a:rPr>
                        <a:t>1A2B(3)</a:t>
                      </a:r>
                      <a:endParaRPr lang="zh-HK" altLang="en-US" sz="1800" b="1" dirty="0">
                        <a:solidFill>
                          <a:schemeClr val="tx1"/>
                        </a:solidFill>
                      </a:endParaRPr>
                    </a:p>
                  </a:txBody>
                  <a:tcPr/>
                </a:tc>
                <a:tc>
                  <a:txBody>
                    <a:bodyPr/>
                    <a:lstStyle/>
                    <a:p>
                      <a:r>
                        <a:rPr lang="en-US" altLang="zh-HK" sz="1800" b="1" dirty="0">
                          <a:solidFill>
                            <a:srgbClr val="FF0000"/>
                          </a:solidFill>
                        </a:rPr>
                        <a:t>1A2B(3)</a:t>
                      </a:r>
                      <a:endParaRPr lang="zh-HK" altLang="en-US" sz="1800" b="1" dirty="0">
                        <a:solidFill>
                          <a:srgbClr val="FF0000"/>
                        </a:solidFill>
                      </a:endParaRPr>
                    </a:p>
                  </a:txBody>
                  <a:tcPr/>
                </a:tc>
                <a:tc>
                  <a:txBody>
                    <a:bodyPr/>
                    <a:lstStyle/>
                    <a:p>
                      <a:r>
                        <a:rPr lang="en-US" altLang="zh-HK" sz="1800" b="1" dirty="0">
                          <a:solidFill>
                            <a:schemeClr val="tx1"/>
                          </a:solidFill>
                        </a:rPr>
                        <a:t>7CAB(9)</a:t>
                      </a:r>
                      <a:endParaRPr lang="zh-HK" altLang="en-US" sz="1800" b="1" dirty="0">
                        <a:solidFill>
                          <a:schemeClr val="tx1"/>
                        </a:solidFill>
                      </a:endParaRPr>
                    </a:p>
                  </a:txBody>
                  <a:tcPr/>
                </a:tc>
                <a:tc>
                  <a:txBody>
                    <a:bodyPr/>
                    <a:lstStyle/>
                    <a:p>
                      <a:r>
                        <a:rPr lang="en-US" altLang="zh-HK" sz="1800" b="1" dirty="0">
                          <a:solidFill>
                            <a:schemeClr val="tx1"/>
                          </a:solidFill>
                        </a:rPr>
                        <a:t>7CAB(9)</a:t>
                      </a:r>
                      <a:endParaRPr lang="zh-HK" altLang="en-US" sz="1800" b="1" dirty="0">
                        <a:solidFill>
                          <a:schemeClr val="tx1"/>
                        </a:solidFill>
                      </a:endParaRPr>
                    </a:p>
                  </a:txBody>
                  <a:tcPr/>
                </a:tc>
                <a:tc>
                  <a:txBody>
                    <a:bodyPr/>
                    <a:lstStyle/>
                    <a:p>
                      <a:r>
                        <a:rPr lang="en-US" altLang="zh-HK" sz="1800" b="1" dirty="0">
                          <a:solidFill>
                            <a:schemeClr val="tx1"/>
                          </a:solidFill>
                        </a:rPr>
                        <a:t>7CAB</a:t>
                      </a:r>
                    </a:p>
                    <a:p>
                      <a:r>
                        <a:rPr lang="en-US" altLang="zh-HK" sz="1800" b="1" dirty="0">
                          <a:solidFill>
                            <a:schemeClr val="tx1"/>
                          </a:solidFill>
                        </a:rPr>
                        <a:t>(9)</a:t>
                      </a:r>
                      <a:endParaRPr lang="zh-HK" altLang="en-US" sz="1800" b="1" dirty="0">
                        <a:solidFill>
                          <a:schemeClr val="tx1"/>
                        </a:solidFill>
                      </a:endParaRPr>
                    </a:p>
                  </a:txBody>
                  <a:tcPr/>
                </a:tc>
                <a:extLst>
                  <a:ext uri="{0D108BD9-81ED-4DB2-BD59-A6C34878D82A}">
                    <a16:rowId xmlns:a16="http://schemas.microsoft.com/office/drawing/2014/main" val="1296429"/>
                  </a:ext>
                </a:extLst>
              </a:tr>
              <a:tr h="389390">
                <a:tc>
                  <a:txBody>
                    <a:bodyPr/>
                    <a:lstStyle/>
                    <a:p>
                      <a:endParaRPr lang="zh-HK" altLang="en-US" sz="1800" b="1" dirty="0"/>
                    </a:p>
                  </a:txBody>
                  <a:tcPr/>
                </a:tc>
                <a:tc>
                  <a:txBody>
                    <a:bodyPr/>
                    <a:lstStyle/>
                    <a:p>
                      <a:r>
                        <a:rPr lang="en-US" altLang="zh-HK" sz="1800" b="1" dirty="0"/>
                        <a:t>3C4D(2)</a:t>
                      </a:r>
                      <a:endParaRPr lang="zh-HK" altLang="en-US" sz="1800" b="1" dirty="0"/>
                    </a:p>
                  </a:txBody>
                  <a:tcPr/>
                </a:tc>
                <a:tc>
                  <a:txBody>
                    <a:bodyPr/>
                    <a:lstStyle/>
                    <a:p>
                      <a:r>
                        <a:rPr lang="en-US" altLang="zh-HK" sz="1800" b="1" dirty="0"/>
                        <a:t>3C4D(2)</a:t>
                      </a:r>
                      <a:endParaRPr lang="zh-HK" altLang="en-US" sz="1800" b="1" dirty="0"/>
                    </a:p>
                  </a:txBody>
                  <a:tcPr/>
                </a:tc>
                <a:tc>
                  <a:txBody>
                    <a:bodyPr/>
                    <a:lstStyle/>
                    <a:p>
                      <a:r>
                        <a:rPr lang="en-US" altLang="zh-HK" sz="1800" b="1" dirty="0"/>
                        <a:t>3C4D(2)</a:t>
                      </a:r>
                      <a:endParaRPr lang="zh-HK" altLang="en-US" sz="1800" b="1" dirty="0"/>
                    </a:p>
                  </a:txBody>
                  <a:tcPr/>
                </a:tc>
                <a:tc>
                  <a:txBody>
                    <a:bodyPr/>
                    <a:lstStyle/>
                    <a:p>
                      <a:r>
                        <a:rPr lang="en-US" altLang="zh-HK" sz="1800" b="1" dirty="0"/>
                        <a:t>3C4D(2)</a:t>
                      </a:r>
                      <a:endParaRPr lang="zh-HK" altLang="en-US" sz="1800" b="1" dirty="0"/>
                    </a:p>
                  </a:txBody>
                  <a:tcPr/>
                </a:tc>
                <a:tc>
                  <a:txBody>
                    <a:bodyPr/>
                    <a:lstStyle/>
                    <a:p>
                      <a:r>
                        <a:rPr lang="en-US" altLang="zh-HK" sz="1800" b="1" dirty="0">
                          <a:solidFill>
                            <a:srgbClr val="FF0000"/>
                          </a:solidFill>
                        </a:rPr>
                        <a:t>3C4D(2)</a:t>
                      </a:r>
                      <a:endParaRPr lang="zh-HK" altLang="en-US" sz="1800" b="1" dirty="0">
                        <a:solidFill>
                          <a:srgbClr val="FF0000"/>
                        </a:solidFill>
                      </a:endParaRPr>
                    </a:p>
                  </a:txBody>
                  <a:tcPr/>
                </a:tc>
                <a:tc>
                  <a:txBody>
                    <a:bodyPr/>
                    <a:lstStyle/>
                    <a:p>
                      <a:r>
                        <a:rPr lang="en-US" altLang="zh-HK" sz="1800" b="1" dirty="0">
                          <a:solidFill>
                            <a:schemeClr val="tx1"/>
                          </a:solidFill>
                        </a:rPr>
                        <a:t>7A9F(7)</a:t>
                      </a:r>
                      <a:endParaRPr lang="zh-HK" altLang="en-US" sz="1800" b="1" dirty="0">
                        <a:solidFill>
                          <a:schemeClr val="tx1"/>
                        </a:solidFill>
                      </a:endParaRPr>
                    </a:p>
                  </a:txBody>
                  <a:tcPr/>
                </a:tc>
                <a:tc>
                  <a:txBody>
                    <a:bodyPr/>
                    <a:lstStyle/>
                    <a:p>
                      <a:r>
                        <a:rPr lang="en-US" altLang="zh-HK" sz="1800" b="1" dirty="0">
                          <a:solidFill>
                            <a:schemeClr val="tx1"/>
                          </a:solidFill>
                        </a:rPr>
                        <a:t>7A9F(7)</a:t>
                      </a:r>
                      <a:endParaRPr lang="zh-HK" altLang="en-US" sz="1800" b="1" dirty="0">
                        <a:solidFill>
                          <a:schemeClr val="tx1"/>
                        </a:solidFill>
                      </a:endParaRPr>
                    </a:p>
                  </a:txBody>
                  <a:tcPr/>
                </a:tc>
                <a:tc>
                  <a:txBody>
                    <a:bodyPr/>
                    <a:lstStyle/>
                    <a:p>
                      <a:r>
                        <a:rPr lang="en-US" altLang="zh-HK" sz="1800" b="1" dirty="0">
                          <a:solidFill>
                            <a:schemeClr val="tx1"/>
                          </a:solidFill>
                        </a:rPr>
                        <a:t>7A9F(7)</a:t>
                      </a:r>
                      <a:endParaRPr lang="zh-HK" altLang="en-US" sz="1800" b="1" dirty="0">
                        <a:solidFill>
                          <a:schemeClr val="tx1"/>
                        </a:solidFill>
                      </a:endParaRPr>
                    </a:p>
                  </a:txBody>
                  <a:tcPr/>
                </a:tc>
                <a:tc>
                  <a:txBody>
                    <a:bodyPr/>
                    <a:lstStyle/>
                    <a:p>
                      <a:r>
                        <a:rPr lang="en-US" altLang="zh-HK" sz="1800" b="1" dirty="0">
                          <a:solidFill>
                            <a:schemeClr val="tx1"/>
                          </a:solidFill>
                        </a:rPr>
                        <a:t>7A9F(7)</a:t>
                      </a:r>
                      <a:endParaRPr lang="zh-HK" altLang="en-US" sz="1800" b="1" dirty="0">
                        <a:solidFill>
                          <a:schemeClr val="tx1"/>
                        </a:solidFill>
                      </a:endParaRPr>
                    </a:p>
                  </a:txBody>
                  <a:tcPr/>
                </a:tc>
                <a:tc>
                  <a:txBody>
                    <a:bodyPr/>
                    <a:lstStyle/>
                    <a:p>
                      <a:r>
                        <a:rPr lang="en-US" altLang="zh-HK" sz="1800" b="1" dirty="0">
                          <a:solidFill>
                            <a:schemeClr val="tx1"/>
                          </a:solidFill>
                        </a:rPr>
                        <a:t>7A9F</a:t>
                      </a:r>
                    </a:p>
                    <a:p>
                      <a:r>
                        <a:rPr lang="en-US" altLang="zh-HK" sz="1800" b="1" dirty="0">
                          <a:solidFill>
                            <a:schemeClr val="tx1"/>
                          </a:solidFill>
                        </a:rPr>
                        <a:t>(7)</a:t>
                      </a:r>
                      <a:endParaRPr lang="zh-HK" altLang="en-US" sz="1800" b="1" dirty="0">
                        <a:solidFill>
                          <a:schemeClr val="tx1"/>
                        </a:solidFill>
                      </a:endParaRPr>
                    </a:p>
                  </a:txBody>
                  <a:tcPr/>
                </a:tc>
                <a:extLst>
                  <a:ext uri="{0D108BD9-81ED-4DB2-BD59-A6C34878D82A}">
                    <a16:rowId xmlns:a16="http://schemas.microsoft.com/office/drawing/2014/main" val="2624771038"/>
                  </a:ext>
                </a:extLst>
              </a:tr>
              <a:tr h="389390">
                <a:tc>
                  <a:txBody>
                    <a:bodyPr/>
                    <a:lstStyle/>
                    <a:p>
                      <a:endParaRPr lang="zh-HK" altLang="en-US" sz="1800" b="1"/>
                    </a:p>
                  </a:txBody>
                  <a:tcPr/>
                </a:tc>
                <a:tc>
                  <a:txBody>
                    <a:bodyPr/>
                    <a:lstStyle/>
                    <a:p>
                      <a:endParaRPr lang="zh-HK" altLang="en-US" sz="1800" b="1"/>
                    </a:p>
                  </a:txBody>
                  <a:tcPr/>
                </a:tc>
                <a:tc>
                  <a:txBody>
                    <a:bodyPr/>
                    <a:lstStyle/>
                    <a:p>
                      <a:endParaRPr lang="zh-HK" altLang="en-US" sz="1800" b="1" dirty="0"/>
                    </a:p>
                  </a:txBody>
                  <a:tcPr/>
                </a:tc>
                <a:tc>
                  <a:txBody>
                    <a:bodyPr/>
                    <a:lstStyle/>
                    <a:p>
                      <a:r>
                        <a:rPr lang="en-US" altLang="zh-HK" sz="1800" b="1" dirty="0"/>
                        <a:t>5E6F(4)</a:t>
                      </a:r>
                      <a:endParaRPr lang="zh-HK" altLang="en-US" sz="1800" b="1" dirty="0"/>
                    </a:p>
                  </a:txBody>
                  <a:tcPr/>
                </a:tc>
                <a:tc>
                  <a:txBody>
                    <a:bodyPr/>
                    <a:lstStyle/>
                    <a:p>
                      <a:r>
                        <a:rPr lang="en-US" altLang="zh-HK" sz="1800" b="1" dirty="0"/>
                        <a:t>5E6F(4)</a:t>
                      </a:r>
                      <a:endParaRPr lang="zh-HK" altLang="en-US" sz="1800" b="1" dirty="0"/>
                    </a:p>
                  </a:txBody>
                  <a:tcPr/>
                </a:tc>
                <a:tc>
                  <a:txBody>
                    <a:bodyPr/>
                    <a:lstStyle/>
                    <a:p>
                      <a:r>
                        <a:rPr lang="en-US" altLang="zh-HK" sz="1800" b="1" dirty="0"/>
                        <a:t>5E6F(4)</a:t>
                      </a:r>
                      <a:endParaRPr lang="zh-HK" altLang="en-US" sz="1800" b="1" dirty="0"/>
                    </a:p>
                  </a:txBody>
                  <a:tcPr/>
                </a:tc>
                <a:tc>
                  <a:txBody>
                    <a:bodyPr/>
                    <a:lstStyle/>
                    <a:p>
                      <a:r>
                        <a:rPr lang="en-US" altLang="zh-HK" sz="1800" b="1" dirty="0"/>
                        <a:t>5E6F(4)</a:t>
                      </a:r>
                      <a:endParaRPr lang="zh-HK" altLang="en-US" sz="1800" b="1" dirty="0"/>
                    </a:p>
                  </a:txBody>
                  <a:tcPr/>
                </a:tc>
                <a:tc>
                  <a:txBody>
                    <a:bodyPr/>
                    <a:lstStyle/>
                    <a:p>
                      <a:r>
                        <a:rPr lang="en-US" altLang="zh-HK" sz="1800" b="1" dirty="0"/>
                        <a:t>5E6F(4)</a:t>
                      </a:r>
                      <a:endParaRPr lang="zh-HK" altLang="en-US" sz="1800" b="1" dirty="0"/>
                    </a:p>
                  </a:txBody>
                  <a:tcPr/>
                </a:tc>
                <a:tc>
                  <a:txBody>
                    <a:bodyPr/>
                    <a:lstStyle/>
                    <a:p>
                      <a:r>
                        <a:rPr lang="en-US" altLang="zh-HK" sz="1800" b="1" dirty="0">
                          <a:solidFill>
                            <a:srgbClr val="FF0000"/>
                          </a:solidFill>
                        </a:rPr>
                        <a:t>5E6F(4)</a:t>
                      </a:r>
                      <a:endParaRPr lang="zh-HK" altLang="en-US" sz="1800" b="1" dirty="0">
                        <a:solidFill>
                          <a:srgbClr val="FF0000"/>
                        </a:solidFill>
                      </a:endParaRPr>
                    </a:p>
                  </a:txBody>
                  <a:tcPr/>
                </a:tc>
                <a:tc>
                  <a:txBody>
                    <a:bodyPr/>
                    <a:lstStyle/>
                    <a:p>
                      <a:r>
                        <a:rPr lang="en-US" altLang="zh-HK" sz="1800" b="1" dirty="0">
                          <a:solidFill>
                            <a:schemeClr val="tx1"/>
                          </a:solidFill>
                        </a:rPr>
                        <a:t>1A2B(10)</a:t>
                      </a:r>
                      <a:endParaRPr lang="zh-HK" altLang="en-US" sz="1800" b="1" dirty="0">
                        <a:solidFill>
                          <a:schemeClr val="tx1"/>
                        </a:solidFill>
                      </a:endParaRPr>
                    </a:p>
                  </a:txBody>
                  <a:tcPr/>
                </a:tc>
                <a:tc>
                  <a:txBody>
                    <a:bodyPr/>
                    <a:lstStyle/>
                    <a:p>
                      <a:r>
                        <a:rPr lang="en-US" altLang="zh-HK" sz="1800" b="1" dirty="0">
                          <a:solidFill>
                            <a:schemeClr val="tx1"/>
                          </a:solidFill>
                        </a:rPr>
                        <a:t>1A2B</a:t>
                      </a:r>
                    </a:p>
                    <a:p>
                      <a:r>
                        <a:rPr lang="en-US" altLang="zh-HK" sz="1800" b="1" dirty="0">
                          <a:solidFill>
                            <a:schemeClr val="tx1"/>
                          </a:solidFill>
                        </a:rPr>
                        <a:t>(10)</a:t>
                      </a:r>
                      <a:endParaRPr lang="zh-HK" altLang="en-US" sz="1800" b="1" dirty="0">
                        <a:solidFill>
                          <a:schemeClr val="tx1"/>
                        </a:solidFill>
                      </a:endParaRPr>
                    </a:p>
                  </a:txBody>
                  <a:tcPr/>
                </a:tc>
                <a:extLst>
                  <a:ext uri="{0D108BD9-81ED-4DB2-BD59-A6C34878D82A}">
                    <a16:rowId xmlns:a16="http://schemas.microsoft.com/office/drawing/2014/main" val="1724145575"/>
                  </a:ext>
                </a:extLst>
              </a:tr>
              <a:tr h="389390">
                <a:tc>
                  <a:txBody>
                    <a:bodyPr/>
                    <a:lstStyle/>
                    <a:p>
                      <a:endParaRPr lang="zh-HK" altLang="en-US" sz="1800" b="1"/>
                    </a:p>
                  </a:txBody>
                  <a:tcPr/>
                </a:tc>
                <a:tc>
                  <a:txBody>
                    <a:bodyPr/>
                    <a:lstStyle/>
                    <a:p>
                      <a:endParaRPr lang="zh-HK" altLang="en-US" sz="1800" b="1"/>
                    </a:p>
                  </a:txBody>
                  <a:tcPr/>
                </a:tc>
                <a:tc>
                  <a:txBody>
                    <a:bodyPr/>
                    <a:lstStyle/>
                    <a:p>
                      <a:endParaRPr lang="zh-HK" altLang="en-US" sz="1800" b="1"/>
                    </a:p>
                  </a:txBody>
                  <a:tcPr/>
                </a:tc>
                <a:tc>
                  <a:txBody>
                    <a:bodyPr/>
                    <a:lstStyle/>
                    <a:p>
                      <a:endParaRPr lang="zh-HK" altLang="en-US" sz="1800" b="1"/>
                    </a:p>
                  </a:txBody>
                  <a:tcPr/>
                </a:tc>
                <a:tc>
                  <a:txBody>
                    <a:bodyPr/>
                    <a:lstStyle/>
                    <a:p>
                      <a:r>
                        <a:rPr lang="en-US" altLang="zh-HK" sz="1800" b="1" dirty="0"/>
                        <a:t>7A8B(5)</a:t>
                      </a:r>
                      <a:endParaRPr lang="zh-HK" altLang="en-US" sz="1800" b="1" dirty="0"/>
                    </a:p>
                  </a:txBody>
                  <a:tcPr/>
                </a:tc>
                <a:tc>
                  <a:txBody>
                    <a:bodyPr/>
                    <a:lstStyle/>
                    <a:p>
                      <a:r>
                        <a:rPr lang="en-US" altLang="zh-HK" sz="1800" b="1" dirty="0"/>
                        <a:t>7A8B(5)</a:t>
                      </a:r>
                      <a:endParaRPr lang="zh-HK" altLang="en-US" sz="1800" b="1" dirty="0"/>
                    </a:p>
                  </a:txBody>
                  <a:tcPr/>
                </a:tc>
                <a:tc>
                  <a:txBody>
                    <a:bodyPr/>
                    <a:lstStyle/>
                    <a:p>
                      <a:r>
                        <a:rPr lang="en-US" altLang="zh-HK" sz="1800" b="1" dirty="0"/>
                        <a:t>7A8B(5)</a:t>
                      </a:r>
                      <a:endParaRPr lang="zh-HK" altLang="en-US" sz="1800" b="1" dirty="0"/>
                    </a:p>
                  </a:txBody>
                  <a:tcPr/>
                </a:tc>
                <a:tc>
                  <a:txBody>
                    <a:bodyPr/>
                    <a:lstStyle/>
                    <a:p>
                      <a:r>
                        <a:rPr lang="en-US" altLang="zh-HK" sz="1800" b="1" dirty="0">
                          <a:solidFill>
                            <a:srgbClr val="FFFF00"/>
                          </a:solidFill>
                        </a:rPr>
                        <a:t>7A8B(8)</a:t>
                      </a:r>
                      <a:endParaRPr lang="zh-HK" altLang="en-US" sz="1800" b="1" dirty="0">
                        <a:solidFill>
                          <a:srgbClr val="FFFF00"/>
                        </a:solidFill>
                      </a:endParaRPr>
                    </a:p>
                  </a:txBody>
                  <a:tcPr/>
                </a:tc>
                <a:tc>
                  <a:txBody>
                    <a:bodyPr/>
                    <a:lstStyle/>
                    <a:p>
                      <a:r>
                        <a:rPr lang="en-US" altLang="zh-HK" sz="1800" b="1" dirty="0">
                          <a:solidFill>
                            <a:schemeClr val="tx1"/>
                          </a:solidFill>
                        </a:rPr>
                        <a:t>7A8B(8)</a:t>
                      </a:r>
                      <a:endParaRPr lang="zh-HK" altLang="en-US" sz="1800" b="1" dirty="0">
                        <a:solidFill>
                          <a:schemeClr val="tx1"/>
                        </a:solidFill>
                      </a:endParaRPr>
                    </a:p>
                  </a:txBody>
                  <a:tcPr/>
                </a:tc>
                <a:tc>
                  <a:txBody>
                    <a:bodyPr/>
                    <a:lstStyle/>
                    <a:p>
                      <a:r>
                        <a:rPr lang="en-US" altLang="zh-HK" sz="1800" b="1" dirty="0">
                          <a:solidFill>
                            <a:schemeClr val="tx1"/>
                          </a:solidFill>
                        </a:rPr>
                        <a:t>7A8B(8)</a:t>
                      </a:r>
                      <a:endParaRPr lang="zh-HK" altLang="en-US" sz="1800" b="1" dirty="0">
                        <a:solidFill>
                          <a:schemeClr val="tx1"/>
                        </a:solidFill>
                      </a:endParaRPr>
                    </a:p>
                  </a:txBody>
                  <a:tcPr/>
                </a:tc>
                <a:tc>
                  <a:txBody>
                    <a:bodyPr/>
                    <a:lstStyle/>
                    <a:p>
                      <a:r>
                        <a:rPr lang="en-US" altLang="zh-HK" sz="1800" b="1" dirty="0">
                          <a:solidFill>
                            <a:schemeClr val="tx1"/>
                          </a:solidFill>
                        </a:rPr>
                        <a:t>7A8B</a:t>
                      </a:r>
                    </a:p>
                    <a:p>
                      <a:r>
                        <a:rPr lang="en-US" altLang="zh-HK" sz="1800" b="1" dirty="0">
                          <a:solidFill>
                            <a:schemeClr val="tx1"/>
                          </a:solidFill>
                        </a:rPr>
                        <a:t>(8)</a:t>
                      </a:r>
                      <a:endParaRPr lang="zh-HK" altLang="en-US" sz="1800" b="1" dirty="0">
                        <a:solidFill>
                          <a:schemeClr val="tx1"/>
                        </a:solidFill>
                      </a:endParaRPr>
                    </a:p>
                  </a:txBody>
                  <a:tcPr/>
                </a:tc>
                <a:extLst>
                  <a:ext uri="{0D108BD9-81ED-4DB2-BD59-A6C34878D82A}">
                    <a16:rowId xmlns:a16="http://schemas.microsoft.com/office/drawing/2014/main" val="2899613540"/>
                  </a:ext>
                </a:extLst>
              </a:tr>
              <a:tr h="389390">
                <a:tc>
                  <a:txBody>
                    <a:bodyPr/>
                    <a:lstStyle/>
                    <a:p>
                      <a:endParaRPr lang="zh-HK" altLang="en-US" sz="1800" b="1"/>
                    </a:p>
                  </a:txBody>
                  <a:tcPr/>
                </a:tc>
                <a:tc>
                  <a:txBody>
                    <a:bodyPr/>
                    <a:lstStyle/>
                    <a:p>
                      <a:endParaRPr lang="zh-HK" altLang="en-US" sz="1800" b="1"/>
                    </a:p>
                  </a:txBody>
                  <a:tcPr/>
                </a:tc>
                <a:tc>
                  <a:txBody>
                    <a:bodyPr/>
                    <a:lstStyle/>
                    <a:p>
                      <a:endParaRPr lang="zh-HK" altLang="en-US" sz="1800" b="1"/>
                    </a:p>
                  </a:txBody>
                  <a:tcPr/>
                </a:tc>
                <a:tc>
                  <a:txBody>
                    <a:bodyPr/>
                    <a:lstStyle/>
                    <a:p>
                      <a:endParaRPr lang="zh-HK" altLang="en-US" sz="1800" b="1"/>
                    </a:p>
                  </a:txBody>
                  <a:tcPr/>
                </a:tc>
                <a:tc>
                  <a:txBody>
                    <a:bodyPr/>
                    <a:lstStyle/>
                    <a:p>
                      <a:endParaRPr lang="zh-HK" altLang="en-US" sz="1800" b="1" dirty="0"/>
                    </a:p>
                  </a:txBody>
                  <a:tcPr/>
                </a:tc>
                <a:tc>
                  <a:txBody>
                    <a:bodyPr/>
                    <a:lstStyle/>
                    <a:p>
                      <a:r>
                        <a:rPr lang="en-US" altLang="zh-HK" sz="1800" b="1" dirty="0"/>
                        <a:t>9A8B(6)</a:t>
                      </a:r>
                      <a:endParaRPr lang="zh-HK" altLang="en-US" sz="1800" b="1" dirty="0"/>
                    </a:p>
                  </a:txBody>
                  <a:tcPr/>
                </a:tc>
                <a:tc>
                  <a:txBody>
                    <a:bodyPr/>
                    <a:lstStyle/>
                    <a:p>
                      <a:r>
                        <a:rPr lang="en-US" altLang="zh-HK" sz="1800" b="1" dirty="0"/>
                        <a:t>9A8B(6)</a:t>
                      </a:r>
                      <a:endParaRPr lang="zh-HK" altLang="en-US" sz="1800" b="1" dirty="0"/>
                    </a:p>
                  </a:txBody>
                  <a:tcPr/>
                </a:tc>
                <a:tc>
                  <a:txBody>
                    <a:bodyPr/>
                    <a:lstStyle/>
                    <a:p>
                      <a:r>
                        <a:rPr lang="en-US" altLang="zh-HK" sz="1800" b="1" dirty="0"/>
                        <a:t>9A8B(6)</a:t>
                      </a:r>
                      <a:endParaRPr lang="zh-HK" altLang="en-US" sz="1800" b="1" dirty="0"/>
                    </a:p>
                  </a:txBody>
                  <a:tcPr/>
                </a:tc>
                <a:tc>
                  <a:txBody>
                    <a:bodyPr/>
                    <a:lstStyle/>
                    <a:p>
                      <a:r>
                        <a:rPr lang="en-US" altLang="zh-HK" sz="1800" b="1" dirty="0"/>
                        <a:t>9A8B(6)</a:t>
                      </a:r>
                      <a:endParaRPr lang="zh-HK" altLang="en-US" sz="1800" b="1" dirty="0"/>
                    </a:p>
                  </a:txBody>
                  <a:tcPr/>
                </a:tc>
                <a:tc>
                  <a:txBody>
                    <a:bodyPr/>
                    <a:lstStyle/>
                    <a:p>
                      <a:r>
                        <a:rPr lang="en-US" altLang="zh-HK" sz="1800" b="1" dirty="0">
                          <a:solidFill>
                            <a:srgbClr val="FF0000"/>
                          </a:solidFill>
                        </a:rPr>
                        <a:t>9A8B(6)</a:t>
                      </a:r>
                      <a:endParaRPr lang="zh-HK" altLang="en-US" sz="1800" b="1" dirty="0">
                        <a:solidFill>
                          <a:srgbClr val="FF0000"/>
                        </a:solidFill>
                      </a:endParaRPr>
                    </a:p>
                  </a:txBody>
                  <a:tcPr/>
                </a:tc>
                <a:tc>
                  <a:txBody>
                    <a:bodyPr/>
                    <a:lstStyle/>
                    <a:p>
                      <a:r>
                        <a:rPr lang="en-US" altLang="zh-HK" sz="1800" b="1" dirty="0"/>
                        <a:t>3C4D</a:t>
                      </a:r>
                    </a:p>
                    <a:p>
                      <a:r>
                        <a:rPr lang="en-US" altLang="zh-HK" sz="1800" b="1" dirty="0"/>
                        <a:t>(11)</a:t>
                      </a:r>
                      <a:endParaRPr lang="zh-HK" altLang="en-US" sz="1800" b="1" dirty="0"/>
                    </a:p>
                  </a:txBody>
                  <a:tcPr/>
                </a:tc>
                <a:extLst>
                  <a:ext uri="{0D108BD9-81ED-4DB2-BD59-A6C34878D82A}">
                    <a16:rowId xmlns:a16="http://schemas.microsoft.com/office/drawing/2014/main" val="91402035"/>
                  </a:ext>
                </a:extLst>
              </a:tr>
            </a:tbl>
          </a:graphicData>
        </a:graphic>
      </p:graphicFrame>
    </p:spTree>
    <p:extLst>
      <p:ext uri="{BB962C8B-B14F-4D97-AF65-F5344CB8AC3E}">
        <p14:creationId xmlns:p14="http://schemas.microsoft.com/office/powerpoint/2010/main" val="304649569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32AED-4D60-9313-4256-4D29B62B385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15981D19-65B1-05D1-C61A-3320BE13B6AE}"/>
              </a:ext>
            </a:extLst>
          </p:cNvPr>
          <p:cNvSpPr>
            <a:spLocks noGrp="1"/>
          </p:cNvSpPr>
          <p:nvPr>
            <p:ph type="title"/>
          </p:nvPr>
        </p:nvSpPr>
        <p:spPr/>
        <p:txBody>
          <a:bodyPr/>
          <a:lstStyle/>
          <a:p>
            <a:r>
              <a:rPr kumimoji="1" lang="en-HK" altLang="zh-HK" dirty="0"/>
              <a:t>Steps of LRU</a:t>
            </a:r>
            <a:endParaRPr kumimoji="1" lang="zh-HK" altLang="en-US" dirty="0"/>
          </a:p>
        </p:txBody>
      </p:sp>
      <p:sp>
        <p:nvSpPr>
          <p:cNvPr id="3" name="文字版面配置區 2">
            <a:extLst>
              <a:ext uri="{FF2B5EF4-FFF2-40B4-BE49-F238E27FC236}">
                <a16:creationId xmlns:a16="http://schemas.microsoft.com/office/drawing/2014/main" id="{20AD0D7C-0F72-0684-06B7-B1C8AC2BCF2E}"/>
              </a:ext>
            </a:extLst>
          </p:cNvPr>
          <p:cNvSpPr>
            <a:spLocks noGrp="1"/>
          </p:cNvSpPr>
          <p:nvPr>
            <p:ph type="body" idx="1"/>
          </p:nvPr>
        </p:nvSpPr>
        <p:spPr>
          <a:xfrm>
            <a:off x="844549" y="1229567"/>
            <a:ext cx="10785467" cy="5399834"/>
          </a:xfrm>
        </p:spPr>
        <p:txBody>
          <a:bodyPr>
            <a:normAutofit/>
          </a:bodyPr>
          <a:lstStyle/>
          <a:p>
            <a:pPr marL="0" indent="0" algn="l">
              <a:buNone/>
            </a:pPr>
            <a:r>
              <a:rPr lang="en-HK" altLang="zh-HK" sz="1800" dirty="0">
                <a:solidFill>
                  <a:srgbClr val="333333"/>
                </a:solidFill>
              </a:rPr>
              <a:t> Each access increments the global time by one.</a:t>
            </a:r>
          </a:p>
          <a:p>
            <a:pPr marL="0" indent="0" algn="l">
              <a:buNone/>
            </a:pPr>
            <a:r>
              <a:rPr lang="en-HK" altLang="zh-HK" sz="1800" dirty="0">
                <a:solidFill>
                  <a:srgbClr val="333333"/>
                </a:solidFill>
              </a:rPr>
              <a:t>1. </a:t>
            </a:r>
            <a:r>
              <a:rPr lang="en-HK" altLang="zh-HK" sz="1800" i="0" u="none" strike="noStrike" dirty="0">
                <a:solidFill>
                  <a:srgbClr val="333333"/>
                </a:solidFill>
                <a:effectLst/>
              </a:rPr>
              <a:t>Checking for Cache Hit:</a:t>
            </a:r>
          </a:p>
          <a:p>
            <a:pPr algn="l"/>
            <a:r>
              <a:rPr lang="en-HK" altLang="zh-HK" sz="1800" b="0" i="0" u="none" strike="noStrike" dirty="0">
                <a:solidFill>
                  <a:srgbClr val="333333"/>
                </a:solidFill>
                <a:effectLst/>
              </a:rPr>
              <a:t>Iterates through each cache line to check for a hit.</a:t>
            </a:r>
          </a:p>
          <a:p>
            <a:pPr algn="l"/>
            <a:r>
              <a:rPr lang="en-HK" altLang="zh-HK" sz="1800" i="0" u="none" strike="noStrike" dirty="0">
                <a:solidFill>
                  <a:srgbClr val="333333"/>
                </a:solidFill>
                <a:effectLst/>
              </a:rPr>
              <a:t>On Hit: </a:t>
            </a:r>
            <a:r>
              <a:rPr lang="en-HK" altLang="zh-HK" sz="1800" b="0" i="0" u="none" strike="noStrike" dirty="0">
                <a:solidFill>
                  <a:srgbClr val="333333"/>
                </a:solidFill>
                <a:effectLst/>
              </a:rPr>
              <a:t>Updates the last access time of the cache line to the current global time. Outputs a cache hit message.</a:t>
            </a:r>
          </a:p>
          <a:p>
            <a:pPr marL="0" indent="0" algn="l">
              <a:buNone/>
            </a:pPr>
            <a:r>
              <a:rPr lang="en-HK" altLang="zh-HK" sz="1800" b="0" i="0" u="none" strike="noStrike" dirty="0">
                <a:solidFill>
                  <a:srgbClr val="333333"/>
                </a:solidFill>
                <a:effectLst/>
              </a:rPr>
              <a:t>2. </a:t>
            </a:r>
            <a:r>
              <a:rPr lang="en-HK" altLang="zh-HK" sz="1800" i="0" u="none" strike="noStrike" dirty="0">
                <a:solidFill>
                  <a:srgbClr val="333333"/>
                </a:solidFill>
                <a:effectLst/>
              </a:rPr>
              <a:t>Handling Cache Miss: </a:t>
            </a:r>
            <a:r>
              <a:rPr lang="en-HK" altLang="zh-HK" sz="1800" b="0" i="0" u="none" strike="noStrike" dirty="0">
                <a:solidFill>
                  <a:srgbClr val="333333"/>
                </a:solidFill>
                <a:effectLst/>
              </a:rPr>
              <a:t>If no matching line is found, it’s a cache miss. Proceeds to find a suitable line to store the new data.</a:t>
            </a:r>
          </a:p>
          <a:p>
            <a:pPr algn="l"/>
            <a:r>
              <a:rPr lang="en-HK" altLang="zh-HK" sz="1800" i="0" u="none" strike="noStrike" dirty="0">
                <a:solidFill>
                  <a:srgbClr val="333333"/>
                </a:solidFill>
                <a:effectLst/>
              </a:rPr>
              <a:t>Search for Empty Line</a:t>
            </a:r>
            <a:r>
              <a:rPr lang="en-HK" altLang="zh-HK" sz="1800" dirty="0">
                <a:solidFill>
                  <a:srgbClr val="333333"/>
                </a:solidFill>
              </a:rPr>
              <a:t>. </a:t>
            </a:r>
            <a:r>
              <a:rPr lang="en-HK" altLang="zh-HK" sz="1800" b="0" i="0" u="none" strike="noStrike" dirty="0">
                <a:solidFill>
                  <a:srgbClr val="333333"/>
                </a:solidFill>
                <a:effectLst/>
              </a:rPr>
              <a:t>First preference is to find an empty line. </a:t>
            </a:r>
          </a:p>
          <a:p>
            <a:pPr algn="l"/>
            <a:r>
              <a:rPr lang="en-HK" altLang="zh-HK" sz="1800" b="0" i="0" u="none" strike="noStrike" dirty="0">
                <a:solidFill>
                  <a:srgbClr val="333333"/>
                </a:solidFill>
                <a:effectLst/>
              </a:rPr>
              <a:t>If no empty line is available, searches for the line with the smallest last access time.</a:t>
            </a:r>
          </a:p>
          <a:p>
            <a:pPr algn="l"/>
            <a:r>
              <a:rPr lang="en-HK" altLang="zh-HK" sz="1800" dirty="0">
                <a:solidFill>
                  <a:srgbClr val="333333"/>
                </a:solidFill>
              </a:rPr>
              <a:t>S</a:t>
            </a:r>
            <a:r>
              <a:rPr lang="en-HK" altLang="zh-HK" sz="1800" b="0" i="0" u="none" strike="noStrike" dirty="0">
                <a:solidFill>
                  <a:srgbClr val="333333"/>
                </a:solidFill>
                <a:effectLst/>
              </a:rPr>
              <a:t>et the new line's last access time to the current global time. </a:t>
            </a:r>
            <a:r>
              <a:rPr lang="en-HK" altLang="zh-HK" sz="1800" dirty="0">
                <a:effectLst/>
              </a:rPr>
              <a:t>Output a cache miss message.</a:t>
            </a:r>
            <a:endParaRPr lang="en-HK" altLang="zh-HK" sz="1800" b="0" i="0" u="none" strike="noStrike" dirty="0">
              <a:solidFill>
                <a:srgbClr val="333333"/>
              </a:solidFill>
              <a:effectLst/>
            </a:endParaRPr>
          </a:p>
          <a:p>
            <a:endParaRPr kumimoji="1" lang="zh-HK" altLang="en-US" sz="1800" dirty="0"/>
          </a:p>
        </p:txBody>
      </p:sp>
      <p:sp>
        <p:nvSpPr>
          <p:cNvPr id="4" name="投影片編號版面配置區 3">
            <a:extLst>
              <a:ext uri="{FF2B5EF4-FFF2-40B4-BE49-F238E27FC236}">
                <a16:creationId xmlns:a16="http://schemas.microsoft.com/office/drawing/2014/main" id="{AE0786F8-89DA-E82D-D568-63EC70F09A3A}"/>
              </a:ext>
            </a:extLst>
          </p:cNvPr>
          <p:cNvSpPr>
            <a:spLocks noGrp="1"/>
          </p:cNvSpPr>
          <p:nvPr>
            <p:ph type="sldNum" sz="quarter" idx="2"/>
          </p:nvPr>
        </p:nvSpPr>
        <p:spPr/>
        <p:txBody>
          <a:bodyPr/>
          <a:lstStyle/>
          <a:p>
            <a:fld id="{86CB4B4D-7CA3-9044-876B-883B54F8677D}" type="slidenum">
              <a:rPr lang="en-US" smtClean="0"/>
              <a:pPr/>
              <a:t>8</a:t>
            </a:fld>
            <a:endParaRPr lang="en-US"/>
          </a:p>
        </p:txBody>
      </p:sp>
    </p:spTree>
    <p:extLst>
      <p:ext uri="{BB962C8B-B14F-4D97-AF65-F5344CB8AC3E}">
        <p14:creationId xmlns:p14="http://schemas.microsoft.com/office/powerpoint/2010/main" val="250090828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A8F08-077A-6CA2-6092-0426C0B555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795DE5-134F-92F1-CB0D-73EACDEBCE39}"/>
              </a:ext>
            </a:extLst>
          </p:cNvPr>
          <p:cNvSpPr>
            <a:spLocks noGrp="1"/>
          </p:cNvSpPr>
          <p:nvPr>
            <p:ph type="title"/>
          </p:nvPr>
        </p:nvSpPr>
        <p:spPr/>
        <p:txBody>
          <a:bodyPr/>
          <a:lstStyle/>
          <a:p>
            <a:r>
              <a:rPr lang="en-US" dirty="0"/>
              <a:t>CLOCK Algorithm</a:t>
            </a:r>
          </a:p>
        </p:txBody>
      </p:sp>
      <p:sp>
        <p:nvSpPr>
          <p:cNvPr id="3" name="Text Placeholder 2">
            <a:extLst>
              <a:ext uri="{FF2B5EF4-FFF2-40B4-BE49-F238E27FC236}">
                <a16:creationId xmlns:a16="http://schemas.microsoft.com/office/drawing/2014/main" id="{49EA1B0A-F27C-6EDD-4DB7-B8B818780E60}"/>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HK" sz="2400" dirty="0">
                <a:cs typeface="Helvetica"/>
              </a:rPr>
              <a:t>Recap</a:t>
            </a:r>
          </a:p>
          <a:p>
            <a:pPr lvl="1">
              <a:buFont typeface="Wingdings" pitchFamily="2" charset="2"/>
              <a:buChar char="Ø"/>
            </a:pPr>
            <a:r>
              <a:rPr lang="en-HK" altLang="zh-HK" sz="2400" dirty="0"/>
              <a:t>An approximation of the Least Recently Used (LRU) algorithm. Requires less overhead than true LRU implementations because it doesn’t need to keep a detailed history of page accesses.</a:t>
            </a:r>
          </a:p>
          <a:p>
            <a:pPr lvl="1">
              <a:buFont typeface="Wingdings" pitchFamily="2" charset="2"/>
              <a:buChar char="Ø"/>
            </a:pPr>
            <a:r>
              <a:rPr lang="en-HK" altLang="zh-HK" sz="2400" dirty="0"/>
              <a:t>Easy to implement with small hardware requirements (only a use bit).</a:t>
            </a:r>
          </a:p>
          <a:p>
            <a:pPr lvl="1">
              <a:buFont typeface="Wingdings" pitchFamily="2" charset="2"/>
              <a:buChar char="Ø"/>
            </a:pPr>
            <a:endParaRPr lang="en-HK" altLang="zh-HK" sz="1600" dirty="0">
              <a:solidFill>
                <a:srgbClr val="0E0E0E"/>
              </a:solidFill>
              <a:effectLst/>
              <a:latin typeface=".SF NS"/>
            </a:endParaRPr>
          </a:p>
          <a:p>
            <a:pPr marL="288925" indent="-288925">
              <a:buFont typeface="Wingdings" pitchFamily="2" charset="2"/>
              <a:buChar char="Ø"/>
              <a:defRPr/>
            </a:pPr>
            <a:endParaRPr lang="en-US" sz="2400" dirty="0">
              <a:cs typeface="Helvetica"/>
            </a:endParaRPr>
          </a:p>
        </p:txBody>
      </p:sp>
      <p:sp>
        <p:nvSpPr>
          <p:cNvPr id="4" name="Slide Number Placeholder 3">
            <a:extLst>
              <a:ext uri="{FF2B5EF4-FFF2-40B4-BE49-F238E27FC236}">
                <a16:creationId xmlns:a16="http://schemas.microsoft.com/office/drawing/2014/main" id="{7BD01973-8C67-1B33-40CB-28144838C2C1}"/>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4172571482"/>
      </p:ext>
    </p:extLst>
  </p:cSld>
  <p:clrMapOvr>
    <a:masterClrMapping/>
  </p:clrMapOvr>
  <p:transition spd="med"/>
</p:sld>
</file>

<file path=ppt/theme/theme1.xml><?xml version="1.0" encoding="utf-8"?>
<a:theme xmlns:a="http://schemas.openxmlformats.org/drawingml/2006/main" name="White">
  <a:themeElements>
    <a:clrScheme name="White">
      <a:dk1>
        <a:srgbClr val="5E5E5E"/>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E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_3150-revis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기본 디자인">
      <a:majorFont>
        <a:latin typeface="HY견고딕"/>
        <a:ea typeface="HY견고딕"/>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lIns="252000" rtlCol="0" anchor="ctr"/>
      <a:lstStyle>
        <a:defPPr>
          <a:defRPr sz="1600" dirty="0" smtClean="0">
            <a:solidFill>
              <a:srgbClr val="00B050"/>
            </a:solidFill>
            <a:latin typeface="Courier New" pitchFamily="49" charset="0"/>
            <a:ea typeface="맑은 고딕" pitchFamily="50" charset="-127"/>
            <a:cs typeface="Courier New" pitchFamily="49" charset="0"/>
          </a:defRPr>
        </a:defPPr>
      </a:lstStyle>
      <a:style>
        <a:lnRef idx="3">
          <a:schemeClr val="lt1"/>
        </a:lnRef>
        <a:fillRef idx="1">
          <a:schemeClr val="accent1"/>
        </a:fillRef>
        <a:effectRef idx="1">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150-revised" id="{72E33548-5CDA-544A-B5F4-E210C371BE6B}" vid="{AFAE12A1-A27E-B74F-B116-16CE6FFB837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3762</TotalTime>
  <Words>1206</Words>
  <Application>Microsoft Macintosh PowerPoint</Application>
  <PresentationFormat>寬螢幕</PresentationFormat>
  <Paragraphs>208</Paragraphs>
  <Slides>12</Slides>
  <Notes>10</Notes>
  <HiddenSlides>0</HiddenSlides>
  <MMClips>0</MMClips>
  <ScaleCrop>false</ScaleCrop>
  <HeadingPairs>
    <vt:vector size="6" baseType="variant">
      <vt:variant>
        <vt:lpstr>使用字型</vt:lpstr>
      </vt:variant>
      <vt:variant>
        <vt:i4>13</vt:i4>
      </vt:variant>
      <vt:variant>
        <vt:lpstr>佈景主題</vt:lpstr>
      </vt:variant>
      <vt:variant>
        <vt:i4>2</vt:i4>
      </vt:variant>
      <vt:variant>
        <vt:lpstr>投影片標題</vt:lpstr>
      </vt:variant>
      <vt:variant>
        <vt:i4>12</vt:i4>
      </vt:variant>
    </vt:vector>
  </HeadingPairs>
  <TitlesOfParts>
    <vt:vector size="27" baseType="lpstr">
      <vt:lpstr>.SF NS</vt:lpstr>
      <vt:lpstr>굴림</vt:lpstr>
      <vt:lpstr>HY견고딕</vt:lpstr>
      <vt:lpstr>Malgun Gothic</vt:lpstr>
      <vt:lpstr>Malgun Gothic</vt:lpstr>
      <vt:lpstr>Calibri</vt:lpstr>
      <vt:lpstr>Courier New</vt:lpstr>
      <vt:lpstr>Gill Sans MT</vt:lpstr>
      <vt:lpstr>Helvetica</vt:lpstr>
      <vt:lpstr>Helvetica Light</vt:lpstr>
      <vt:lpstr>Helvetica Neue</vt:lpstr>
      <vt:lpstr>Helvetica Neue Light</vt:lpstr>
      <vt:lpstr>Wingdings</vt:lpstr>
      <vt:lpstr>White</vt:lpstr>
      <vt:lpstr>2_3150-revised</vt:lpstr>
      <vt:lpstr>PowerPoint 簡報</vt:lpstr>
      <vt:lpstr>Reminder</vt:lpstr>
      <vt:lpstr>LFU Algorithm</vt:lpstr>
      <vt:lpstr>LFU Example</vt:lpstr>
      <vt:lpstr>Steps of LFU</vt:lpstr>
      <vt:lpstr>LRU Algorithm</vt:lpstr>
      <vt:lpstr>LRU Example</vt:lpstr>
      <vt:lpstr>Steps of LRU</vt:lpstr>
      <vt:lpstr>CLOCK Algorithm</vt:lpstr>
      <vt:lpstr>CLOCK Example</vt:lpstr>
      <vt:lpstr>Steps of CLOCK</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Jianqiang</dc:creator>
  <cp:lastModifiedBy>kaiwen chen</cp:lastModifiedBy>
  <cp:revision>33</cp:revision>
  <dcterms:created xsi:type="dcterms:W3CDTF">2023-01-06T06:17:44Z</dcterms:created>
  <dcterms:modified xsi:type="dcterms:W3CDTF">2024-10-30T10:51:31Z</dcterms:modified>
</cp:coreProperties>
</file>