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674" r:id="rId2"/>
  </p:sldMasterIdLst>
  <p:notesMasterIdLst>
    <p:notesMasterId r:id="rId56"/>
  </p:notesMasterIdLst>
  <p:sldIdLst>
    <p:sldId id="2966" r:id="rId3"/>
    <p:sldId id="2967" r:id="rId4"/>
    <p:sldId id="2970" r:id="rId5"/>
    <p:sldId id="2083" r:id="rId6"/>
    <p:sldId id="2084" r:id="rId7"/>
    <p:sldId id="2085" r:id="rId8"/>
    <p:sldId id="3398" r:id="rId9"/>
    <p:sldId id="3399" r:id="rId10"/>
    <p:sldId id="3400" r:id="rId11"/>
    <p:sldId id="3401" r:id="rId12"/>
    <p:sldId id="3402" r:id="rId13"/>
    <p:sldId id="3403" r:id="rId14"/>
    <p:sldId id="3404" r:id="rId15"/>
    <p:sldId id="3405" r:id="rId16"/>
    <p:sldId id="3406" r:id="rId17"/>
    <p:sldId id="3407" r:id="rId18"/>
    <p:sldId id="3408" r:id="rId19"/>
    <p:sldId id="2097" r:id="rId20"/>
    <p:sldId id="2969" r:id="rId21"/>
    <p:sldId id="2098" r:id="rId22"/>
    <p:sldId id="2099" r:id="rId23"/>
    <p:sldId id="3397" r:id="rId24"/>
    <p:sldId id="2100" r:id="rId25"/>
    <p:sldId id="2101" r:id="rId26"/>
    <p:sldId id="2102" r:id="rId27"/>
    <p:sldId id="2103" r:id="rId28"/>
    <p:sldId id="2104" r:id="rId29"/>
    <p:sldId id="2105" r:id="rId30"/>
    <p:sldId id="2106" r:id="rId31"/>
    <p:sldId id="2107" r:id="rId32"/>
    <p:sldId id="2108" r:id="rId33"/>
    <p:sldId id="2109" r:id="rId34"/>
    <p:sldId id="2110" r:id="rId35"/>
    <p:sldId id="2111" r:id="rId36"/>
    <p:sldId id="3396" r:id="rId37"/>
    <p:sldId id="2112" r:id="rId38"/>
    <p:sldId id="2113" r:id="rId39"/>
    <p:sldId id="2114" r:id="rId40"/>
    <p:sldId id="2115" r:id="rId41"/>
    <p:sldId id="2116" r:id="rId42"/>
    <p:sldId id="2117" r:id="rId43"/>
    <p:sldId id="2118" r:id="rId44"/>
    <p:sldId id="2119" r:id="rId45"/>
    <p:sldId id="2120" r:id="rId46"/>
    <p:sldId id="2121" r:id="rId47"/>
    <p:sldId id="3387" r:id="rId48"/>
    <p:sldId id="3388" r:id="rId49"/>
    <p:sldId id="3389" r:id="rId50"/>
    <p:sldId id="3390" r:id="rId51"/>
    <p:sldId id="3391" r:id="rId52"/>
    <p:sldId id="3392" r:id="rId53"/>
    <p:sldId id="3393" r:id="rId54"/>
    <p:sldId id="3394" r:id="rId5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2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3:48:02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19183 7390 63 0,'-4'-13'84'0,"-6"3"-4"16,10 10-3-16,-24 0-59 15,20 8-2-15,3 17-2 16,1 11-3-16,1 16-3 0,6 14-1 15,7 14 2-15,-1 11-2 16,4 11-1-16,-1 3 0 16,3 7-3-16,-3-8-1 0,0-6-3 15,-3-8-3-15,-3-10-5 16,-6-14-9-16,3-20-36 16,-6-14-31-16,-1-18-4 15,0-14-3-15</inkml:trace>
  <inkml:trace contextRef="#ctx0" brushRef="#br0" timeOffset="196.87">19138 8103 6 0,'-9'-15'91'0,"-1"9"-1"16,10 6-5-16,0 0-3 16,9 0-58-16,1 3-7 15,5 0-6-15,12 4-6 0,4-2-2 16,12-1 0-16,5-1 0 15,6 0-2-15,6-6-2 16,0-4-2-16,-1-7-4 16,2 0-7-16,-3-9-24 0,-17-3-45 15,11-1-6-15,-8-9-4 16,-4-2 0-16</inkml:trace>
  <inkml:trace contextRef="#ctx0" brushRef="#br0" timeOffset="461.08">19920 7210 76 0,'-10'0'94'16,"8"10"-4"-16,1 8-4 0,0 29-41 15,6-4-27-15,1 18-1 16,5 14-5-16,-1 13-5 15,6 10-1-15,-2 4-1 16,6 4-1-16,-1 1-1 0,0-11-1 16,4-10-2-16,2-12-3 15,-3-19-5-15,1-11-10 16,-1-3-61-16,1-24-9 0,-4-17-7 16,-5-4-6-16</inkml:trace>
  <inkml:trace contextRef="#ctx0" brushRef="#br0" timeOffset="895.83">20420 8044 57 0,'0'22'90'16,"0"5"-5"-16,0 4-2 15,2 1-49-15,3 5-7 0,8-4-8 16,4 3-6-16,3-6-4 16,3-4-1-16,6-6-1 15,2-9-1-15,5-9-3 16,6-12 0-16,1-14 0 0,4-15-1 15,3-7 0-15,0-12 0 16,-4-1-2-16,-6-7 0 16,-6 3 1-16,-12 6 0 15,-13 7 0-15,-8 11 1 0,-16 14-2 16,-14 17 1-16,-6 8 1 16,-9 20-1-16,-4 10-1 15,0 9-2-15,4 3-8 0,13-5-51 16,6 3-25-16,10-8-6 15,11-8-6-15,4-24-4 16</inkml:trace>
  <inkml:trace contextRef="#ctx0" brushRef="#br0" timeOffset="1687.23">21454 7110 45 0,'0'0'97'15,"-13"12"-3"-15,1 7-6 16,2 8-3-16,2 7-68 15,3 9-5-15,3 11-7 0,9 9 0 16,4 7-2-16,2 6-2 16,8 3 1-16,2 1-2 15,1-1 0-15,-3-6 0 16,-1-7 0-16,0-11-1 0,-4-5-1 16,-2-14 0-16,-4-9-2 15,-5-9-3-15,-5-18-2 16,0 0-1-16,0 0-5 0,-8-20-3 15,1-5-7-15,-7-3-9 16,2-10-33-16,-1 3-19 16,-2 0-4-16,0 1 6 15</inkml:trace>
  <inkml:trace contextRef="#ctx0" brushRef="#br0" timeOffset="2215.69">21422 6946 44 0,'2'-19'97'16,"7"1"-5"-16,2-1-3 16,5 2-5-16,8-1-70 15,9 2-2-15,8 1-6 0,6 2-2 16,9 1 0-16,2 6-2 15,1 6 0-15,-2 5 0 16,-7 8-1-16,-2 8 0 16,-11 8-2-16,-11 5 0 0,-12 7-2 15,-12 4-4-15,-6 2-3 16,-14-1-4-16,-7 3-1 16,-6-1 0-16,-5-2-1 15,-3-1 2-15,-1-4 3 16,9-4 5-16,-2-2 3 0,11-1 8 15,6-10 2-15,10-1 1 16,6-4 3-16,13-4 1 16,8-4 1-16,8 0-3 0,7 1 1 15,2-3-2-15,5 5-2 16,1-1 0-16,-3 3-2 16,1 3-2-16,-4 0 1 0,-1 2-1 15,-4 2-1-15,0 8 1 16,-9-2-1-16,-2 5-1 15,-7 2 1-15,-2 0 0 16,-11 5-1-16,-4-1 0 16,-9 0-1-16,-10-4-2 0,-1 3-8 15,-13-10-35-15,0-6-42 16,0-5-5-16,-3-15-6 16,5-3-5-16</inkml:trace>
  <inkml:trace contextRef="#ctx0" brushRef="#br0" timeOffset="4140.32">19305 9428 80 0,'-7'-10'89'0,"7"10"-3"16,-16 8-5-16,8 13-52 15,5 14-9-15,0 6-8 16,5 18-5-16,3 12-4 0,6 10 1 16,4 11-2-16,6 6 0 15,-1 6 0-15,-2 5 1 16,-2-1-1-16,-6-7-1 15,0-7-1-15,-3-10 1 16,-5-15-1-16,-1-14-1 0,1-19 1 16,-1-19-1-16,-1-17 0 15,12-11 1-15,-8-17 0 16,5-11 0-16,-1-5 1 0,1-6 1 16,-4-1 2-16,2 2 0 15,-3 6 2-15,-1 8-1 16,-2 7 2-16,0 5 0 0,-1 8-1 15,0 7-2-15,0 8 0 16,0 0-1-16,1 10-1 16,4 9-1-16,9 3-1 15,-4 5 1-15,7 2 0 0,2 5-1 16,0 1 0-16,3 0-2 16,-2-4-2-16,1 1-3 15,-7-8-5-15,8 1-12 16,-13 11-58-16,8-24-9 15,0-5-5-15,0-7-6 0</inkml:trace>
  <inkml:trace contextRef="#ctx0" brushRef="#br0" timeOffset="4527.81">19878 10444 26 0,'-6'0'92'0,"6"0"-1"15,0 0-7-15,0 0-1 16,8-7-66-16,10 7-7 16,6-2-2-16,5 2-2 0,7-3-1 15,2 1-1-15,5-1 0 16,1-5-1-16,-3-1-1 16,3-6 1-16,2-8-2 15,-5-6 1-15,0-4-1 0,-6-4 0 16,-2-5 1-16,-8-1-2 15,-10-1 1-15,-6 4 0 16,-9 10-1-16,-16 6 0 16,-9 12 1-16,-10 12 0 15,-8 12 1-15,-2 19 2 0,-4 15-1 16,2 12 0-16,3 5 1 16,9 3 0-16,11 2 0 0,10-3-2 15,13-7-1-15,12-8-3 16,15-11-9-16,11-13-39 15,14-15-38-15,7-11-5 16,9-6-5-16,3-19-6 0</inkml:trace>
  <inkml:trace contextRef="#ctx0" brushRef="#br0" timeOffset="5116">20990 10276 22 0,'8'-13'95'0,"0"-6"-1"0,-4-3-5 16,-2-5-3-16,4-2-66 15,-6 0-3-15,0-2-8 0,-5 1-3 16,-3 5-3-16,-5 5-1 16,1 10-1-16,-6 10 0 15,-4 11 0-15,1 17-1 16,-7 13 0-16,4 9 0 15,2 9 0-15,1 0 1 0,8 0 0 16,6-6-1-16,7-10 1 16,4-10 0-16,12-15 0 15,5-15-2-15,6-6 1 0,5-16 0 16,0-7-1-16,-3-6 1 16,-2-6 1-16,-3-3-1 15,-6 1 0-15,-4 5 2 16,-3 5 0-16,-9 6 1 0,-2 9 0 15,0 15 0-15,-8 0 1 16,1 15-1-16,-7 12 1 16,4 7-2-16,0 2-1 15,2 6 1-15,6-2-1 0,2-6-4 16,10-2-7 0,5-10-47-16,8-12-34 0,8-10-1 15,3-11-8-15,4-16-7 0</inkml:trace>
  <inkml:trace contextRef="#ctx0" brushRef="#br0" timeOffset="5677.22">21533 10035 27 0,'-12'-14'96'0,"-1"-5"0"16,0 3-7-16,-1-14-28 16,-1 21-26-16,-1 6-12 0,4 3-9 15,2 10-6-15,2 11-4 16,5 7-3-16,3 9 0 16,0 3 0-16,5 4-1 15,6-1 0-15,-1-4 0 0,1-6 0 16,3-7 0-16,2-6 0 15,3-16 0-15,2-8 0 16,-2-16 0-16,6-12 1 0,-2-13 0 16,1-11 0-16,0-14-1 15,-1-7-2-15,-3-5-1 16,-1-3-2-16,-3-5-3 0,-5 1 0 16,1 4-1-16,-5 3 0 15,-1 9 0-15,-4 10 4 16,0 10 2-16,-1 8 5 15,-5 15 4-15,-7 10 2 0,0 15 1 16,-3 8 0-16,2 22 1 16,-3 13-1-16,3 18-1 15,-2 14-1-15,2 15-2 16,8 11-2-16,3 10 0 0,2 7-1 16,7 2 0-16,5-3 0 15,6-6-1-15,4-11 0 16,4-13-1-16,-4-12 0 15,3-17-2-15,1-15-10 0,-8-16-53 16,5-22-26-16,-1-19-3 16,-4-20-7-16,-2-20-5 15</inkml:trace>
  <inkml:trace contextRef="#ctx0" brushRef="#br0" timeOffset="6880.67">22694 9708 22 0,'-16'11'87'0,"-1"1"-1"16,3 5-4-16,0 4-4 15,9 4-70-15,4 2 1 16,3-1-2-16,8 0-1 15,8-6-1-15,4-6 0 16,8-7-1-16,3-7 0 0,-2-4 1 16,-2-13-1-16,1-1-1 15,-7-6 1-15,-6-2-2 16,-10-1 0-16,-4 1-2 16,-8 5-3-16,-12 6-5 0,-5 1-7 15,-5 3-39-15,-2 8-30 16,-2 3-6-16,8 0-5 15</inkml:trace>
  <inkml:trace contextRef="#ctx0" brushRef="#br0" timeOffset="7549.34">23486 8978 50 0,'6'-75'94'15,"-4"15"-2"-15,-2 18-5 16,-9 18-47-16,-2 22-7 0,-5 20-13 15,-2 17-7-15,0 22-4 16,0 9-7-16,6 19 1 16,2 11-1-16,1 14-1 15,6 6 0-15,2 5-1 0,5 4 0 16,5 0 0-16,-1 2-1 16,3-7 0-16,0-7-1 15,-1-12 1-15,1-9-1 16,-3-9 0-16,-2-13-4 15,-1-12-1-15,-5-12-3 0,-1-7-4 16,-10-13-10-16,-4-15-44 16,-4-3-19-16,-8-8-4 15,-3-13-2-15</inkml:trace>
  <inkml:trace contextRef="#ctx0" brushRef="#br0" timeOffset="7804.1">23100 9718 22 0,'7'-19'96'0,"-5"9"-1"16,-2 10-5-16,0 0-2 16,18-4-61-16,-1 4-7 15,8 1-8-15,7 2-4 0,6-3-2 16,10 0-2-16,6 0-1 15,3 0-1-15,2 0-3 16,0-4-4-16,1 4-14 16,-13 5-64-16,3-6-7 0,-6 1-5 15,-14-6-8-15</inkml:trace>
  <inkml:trace contextRef="#ctx0" brushRef="#br0" timeOffset="8753.85">20000 11168 94 0,'-12'-26'98'0,"0"11"-7"16,1 10-4-16,2 50-32 15,5-23-41-15,4 10-4 0,11 14-5 16,-3 12-1-16,10 14-2 16,2 11 1-16,3 6-1 15,2 3 0-15,-3-2 0 16,3-5-1-16,-1-5-1 0,-4-12-1 15,0-11-2-15,-3-15-1 16,4-15-4-16,-2-16-4 16,2-13-3-16,2-20-4 0,5-15-5 15,3-13-3-15,0-10 4 16,0-9 4-16,1 2 9 16,-4 7 10-16,-7 4 9 15,-4 18 7-15,-7 11 7 0,-8 17 5 16,-4 16-1-16,-10 20-2 15,0 12-5-15,-7 4-7 16,4 10-4-16,0 1-3 16,5 4-2-16,5-7-2 0,5-4 0 15,9-8-2-15,3-8 1 16,9-8-2-16,5-8-2 16,1-9-4-16,4-5-5 15,-6-14-10-15,7-14-49 0,-2-2-20 16,-7-7-6-16,0-9-6 15</inkml:trace>
  <inkml:trace contextRef="#ctx0" brushRef="#br0" timeOffset="8910.81">20549 11422 78 0,'-18'0'102'0,"0"0"-7"15,5 4-5-15,13-4-3 16,-10 17-76-16,10-17-9 15,20 11-15-15,-2 0-65 16,12-11-11-16,12 0-6 0,0-7-6 16</inkml:trace>
  <inkml:trace contextRef="#ctx0" brushRef="#br0" timeOffset="9707.24">20808 11615 63 0,'-15'-5'101'0,"15"5"-5"15,-10-6-6-15,10 6-2 0,0 0-69 16,0 0-7-16,0 0-7 16,1 8-3-16,6 3 0 15,1 4-2-15,4 6 0 16,-3 2 0-16,0 6 0 16,-3 3-1-16,0 4 1 0,-6-1-1 15,1 1 1-15,-1-4-1 16,0-4 1-16,0-3 0 15,0-8-1-15,0-8 1 0,0-9 0 16,9-1 0-16,1-12 0 16,-5-6 0-16,6-5 1 15,-4-5-1-15,4-3 1 16,-2 0 0-16,1 0 0 0,-2 1 0 16,4 8 0-16,-4 1 0 15,4 4-1-15,-4 6 1 16,2 10 0-16,5 2-1 15,-5 2-1-15,5 9 1 0,-1 3-1 16,1 4 1-16,-2 3 0 16,3-2-1-16,-1 4 1 15,1-2-1-15,-1 0 2 16,1-2-1-16,-3-1 0 0,3-1 0 16,-1-3 0-16,1-2 0 15,0-5 1-15,2-2-1 16,-2-5 0-16,5-1 1 0,2-7-1 15,-1-10 0-15,5-4 1 16,-1-6 0-16,1-7 0 16,-4-4-1-16,-1-6-1 0,-5-4 0 15,-5-1 0-15,-6 0 0 16,-5 3 0-16,-3 8-1 16,-11 8 1-16,-1 10 0 15,-8 13 2-15,2 8 1 16,-1 17-1-16,1 12 2 0,3 7-1 15,12 7 1-15,5 2-1 16,3 0-1-16,13 1 0 0,4-1-3 16,7 0-4-16,1-11-38 15,-1-2-46-15,9-6-3 16,2-11-7-16,3-8-5 16</inkml:trace>
  <inkml:trace contextRef="#ctx0" brushRef="#br0" timeOffset="11711.02">22388 10810 91 0,'-1'-30'96'0,"-3"14"-6"16,4 16-6-16,-12-5-42 0,5 22-28 15,3 17-4-15,2 9-6 16,2 11-3-16,0 11 0 15,4 10 0-15,0 3 0 16,5-1 0-16,-4-3 1 0,2-3-2 16,0-11 0-16,-3-6 2 15,-2-11-2-15,-1-11-1 16,1-10 1-16,3-4-1 16,-5-18-3-16,0 0 1 0,0 0-2 15,-7-18 0-15,4-6 0 16,2-8 0-16,1-5 0 15,-4081-2 1-15,8162 3 3 16,-4081 1 3-16,8 5 2 0,-2 9 2 16,-2 3 2-16,-2 8 0 15,-2 10 1-15,11-7 0 16,-11 7-1-16,20 0-1 0,-6 3-2 16,5 1-2-16,4 3 1 15,2 2-1-15,4 3-2 16,-6 1 1-16,1 2-1 15,-7 5 1-15,-5 4-1 16,-8 3-1-16,-4 3-1 0,-9 2-3 16,-14 0-3-16,-1 4-6 15,-7-9-8-15,4-7-57 16,-3-2-12-16,6-9-7 16,2-9-3-16</inkml:trace>
  <inkml:trace contextRef="#ctx0" brushRef="#br0" timeOffset="11951.83">22812 10665 44 0,'10'-18'102'0,"-10"18"-6"16,0 0-6-16,0 22-2 15,-8 12-68-15,-3 12-5 16,2 10-7-16,1 16-5 15,4 6-1-15,4 2-1 0,2 3-1 16,5-7-4-16,6-1-3 16,0-12-6-16,7-5-11 15,-3-8-54-15,2-19-12 0,0-9-7 16,-2-14-4-16</inkml:trace>
  <inkml:trace contextRef="#ctx0" brushRef="#br0" timeOffset="12315.02">23029 11242 83 0,'9'11'91'15,"-9"-11"-3"-15,18 14-6 0,-7 2-56 16,-3-5-7-16,4 5-2 15,-3 2-5-15,3 4-2 16,0-2-3-16,1 2-1 0,0-4-1 16,0-2-2-16,1-6-1 15,1-7-1-15,3-3 1 16,3-12 0-16,0-10-1 16,4-10 1-16,-1-6-1 0,3-11 0 15,-3-7-1-15,-2-6 0 16,-3-1-1-16,-4 2-1 15,-7 9-2-15,-6 10-5 16,-8 12-6-16,-8 17-22 16,1 13-51-16,-9 7-3 0,2 14-6 15,-3 4-3-15</inkml:trace>
  <inkml:trace contextRef="#ctx0" brushRef="#br0" timeOffset="12766.65">23743 10981 35 0,'4'-18'98'0,"-8"5"-3"15,-10 12-7-15,-13 7-2 16,2 18-65-16,-8 11-9 0,3 7-6 16,0 10-3-16,8 5-2 15,6-1-1-15,12-2-1 16,6-7-2-16,15-11-3 0,12-12-5 16,4-16-4-16,16-8-23 15,2-19-47-15,-1-12-6 16,2-11-6-16,-1-6 3 0</inkml:trace>
  <inkml:trace contextRef="#ctx0" brushRef="#br0" timeOffset="13617.51">24054 10301 10 0,'12'-16'98'16,"0"16"-1"-16,-7 18-4 15,-1 17-5-15,-7 13-59 0,-3 15-8 16,5 14-7-16,-4 8-7 15,0 7-4-15,0 3-1 16,1-2-1-16,-2-2 0 16,1-4-1-16,3-8 1 0,-2-9-1 15,1-12 1-15,2-9-1 16,1-13 1-16,0-10-1 16,3-15-1-16,-3-11 1 15,11-17-2-15,-3-17 1 0,5-9 0 16,-1-17-1-16,5-8 1 15,1-8 0-15,-2-3 0 16,2 1 1-16,0 6 0 16,-4 11 0-16,3 11 1 0,-7 12 1 15,0 12 0-15,-2 14 1 16,1 9 0-16,-9 3 0 16,18 12-1-16,-10 6 1 0,4 1-1 15,3 7-1-15,0 1 0 16,-2 4-1-16,-1-2 0 15,-5 1 0-15,-2-1-1 0,-1-3-2 16,-7-2 0 0,-7-7-1-16,-3-1 0 0,-1-7-1 15,-9-2 0-15,3-7 1 16,-1 0 0-16,-1 0 2 16,3 0 1-16,-3 0 2 0,-1 2 1 15,5 1 2-15,5 2 0 16,1-1 1-16,7 6 0 15,0 0 1-15,5 3-2 0,10 3 1 16,10 0-1 0,3 7-1-16,7 0 0 0,4 2 0 15,3 0-2-15,2 1 0 0,2-7-1 16,-5 2-4-16,2-10-7 16,-2-1-21-16,-2-7-58 15,-3-11-3-15,0-10-8 16,-6-8-5-16</inkml:trace>
  <inkml:trace contextRef="#ctx0" brushRef="#br0" timeOffset="13798.16">24700 10943 62 0,'0'0'102'0,"0"20"-6"16,-10 1-6-16,2 1-1 15,-1 7-74-15,-3 0-5 16,6 3-5-16,-3-3-5 0,9 1-3 15,0-7-4-15,5 1-7 16,-5-8-12-16,0-16-45 16,11 15-19-16,-11-15-6 15,0 0-5-15</inkml:trace>
  <inkml:trace contextRef="#ctx0" brushRef="#br0" timeOffset="13977.88">24706 10625 4 0,'2'-64'100'16,"-4"16"-3"-16,-2 15-6 16,-1 21-5-16,5 12-45 15,-6 20-22-15,6 14-16 0,2-1-13 16,10 11-31-16,13 0-46 16,-5-2-3-16,5-2-7 15,0-5-3-15</inkml:trace>
  <inkml:trace contextRef="#ctx0" brushRef="#br0" timeOffset="14357.5">24903 10851 13 0,'0'0'97'16,"-16"8"-1"-16,8 6-4 15,-10 4-5-15,2 2-57 0,-4 9-14 16,2 0-5-16,1 5-5 15,1-1-3-15,7-2-2 16,0-6-1-16,6-4-1 16,3-7 1-16,0-14 0 0,6 9-1 15,5-12 0-15,2-9 0 16,0-6 0-16,6-1 0 16,-1-5 2-16,0 0 0 15,6 2 1-15,-3 1 1 0,-4 4 0 16,3 4 1-16,-3 2 0 15,-1 5 1-15,-2 3 0 16,4 3-1-16,-4 3-1 0,1 6 0 16,-2 4-1-16,-4 4 0 15,2-1-1-15,-3 2-2 16,3-2-4-16,-8-7-10 16,5-6-55-16,0 1-22 0,-8-4-4 15,20-7-8 1,-13-4-2-16</inkml:trace>
  <inkml:trace contextRef="#ctx0" brushRef="#br0" timeOffset="14989.66">25194 10943 10 0,'8'-17'94'16,"-3"5"-1"-16,-3-5-5 0,3 0-5 15,-2-3-56-15,6-6-14 16,0-3-7-16,-5 2-2 16,0-1-3-16,-2 3 0 15,-2 5-1-15,-1 7-1 0,1 13 0 16,-15-11 0-16,2 12 0 16,3 11-1-16,-3 5 1 15,1 4 0-15,4 4 1 16,2 6 1-16,1 0 0 0,1 1 0 15,4 2 1-15,3-1 0 16,4-3 1-16,0-2 1 16,-1-5 0-16,2 0 1 15,-4 1 2-15,7-3-1 16,-7 5 1-16,-4 0 0 0,0 8-1 16,-3 1 0-16,-3 11-2 15,-3 2 0-15,-2 6-2 16,-1 7 0-16,-1 1-1 0,5 5 0 15,-3-4-1-15,4 4-1 16,-1-5 1-16,3-1 0 16,-2-3-1-16,-3-6 1 0,0-2 0 15,0-8 1-15,-5-4-1 16,0-3 1-16,-6-9 0 16,-4-3 1-16,-6-9-2 15,-4-3 1-15,-3-8-1 0,1-3 1 16,0 0-1-16,0-3-1 15,5-6 1-15,10-5-1 16,11-3 1-16,11-8-1 16,17-7 1-16,14-12 0 0,18-8 0 15,8-14 0-15,12-9-3 16,11-11-4-16,2 7-16 16,1 0-58-16,-8-6-11 15,-4 9-5-15,-17 5-8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3:54:06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3118 3793 29 0,'13'0'71'0,"-5"0"0"16,-8 0-3-16,10 4-61 15,-10-4-6-15,10 8 1 16,-10-8-1-16,16 12 0 16,-5 0-1-16,0-2 1 0,1 6 0 15,4 0 0-15,-2 6 0 16,4 0 0-16,-2 4 0 16,4-4 1-16,1 2 1 15,2-7 0-15,6 2 1 16,-2-8-1-16,10-2 2 0,-1-3 0 15,7-5 0-15,3 1 0 16,2-2 0-16,0 0-1 16,1 0-1-16,3 0-1 15,0 0 0-15,-1 0 0 0,1 3-1 16,0-1-1-16,4 0 1 16,-3 1 0-16,7-2 1 15,1 1 0-15,0 0 0 0,5 2 3 16,-5 0-1-16,3 6 0 15,-1-2 0-15,-2 6 0 16,-1 1 0-16,-6 3-1 16,1-1 0-16,-4 1 0 0,6-5-1 15,2-4 1-15,0-4-1 16,9-5-1-16,-1 0 1 16,9-13 0-16,2-6-2 15,3-2 0-15,5-4 0 0,-2-1 0 16,0 3 0-16,2 0 0 15,-7 5 0-15,-1 4 0 16,-2 4 1-16,-7 6-1 16,-3 2 2-16,1 2-2 0,-7-1 1 15,0 1-1-15,-1 0 2 16,4 0-2-16,-5 0 1 16,7 0 0-16,-4-4 0 0,-1 0 0 15,5-2 1-15,-1 1-1 16,2-4 1-16,5 0-1 15,2-2 1-15,0-2 0 16,4-1-1-16,5 0 0 0,0-2-1 16,7 3 1-16,-3 1 1 15,3 2 1-15,3 3 0 16,5 0 2-16,-3 4 0 16,9 0 1-16,-5 2 1 0,5 1 0 15,1 0 0-15,0 4-1 16,4 3 0-16,-2 0-1 15,-3-1-1-15,2-2-1 16,1 1 0-16,-2 0-2 0,-5-5 1 16,-1 0-3-16,-2-7-8 15,-8-2-43-15,-7-12-36 16,-2-6-3-16,-17-11-7 0,-14-6-3 16</inkml:trace>
  <inkml:trace contextRef="#ctx0" brushRef="#br0" timeOffset="24188.99">11243 3142 51 0,'0'-24'91'15,"0"2"-3"-15,-4-2-6 16,-5 2-45-16,2 1-11 0,1-2-9 16,-4 9-10-16,-4-3-3 15,3 7-3-15,-4 1-1 16,-1 4 1-16,-1 4-1 15,0 1-1-15,0 8 0 16,0 6 1-16,1 3-1 0,2 6 1 16,1 3-1-16,3 0 1 15,2 6 1-15,2-1 0 16,2 1 0-16,4 2 1 16,0-1 1-16,7-1 0 0,2-2 1 15,3-1-1-15,4-2 1 16,4-1-1-16,-2-2-1 15,7-5 0-15,-1 0-1 16,-3-1 0-16,2-2 1 16,-5-2-1-16,-1 2 2 0,-9 0-2 15,-1 2 1-15,-7 3 0 16,-13 5 1-16,-4 3-1 16,-11 4-1-16,-5 4 0 0,-7 0-1 15,-2-2-2-15,2-7-4 16,5-4-11-16,2-11-37 15,14-17-32-15,13-20-6 0,6-15-6 16,12-11 3-16</inkml:trace>
  <inkml:trace contextRef="#ctx0" brushRef="#br0" timeOffset="24951.23">11571 2432 23 0,'-8'-52'90'0,"0"12"-2"16,-1 12-5-16,1 13-5 15,8 15-63-15,-11 0-3 0,11 20-5 16,2 14-2-16,4 15-1 16,3 15-1-16,1 14 0 15,0 18 0-15,-1 9 0 0,-6 2-1 16,2 2 0-16,-3-1 0 16,-3-9-1-16,0-7-1 15,-6-12 2-15,1-15-2 16,-4-9 1-16,4-13 0 0,1-11-1 15,-2-8-1-15,5-10 1 16,-2-6-1-16,4-8 0 16,0 0 0-16,0 0 1 15,-2-13-1-15,3 1 0 0,-1-4 1 16,0-3 0-16,0-5 1 16,0-4-1-16,5-3 0 15,4 0 0-15,2-1 0 16,7-1 0-16,0 1 0 0,5 3 0 15,2 4 0-15,-1 7 1 16,2 7-1-16,-4 6 1 16,-2 5 0-16,-1 13 0 0,-4 8 0 15,-3 5 1-15,-2 10-1 16,-4 6-1-16,1 0 1 16,-4 3-1-16,3-3-2 0,-4-4-1 15,0-5-4-15,4-5-4 16,-3-10-6-16,3-6-10 15,-6-12-16-15,11-2-32 16,2-9-14-16,0-8-4 0</inkml:trace>
  <inkml:trace contextRef="#ctx0" brushRef="#br0" timeOffset="25241.44">12067 3288 87 0,'-9'18'92'16,"-2"3"-4"-16,3 0-7 16,4 2-54-16,4 0-5 0,2-1-12 15,10-6-7-15,6-3-2 16,7-4 1-16,4-4 1 16,4-5-1-16,0-5 1 0,2-7-1 15,1-3 1-15,-6-3-1 16,0-1 1-16,-8-1 0 15,-7-4-2-15,-6 1 2 16,-9-3-3-16,-9 3-4 16,-12-5-3-16,-6 2-12 0,-10 13-57 15,-2-6-11-15,-1 2-7 16,3 5-2-16</inkml:trace>
  <inkml:trace contextRef="#ctx0" brushRef="#br0" timeOffset="25844.67">12519 3048 56 0,'0'0'81'0,"0"0"-2"0,0 0-3 16,0 0-60-16,6-8-7 16,4 8 1-16,3 2-5 15,-2 11 0-15,6 6 0 16,-5 8 0-16,0 6 0 16,-5 9 2-16,0 4-1 0,-3 0 3 15,-4-1-2-15,0-6 2 16,-4-7-1-16,-2-6 0 15,1-6 0-15,-2-9-1 0,7-11 0 16,-10 1-1-16,6-8-2 16,2-15-1-16,2-3-1 15,0-6-2-15,2-5 0 16,7-10-1-16,3 1 1 16,2 0-1-16,5 2 0 0,-1 7 0 15,2 6 0-15,3 9 1 16,-1 4-2-16,1 11 2 15,-2 6-2-15,4 2-3 0,-5 4-7 16,8 6-19-16,9 3-52 16,-10-5-6-16,3 2-5 15,1-5-3-15</inkml:trace>
  <inkml:trace contextRef="#ctx0" brushRef="#br0" timeOffset="26145.61">13280 2723 69 0,'-11'-5'98'0,"0"5"-6"0,1 7-5 15,-1 11-3-15,11 11-74 16,-9 12-4-16,0 8-4 0,2 11-2 15,3 10 0-15,-1 5 0 16,3 0 0-16,-1 0-2 16,2-5-3-16,1-10-2 15,0-6-5-15,0-13-6 0,2-10-13 16,-2-7-36-16,0-24-20 16,13 2-8-16,-6-16 2 15</inkml:trace>
  <inkml:trace contextRef="#ctx0" brushRef="#br0" timeOffset="26326.92">13058 2988 77 0,'-23'4'102'16,"1"3"-7"-16,8 3-6 16,4-2-1-16,24 1-78 15,-14-9-4-15,30 2-3 0,-2-2-3 16,10-4-3-16,3-3-6 15,13-1-14-15,-1 3-55 16,2-10-11-16,-6 4-8 16,-4 5-5-16</inkml:trace>
  <inkml:trace contextRef="#ctx0" brushRef="#br0" timeOffset="26701.56">13473 3130 10 0,'-1'12'87'15,"0"1"1"-15,1-4-5 16,0-9-5-16,11 12-65 16,0-7 1-16,3 2-7 15,7-3 0-15,2-4-2 0,4-1 1 16,-2-2-1-16,5-4 0 16,-4-5 0-16,2-9-1 15,-1-6-1-15,0-5-2 0,-2-2 1 16,0-2-1-16,-6-3-1 15,-3 3 0-15,-8 2 0 16,-3 9 0-16,-5 13 2 16,-11 10 2-16,-9 6 1 0,-9 17 2 15,-2 13 1-15,-4 6 0 16,1 7-1-16,5 3-1 16,4-1 0-16,8-1-2 15,7-2-2-15,10-5 0 0,6-8-3 16,13-8-3-16,6-7-4 15,10-4-22-15,6-10-60 16,6-8-2-16,10-13-5 16,6-8-8-16</inkml:trace>
  <inkml:trace contextRef="#ctx0" brushRef="#br0" timeOffset="27416.87">14330 2784 51 0,'0'-23'93'16,"-4"5"-3"-16,3 2-7 15,-1 5-4-15,-38 1-75 16,37-2-3-16,3 3-1 0,0 9-3 16,-4-10-2-1,4 10-3-15,-10-1 0 0,10 1 2 16,-18 13-2-16,1 4 0 15,-2 7 1-15,-2 5 2 16,-3 5 1-16,0 5 4 0,4 1 1 16,-3-1 2-16,4-3 1 15,5-4 2-15,1-3 1 16,7-5 3-16,3-5-1 0,3-5 0 16,3-1-2-16,7-5 0 15,2-1-1-15,0 3-1 16,6-4-1-16,-3 0-1 15,5 2-1-15,3-1 0 0,-6 0-1 16,3 2 0-16,-2-1-1 16,1-1 1-16,-5 0-1 15,-4 0-1-15,-10-7 1 0,6 18-3 16,-6-7-1-16,-10-1-4 16,-5 3-6-16,-6-4-11 15,-1-6-45-15,-2 5-16 16,-1-5-6-16,6-3-1 0</inkml:trace>
  <inkml:trace contextRef="#ctx0" brushRef="#br0" timeOffset="27739.39">14567 2539 4 0,'6'12'85'0,"-6"16"3"16,-4 7-6-16,-3 9-3 16,-2 2-60-16,1 14-5 15,-1 9-1-15,3 4-3 0,1 1-1 16,2 1-3 0,0 4 0-16,1-11-1 0,2-4-3 15,0-7 0-15,8-10-1 16,1-9 0-16,3-9-1 15,3-11 1-15,1-5-1 0,3-11 1 16,2-2 0-16,-1-11-2 16,-3-6-7-16,3-6-15 0,-2 4-52 15,-2-11-13-15,-3-5-4 16,-6-2-4-16</inkml:trace>
  <inkml:trace contextRef="#ctx0" brushRef="#br0" timeOffset="27923.54">14404 3035 82 0,'-21'15'98'0,"3"-2"-4"0,15-3-7 16,3-10-1-16,11 5-82 16,16-4 0-16,6-1-5 0,9-3-5 15,2-6-21-15,1-3-58 16,7 1-5-16,-1-7-5 15,-4-2-6-15</inkml:trace>
  <inkml:trace contextRef="#ctx0" brushRef="#br0" timeOffset="28854.66">15872 2900 23 0,'-14'-1'87'16,"1"1"-2"-16,5 0-5 15,8 0-5-15,0 0-69 16,-5 8 0-16,9 5-2 0,2 1-4 16,6 7 0-16,-1 4 3 15,0 7-2-15,0 1 0 16,-1 1 1-16,-1 0-1 16,-2 1 1-16,-4 0 0 0,-1-4 1 15,-2-3 1-15,0-7 1 16,0-7 0-16,-3-3-1 15,3-11 0-15,-13 3 1 0,13-3-2 16,-16-17-1-16,6-1 0 16,0-8-1-16,0-7-2 15,-1-5 0-15,3-4 2 16,-1-1-2-16,5-4 1 0,2 0 2 16,4 1-1-16,0 0 1 15,9 11 0-15,2 2 0 16,5 2-1-16,5 3 0 15,1 7 0-15,3 4-3 0,2 7-6 16,5 8-13-16,-1 4-47 16,4 4-16-16,-1 4-4 15,0 8-8-15</inkml:trace>
  <inkml:trace contextRef="#ctx0" brushRef="#br0" timeOffset="29256.12">16284 3184 6 0,'0'0'88'15,"0"0"2"-15,5 4-4 16,3-9-5-16,9-12-59 0,0-4-2 16,5-4-6-16,5-4-6 15,1-3-1-15,-1-1-2 16,2-1-1-16,-2 2 0 15,0 1 0-15,-8 2-2 0,-2 3 1 16,-8 6 0-16,-4-1 0 16,-5 6-1-16,-5 5 1 15,-8 7 0-15,-8 3-3 16,-8 5 1-16,1 8-1 0,-4 6 0 16,-3 7-1-16,2 4 2 15,1 3-2-15,6 1 0 16,8 2 3-16,6-3-2 15,8 0 1-15,6-7-1 0,13-3 0 16,9-5 0-16,6-3 0 16,3-5 0-16,5-10-4 0,5 0-5 15,0-9-11-15,7-7-54 16,0-2-13-16,-3-9-7 16,1 0-5-16</inkml:trace>
  <inkml:trace contextRef="#ctx0" brushRef="#br0" timeOffset="30010.1">16901 2729 37 0,'-16'11'96'0,"9"2"-6"15,-3 3-4-15,5 4-3 16,2 11-63-16,1 4-7 16,2 3-7-16,-2 3-4 15,8 0-1-15,1 4 1 0,0-3 0 16,0-4-2-16,0-8 0 16,-1-4 1-16,-3-3-1 15,-2-8 1-15,-1-4-1 0,0-11-1 16,0 0 1-16,-9-5 1 15,4-7-2-15,2-7 0 16,1-8 1-16,2-5-2 16,0 2 1-16,4 0 1 15,3 3 1-15,1 3-1 0,0 3 0 16,1 6 2-16,-9 15-2 16,18-7 1-16,-9 7 0 0,-9 0 0 15,16 15-2-15,-4-4 1 16,-2 5 0-16,2-2-2 15,1-3 0-15,0 1 0 16,-3 0-2-16,1-4 0 16,-3 4 1-16,-8-12-2 0,11 12 0 15,-11-12 2-15,5 10-2 16,-5-10 1-16,0 0 1 16,0 0 0-16,0 0 0 15,14-8 1-15,-14 8 1 0,13-18-1 16,-4 5 1-16,4-4 2 15,0 1-3-15,2-2 2 0,-1-1 1 16,0 2-2-16,0 0 1 16,-5 6 1-16,0 4 1 15,0 2-1-15,-9 5 1 16,17-3 3-16,-8 3-2 16,2 4 2-16,1 4 3 0,-5 4-1 15,7 3 0-15,-7 6 0 16,4 5 1-16,-3 1-3 15,1 0 0-15,-1 0-1 0,4-4-2 16,-3 1 0-16,2-5-1 16,3-8-3-16,1-1-14 15,-6-1-54-15,7-11-17 16,0-9-5-16,-2-10-8 0,1-9 7 16</inkml:trace>
  <inkml:trace contextRef="#ctx0" brushRef="#br0" timeOffset="30891.84">17938 2963 33 0,'6'-21'96'15,"-2"-2"-3"-15,-4-3-7 16,-8 4-1-16,-5 2-65 0,-7-3-7 16,0 5-5-16,-4 8-4 15,-5 8-3-15,3 5-2 16,-5 16 1-16,2 5 0 15,0 10-3-15,4 2 1 0,5 5 2 16,4-4-1-16,7-1 1 16,9-2 1-16,0-8 0 15,14-8-1-15,7-7 1 16,3-7-1-16,7-4 1 0,0-5 1 16,3-5-1-16,0-7 0 15,-2-5 0-15,1 2 2 16,-8-3-1-16,-3 4 1 15,-7-1 1-15,-2 3-1 0,-7 4 0 16,-5 4 1-16,-1 9 0 16,-15-3-2-16,4 4 0 15,-5 7 1-15,0 5-2 0,-1 2-1 16,6 0 0-16,-1 3 0 16,9-2-2-16,2 2 0 15,1-3-2-15,7-4-4 16,9 0-5-16,5-7-6 0,5-3-4 15,1-1-1-15,6-5 1 16,-3-3 2-16,2-4 3 16,-1 5 10-16,-3-6 9 15,-2 4 12-15,-8 1 6 0,1-2 3 16,-6 5 0-16,-3-1 0 16,-10 6-1-16,8-10-5 15,-8 10-5-15,0 0-3 16,0 0-4-16,0 0-2 0,0 0-1 15,0 0-1-15,0 10-2 16,0 10 3-16,3 4-2 16,0 0-3-16,4 3 0 0,3-3-3 15,-1 1-8-15,-2-11-10 16,4-12-41-16,0-4-24 16,7-15-5-16,-3-8-2 15</inkml:trace>
  <inkml:trace contextRef="#ctx0" brushRef="#br0" timeOffset="31017.93">18360 2461 65 0,'-20'20'94'0,"-8"16"-4"16,6 8-10-16,3-3-11 16,30-12-127-16,-8 5-23 15,8-7-5-15,12-5-6 16</inkml:trace>
  <inkml:trace contextRef="#ctx0" brushRef="#br0" timeOffset="31460.58">18549 2764 74 0,'-16'16'93'0,"4"-3"-4"16,-1-3-7-16,4 4-3 0,-18 0-76 16,27 2-1-16,0-3-2 15,3 6-2-15,2-2 3 16,1 1-1-16,-1-1 1 16,-1-3 0-16,-3 0-1 0,0-3-1 15,1-3 0-15,-2-8 1 16,0 0-2-16,0 0 1 15,13-3 0-15,0-9 1 0,2-5 2 16,2-4 3-16,0-1 1 16,2-1 0-16,-1 7 3 15,-6 0 0-15,0 7-1 16,-2 1-1-16,-10 8-1 0,13 2-2 16,-6 7-1-16,0 11 1 15,-5-3-3-15,9 9 0 16,-5 0 2-16,2 3-2 15,1 0-2-15,-1-4-5 16,-2-8-16-16,-2-6-68 0,13-3-1 16,-3-8-6-16,5-10-8 15</inkml:trace>
  <inkml:trace contextRef="#ctx0" brushRef="#br0" timeOffset="32112.69">19102 2767 74 0,'0'0'98'0,"0"0"-3"16,0 0-6-16,-11 29-18 0,11-29-55 16,-1 12-4-16,1-2-7 15,0 3-3-15,1 5-2 16,6 4 0-16,0 6-3 0,-1 1 1 15,4 3-1-15,-2 0-4 16,1-1-2-16,-2-2-7 16,-2-3-5-16,1-8-9 15,-6-18-22-15,17 8-35 0,-12-14-4 16,0-15-2-16</inkml:trace>
  <inkml:trace contextRef="#ctx0" brushRef="#br0" timeOffset="32263.64">19240 2472 32 0,'-3'-21'97'0,"-12"15"-5"16,0 16-5-16,-2 16-1 15,1 6-66-15,2-1-6 0,5 3-10 16,3-7-20-16,-1 0-67 16,17-2-1-16,11-8-7 15,8-4-6-15</inkml:trace>
  <inkml:trace contextRef="#ctx0" brushRef="#br0" timeOffset="32983.19">19371 2839 65 0,'-7'16'94'0,"-7"-1"-2"16,5-4-8-16,-3-2-3 15,3 4-73-15,1 4-4 0,4-3-3 16,-2 3-2-16,5-1-1 15,1-3-1-15,1 3 1 16,2-3 0-16,3-2 0 16,-3-2-1-16,-3-9 2 15,11 15-1-15,-11-15 1 0,10 4 3 16,-10-4 0-16,17-2-1 16,-5-4 3-16,-3-3 1 15,3-2-1-15,2-3 1 0,-3 3 2 16,0 0-3-16,3 0-1 15,-6 3 1-15,3 1-2 16,-2 2-1-16,1 5 1 16,-10 0-1-16,15 10-2 0,-6-1 1 15,3 3 0-15,-5 2-1 16,7 4 1-16,-5 0 0 16,0-3-3-16,4-2 1 15,-5 3 2-15,1-6-2 0,-9-10 1 16,18 4 0-16,-10-4 0 15,4-8 0-15,-2-3 1 16,1-2 1-16,-3-5-2 16,4-1 1-16,-5-6 0 0,4 0-4 15,-4-6-2-15,5-2-2 16,-5-7-7-16,6 2-4 16,-2 1-1-16,-3 4-2 0,-1 2 1 15,-1 7 2-15,-5 7 4 16,-1 6 3-16,0 11 8 15,-16 0 8-15,2 7 2 0,4 11 5 16,-2 8 1-16,0 4 1 16,6 7 0-16,4 4 0 15,1 7 1-15,3 10-1 16,5 11 1-16,5 3 1 16,1 12-3-16,1 7-2 0,1 13 2 15,-2 4-4-15,-3 3-1 16,-2-2-3-16,-2-2-2 15,-7-4-3-15,-1-4-1 0,-16-1 0 16,-6-13-4-16,-8-5-3 16,-8-18-17-16,-8-8-61 15,1-12-3-15,-6-22-5 16,0-20-3-16</inkml:trace>
  <inkml:trace contextRef="#ctx0" brushRef="#br0" timeOffset="33602.69">20879 2542 69 0,'6'-40'97'0,"1"9"-6"0,-7 20-4 16,0 11-3-16,-15 21-72 16,4 28-6-16,3 8-2 15,0 18-5-15,5 5 0 16,3 13-1-16,3-3-4 0,11 2-6 15,-2-11-6-15,3-6-31 16,9-14-35-16,-10-13-8 16,-4-11-3-16,-5-21 5 15</inkml:trace>
  <inkml:trace contextRef="#ctx0" brushRef="#br0" timeOffset="33891.73">20701 2955 81 0,'-17'-10'93'0,"4"7"-5"0,13 3-4 16,0 43-22-16,12-36-48 16,15 0-4-16,5-2-1 0,6 0-2 15,6-1-1-15,2 3 1 16,2 1-3-16,-6-1-1 16,2 0-2-16,-5 0 1 15,-6 1-1-15,-6 2-1 16,-4 1 2-16,-4-5-1 0,-3 3-1 15,-4 2 2-15,-4 5-2 16,1-1 0-16,-5 4-2 0,2-4 0 16,1 1-3-1,-3 1-3-15,4 0-5 0,-8-17-11 16,14 12-19-16,0-9-44 16,-14-3-5-16,9-6-5 15,-6-9-1-15</inkml:trace>
  <inkml:trace contextRef="#ctx0" brushRef="#br0" timeOffset="34049.28">21243 2611 70 0,'3'-50'101'0,"-1"12"-6"0,2 11-9 16,-2 15 0-16,-2 12-73 15,15 15-14-15,-6-6-29 0,0 10-56 16,14-2-3-16,5 2-7 15,3 3-4-15</inkml:trace>
  <inkml:trace contextRef="#ctx0" brushRef="#br0" timeOffset="34921.7">21530 2898 64 0,'0'0'103'0,"0"0"-8"16,0 0-5-16,0 0-2 16,-10 8-71-16,8 3-7 0,1-3-5 15,0 11-5-15,1-5 0 16,5 5 0-16,1 2-2 16,4 1-1-16,-5 1 1 0,3-2-1 15,-3-1-1-15,1-8-1 16,-2-1 0-16,-4-11 0 15,9 9 1-15,-9-9 3 0,11-3-1 16,-4-9 4 0,-2 3 0-16,5-3 2 0,-2-4-1 15,2 1 2-15,0-5-1 16,7 3-1-16,-1-6-1 16,1 9 0-16,1-5-2 0,0 2 0 15,-4 4 1-15,2 4-2 16,-4 2 1-16,0 4 1 15,-12 3 0-15,14 0-2 0,-10 10 3 16,-2 2-1-16,3 0-2 16,-2 0 1-16,2-2 0 15,0 2-3-15,0-3 1 16,2-1 0-16,-7-8-1 0,17 7 0 16,-9-6 2-16,3-1-1 15,-1 0 0-15,1-11 3 16,-1 2-1-16,3-4-1 15,1-2 2-15,-2 1 0 16,2-3-2-16,1 3 2 0,-2 4 1 16,-3 1-1-16,2 6 1 15,-12 3 1-15,15 3-2 16,-8 6 1-16,1 6 0 16,0 1-1-16,5 1 0 0,-1 1-1 15,4-4 2-15,1 1-3 16,1-3 1-16,-1-2 1 15,4-4-1-15,5-6 0 0,-2 0 1 16,5-3-1-16,0-5 0 16,7-6-1-16,1-6 2 15,1-3-2-15,4-3-1 16,-3-1 1-16,-1-6-1 16,-3-3-1-16,-4 2 1 0,-5 2 0 15,-5-1-1-15,-8 5 2 16,-3 2 1-16,-9 5 1 15,-4 11 1-15,-11 7 3 16,-7 3 0-16,-2 13 2 0,-9 13-1 16,5 2-1-16,2 7-1 15,6 1 0-15,9 4-2 0,10 1-3 16,6-3-2-16,18 5-4 16,11-15-11-16,20 1-41 15,13 1-31-15,2-5-5 16,12-2-8-16,5-8-1 0</inkml:trace>
  <inkml:trace contextRef="#ctx0" brushRef="#br0" timeOffset="35473.45">23642 2231 31 0,'20'-26'89'16,"-11"25"-3"-16,-9 29-4 0,-16 38-2 15,1 30-71-15,-17 20-3 16,2 20-2-16,1 9-2 15,4 9-8-15,5-3-9 16,8-10-12-16,11-16-8 0,2-21-6 16,9-12-17-16,-5-23-29 15,9-12-6-15</inkml:trace>
  <inkml:trace contextRef="#ctx0" brushRef="#br0" timeOffset="35889.83">23263 2796 49 0,'-26'-15'91'0,"9"11"-2"16,17 4-5-16,0 0-2 0,5-10-76 15,26 4-2-15,10-5-2 16,11-1 0-16,5-2 1 15,6 3-1-15,-3 1-2 16,0 5 0-16,-5 1 1 0,-6 4-1 16,-4 0 0-16,-9 9 2 15,-7-1-2-15,-9 0 1 16,-2 1 0-16,-4-2 1 16,-6 5 0-16,-8-12 3 15,8 12 0-15,-8-12 0 0,0 0 1 16,5 13 0-16,-5-13-2 15,0 12 0-15,0-12 0 16,-4 22-3-16,3-3-1 0,-1 9 1 16,-3-1-4-16,1 7 0 15,2 0-5-15,1 0-9 16,1-4-24-16,-4-10-47 16,6-6-4-16,-2-14-6 0,16 2-2 15</inkml:trace>
  <inkml:trace contextRef="#ctx0" brushRef="#br0" timeOffset="36047.97">23966 2448 63 0,'-6'-33'96'16,"-1"10"-4"-16,-2 20-7 16,9 3-2-16,-38 17-77 0,38-8-12 15,10 6-20-15,8 0-58 16,4-1-3-16,3-2-7 0,2-2-2 15</inkml:trace>
  <inkml:trace contextRef="#ctx0" brushRef="#br0" timeOffset="36394.13">24093 2617 0 0,'4'14'85'0,"0"1"3"16,-3 11-4-16,10 8-36 15,-12 0-10-15,-7 5-16 0,2 2-11 16,-3-2-2-16,1 1-6 16,1-5-1-16,-1-9 2 15,5-6 0-15,0-5 2 16,1-5 0-16,2-10 0 0,0 0-1 16,0-18 0-16,3-6-1 15,5-13-1-15,6-8 0 16,0-11-1-16,3-5-2 15,1 6 0-15,-1 3 1 0,-1 7 0 16,-6 7-1-16,5 11 0 16,-5 13-2-16,-2 14 2 15,2 6-4-15,2 5-2 0,0-2-10 16,6 8-12-16,2-1-43 16,-1-3-17-16,7-4-4 15,1-6-4-15</inkml:trace>
  <inkml:trace contextRef="#ctx0" brushRef="#br0" timeOffset="36728.45">24476 2581 0 0,'20'-13'93'0,"-1"-4"2"0,-8 5-4 16,-1 3-21-16,-6-1-25 15,0-3-20-15,-3 4-12 0,-1 9-4 16,-7-14-5-16,-5 14-3 16,0 3-1-16,-6 4 0 15,1 5-1-15,-6 12 0 16,-1 2 1-16,5 3-1 0,5 5 1 15,1 3 2-15,7-1 1 16,1 3-1-16,5-6 3 16,9-1-1-16,1-5 0 0,4-1 1 15,-4-2-1-15,3-5-1 16,0-2 0-16,3-6 0 16,-2-1-2-16,-2-3 1 15,-2 0-1-15,-10-7 0 0,15 7-1 16,-15-7 0-1,7 12-1-15,-7-12-3 0,-7 17-3 16,-7-10-7-16,3 6-22 0,-1-1-54 16,-6-4-2-16,-4-1-8 15,6-4-4-15</inkml:trace>
  <inkml:trace contextRef="#ctx0" brushRef="#br0" timeOffset="37043.58">24910 2392 77 0,'10'5'90'16,"-8"13"-2"-16,-2 9-6 0,-6 10-53 15,-8 4-6 1,-1 12-13-16,-2 0-3 0,2 3-2 15,1-3-1-15,2-4-2 16,4-1 1-16,1-9-2 16,6-8-1-16,5-11 2 0,6-3-2 15,8-8 0-15,1-8 0 16,4-1 0-16,7-10-3 16,2-4-4-16,-4-6-6 0,2 3-19 15,-3-8-50-15,-3-1-4 16,-6 4-7-16,-8-2-2 15</inkml:trace>
  <inkml:trace contextRef="#ctx0" brushRef="#br0" timeOffset="37233.24">24787 2716 39 0,'-28'0'103'0,"-1"-3"-5"15,4 3-6-15,3 1-3 16,6 1-54-16,16-2-19 15,-6 11-8-15,14-7-5 0,8 0-1 16,9-1-3 0,8-3-3-16,8 0-17 0,11 0-62 15,-1-8-8-15,-3-6-6 16,-3-1-6-16</inkml:trace>
  <inkml:trace contextRef="#ctx0" brushRef="#br0" timeOffset="39033.59">20645 4275 8 0,'14'-16'96'0,"-8"-5"-2"0,7-2-6 16,-8 1-6-16,0-3-51 16,-4 8-17-16,-1-2-6 15,1 4-5-15,-2 3-1 16,1 12-2-16,-20-11 0 16,4 10 0-16,-6 1-1 0,-2 12-1 15,-5 4 1-15,-3 6 0 16,-4 3-1-16,4 6 0 15,-1 1 2-15,6 3-1 0,1 0 0 16,7-4 2-16,5 1 0 16,5-3 0-16,9-1 1 15,0-3 2-15,3-1-1 0,10-5 1 16,6 1 1 0,4-1-2-16,7-2 0 0,0-4 0 15,6 4 0-15,0-4-2 16,4 4 0-16,-6 1 1 0,-2-1-2 15,-8 2 2-15,-1 0 0 16,-9 6 0-16,-5-1 0 16,-9 3 1-16,-8 0-1 0,-7 2 0 15,-9-1 0-15,-6 4-1 16,-8-3-1-16,-5-4-4 16,-5-7-7-16,8-13-54 15,-4 0-24-15,1-7-2 0,9-15-10 16,5-11-2-16</inkml:trace>
  <inkml:trace contextRef="#ctx0" brushRef="#br0" timeOffset="40170.63">21252 4117 62 0,'0'0'95'16,"0"0"-5"-16,-10 4-4 16,-3 16-3-16,-3 9-78 0,6 8-1 15,-1 11-2-15,0 10-3 16,3 10 2-16,2 5 1 16,-1-1-2-16,3 3 1 15,1-8 0-15,1-1 0 0,0-10 0 16,2-12 0-16,-1-11-1 15,1-8 0-15,0-6 1 16,0-19 0-16,0 0-1 16,0 0 2-16,0-25 0 0,-2-6-2 15,1-14 0-15,-1-11 0 16,-2-12-1-16,2-10 0 16,-2-4-1-16,-3-4 1 0,7-2-2 15,0 4 3 1,7 7 0-16,6 10-1 0,4 8 1 15,7 15 2-15,2 10-1 16,9 13 0-16,1 13 3 0,0 8-1 16,0 5 0-16,1 7-1 15,-1 9 1-15,-3 5-1 16,-6 4 0-16,0 6 1 16,-7 0-3-16,-4 3 1 0,-7 3 1 15,-5-1-1-15,-4-3 0 16,-4-1-1-16,-6-1 0 15,-6-2-2-15,-6-4-1 0,-7 2 1 16,-5-5-3-16,-3-4 0 16,-2 3 1-16,-2-5 1 15,2 1-2-15,1-9 2 16,7 1 1-16,2-6 1 0,6 2 2 16,7-6 0-16,7 0 0 15,9-4 1-15,0 0 2 16,5 13-1-16,13-6 1 15,3 1 2-15,2 1-1 0,11 4 1 16,3 3 0-16,0 3-1 16,4 3-1-16,2 0-1 15,-3 2 1-15,-1 2-2 16,-1-2-1-16,-5 1 0 0,-5-6-2 16,0 1-4-16,-8-10-9 15,1-8-62-15,-4-1-15 16,-3-10-6-16,-2-7-7 0</inkml:trace>
  <inkml:trace contextRef="#ctx0" brushRef="#br0" timeOffset="40723.86">21908 4138 59 0,'-17'3'100'15,"2"7"-4"-15,2-1-7 16,0-1-4-16,11 6-72 0,2-14-4 16,18 20-3-16,8-10-5 15,8-1 0-15,13-2 0 16,5 0-1-16,4-4 1 15,0 0-1-15,0-3-3 0,-2 0-3 16,-7-6-8-16,1-1-30 16,1 0-44-16,-17-7-5 0,0-1-5 15,-11 1-5-15</inkml:trace>
  <inkml:trace contextRef="#ctx0" brushRef="#br0" timeOffset="40957.49">22251 4210 65 0,'-16'28'102'16,"-2"2"-6"-16,1 11-7 16,-1 0-1-16,0 5-76 15,4 7-4-15,9 7-2 0,0 5-4 16,2-3-1-16,2-2-3 15,1-10-8-15,9-10-53 16,-4 2-26-16,4-9-4 16,-4-8-9-16,3-8-2 15</inkml:trace>
  <inkml:trace contextRef="#ctx0" brushRef="#br0" timeOffset="41540.18">22753 4096 59 0,'-10'-5'102'16,"10"5"-9"-16,-14-4-6 15,14 4 0-15,0 0-77 16,16 0-3-16,4 0-4 0,4 1-2 16,9 2-1-16,8 1 1 15,4 1-1-15,4 0 0 16,1-2-3-16,2-1-3 16,-2 5-9-16,-10-4-21 0,-18-2-50 15,10-1-6-15,-9 0-5 16,-4 0-2-16</inkml:trace>
  <inkml:trace contextRef="#ctx0" brushRef="#br0" timeOffset="41760.15">22960 4041 37 0,'-41'21'99'15,"5"9"-3"-15,-5 5-5 16,5 7-5-16,5 10-68 15,4 11-4-15,6 8-7 0,4 5-3 16,8 2-2 0,3 0-2-16,5-2-4 0,5-4-2 15,2-7-5-15,-2-7-7 16,2-6-17-16,-1-5-53 16,0-13-6-16,-2-5-4 0,-1-7 2 15</inkml:trace>
  <inkml:trace contextRef="#ctx0" brushRef="#br0" timeOffset="42048.19">22804 4529 51 0,'4'-23'99'0,"1"9"-4"16,-3 4-7-16,-2 10-2 16,18-2-75-16,-7 2-2 15,12 1-3-15,3 4-3 16,8 1 0-16,3 1 1 0,3 1-1 16,5 0-3-16,-4 1-5 15,-2-4-53-15,2-5-31 16,-5 0-4-16,-8-3-6 15,-6-6-5-15</inkml:trace>
  <inkml:trace contextRef="#ctx0" brushRef="#br0" timeOffset="44937.96">19294 5036 45 0,'-29'30'90'0,"9"-1"-6"15,8-4-5-15,5-4-4 16,-28-4-74-16,45-5-3 0,24 3 2 15,6 0 0-15,14 3 0 16,12-3 1-16,14-3 1 16,14 0 0-16,26-3-1 0,17-4 1 15,24-3 1-15,21-4-2 16,21-5-1-16,21-3 2 16,15 1-2-16,8-1 1 0,6 3 1 15,1 4-1-15,-3 3 0 16,-6-1-5-16,-5 1-48 15,-14 1-29-15,-14-1-6 16,-15 0-5-16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3:55:34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16657 959 8 0,'0'0'50'0,"0"0"3"0,0 0-2 16,7-11-3-16,2-2-9 16,-1 1-9-16,0-1-9 15,-2 1-4-15,1 1-3 16,-1 1-6-16,1-4-2 0,-4 0-1 16,1 1-1-1,-1 0-1-15,5-1-2 0,-7 2 0 16,-4 0-2-16,-4 0-2 15,-23-13 2-15,5 12-1 16,1 12 1-16,2-2 2 16,-3 3 0-16,-1 1 1 15,-24 15 1-15,27-3 4 0,1 2-2 16,3 8 0-16,1-2 0 16,7 3 1-16,4 3-2 15,6 2 0-15,1-1-2 16,6 1-1-16,6 2 1 0,2-3-1 15,5 0 2-15,0-1-2 16,3 0 2-16,-2-3 2 16,-1 2 0-16,-3 1 0 0,-4 1 1 15,-5-3-1-15,-7 2-2 16,-11-3-1-16,-16 35-5 16,-19-3-12-16,-14 1-54 15,-9-10-17-15,-1-7-7 16,36-28-8-16</inkml:trace>
  <inkml:trace contextRef="#ctx0" brushRef="#br0" timeOffset="1296.77">17001 894 33 0,'4'-25'96'0,"-4"25"-4"16,1-26-7-16,0 0-2 0,-1 8-75 16,0 18-2-16,0 0-2 15,-9 18-2-15,3 0-1 16,-4 10 0-16,0 4 1 15,-3 8-2-15,1 4-1 0,0 3 1 16,1-2-2-16,1 1 1 16,-3 0 1-16,2 0 0 15,2-5-2-15,-1-5 2 16,2-7-1-16,4-10 1 0,-1-11-1 16,5-8 2-16,0-8-2 15,0-9 1-15,2-8 1 16,3-7 0-16,-5 32-1 15,5-34 0-15,3-3 1 0,2-3-1 16,12-39 0-16,-3 36 2 16,-1 1 0-16,3 1 0 15,-21 41 1-15,23-34 0 16,0-2 0-16,2 13-1 16,2-1 1-16,-4 14-2 15,5-2 1-15,25 8 0 0,-27 4 1 16,-2 2 0-16,-4 4-1 15,-2 8 0-15,-5-1 0 16,-2 3-1-16,-7 6-4 0,-4 0 0 16,-2 3-3-16,-9-2-1 15,-2 0-1-15,-6-2 1 16,0-3 0-16,-3-1 1 16,-1-5 2-16,-3 2 2 15,0-3 1-15,2-2 1 0,-3-2 3 16,2-3-1-16,4 1 0 15,4-5 2-15,2 0 1 16,5 0-1-16,10 0 1 0,0 0 1 16,0 0-1-16,0 0 1 15,9 14-1-15,7-6 0 16,2 4-1-16,4 4-1 16,5 0 0-16,2 1-2 0,4 4 1 15,3 0-1-15,-1 0-1 16,2 3 0-16,-3-6 1 15,-4 4-4-15,0-1-11 0,-6-2-55 16,-1-7-20-16,-1 0-6 16,-6-9-6-16</inkml:trace>
  <inkml:trace contextRef="#ctx0" brushRef="#br0" timeOffset="1850.44">17599 774 50 0,'0'0'102'0,"-23"-19"-7"16,1-4-5-16,22 23-3 15,0 0-73-15,-12-8-6 0,4-1-4 16,-4-2-2-16,-2 0-2 15,14 11 1-15,11-5 0 16,-1 0-1-16,53-7-1 16,-26 10-1-16,-7 2-2 0,45 3-4 15,-32 0-4 1,4-3-10-16,-3 0-44 0,1 0-23 16,-2 0-7-16,-4 1-4 15</inkml:trace>
  <inkml:trace contextRef="#ctx0" brushRef="#br0" timeOffset="2076.54">18081 685 24 0,'-47'0'102'16,"24"0"-5"-16,-5 0-7 16,3 0-2-16,-4 0-68 15,3 0-6-15,3 6-8 0,-23 13-2 16,27-4-3-16,2 4-1 15,0 6 0-15,3 4-3 16,0 7-4-16,3 4-8 16,4-1-18-16,-3 4-56 15,7 2-4-15,0 2-6 0,2 3-2 16</inkml:trace>
  <inkml:trace contextRef="#ctx0" brushRef="#br0" timeOffset="3122.7">17558 587 25 0,'0'0'99'15,"-24"-6"-2"-15,-2 1-7 16,26 5-7-16,0 0-60 16,-9-3-6-16,-2 0-7 15,-1 0-5-15,0-4-2 16,12 7-1-16,0 0 1 0,0 0-1 16,0 0 0-16,2 0-1 15,3 0 0-15,63 0-1 16,-40 0 1-16,4 5 0 15,2-3-1-15,3 1-1 16,1 1 2-16,1-1 0 16,0 1-1-16,-3-1 0 0,0 0-1 15,-6 0-1-15,3 1 0 16,-10-4-5-16,3 3-8 16,-26-3-35-16,24 0-39 15,-2 0-5-15,-22 0-5 16,0 0-2-16</inkml:trace>
  <inkml:trace contextRef="#ctx0" brushRef="#br0" timeOffset="3536.94">17892 605 12 0,'-26'8'88'15,"26"-8"1"-15,-27 14-1 16,1 1-41-16,26-15-12 0,-19 15-8 15,0 0-10-15,19-15-4 16,-28 36 0-16,21-18-3 16,4-2-2-16,-4 13-2 15,0 0-1-15,3 6-2 0,-3-3 1 16,-1 7-2-16,1 1-2 16,-3 7 1-16,1 0 0 15,0 3-1-15,2-11 3 16,-12 62 0-16,-1-6-1 0,-1-6 1 15,8-9 1-15,-2-12-1 16,2-12 0-16,8-13-1 16,-2-17-1-16,2-4 0 0,0-4-1 15,1-2 2-15,-2-6-2 16,6-10 1-16,-2 12 1 16,2-12-1-16,0 0-1 15,0 0-2-15,0 0-1 16,0-7-12-16,0-9-49 0,8-7-27 15,10-9-6-15,-10 11-9 16,7-1-3-16</inkml:trace>
  <inkml:trace contextRef="#ctx0" brushRef="#br0" timeOffset="3973.04">18179 810 73 0,'0'0'101'0,"0"0"-4"15,-4-10-8-15,-3 0-22 16,1-3-51-16,1 0-6 16,5 13-5-16,0-12-3 0,0 2-1 15,0-1 0-15,20-10-1 16,0 13 0-16,3 0 0 15,0-5 0-15,5 13 0 16,2 0-1-16,2 0-1 16,3-1-1-16,-1-2-4 15,-1-2-8-15,1 2-36 0,-2 1-39 16,-8-1-3-16,-3-2-9 16,-21 5 4-16</inkml:trace>
  <inkml:trace contextRef="#ctx0" brushRef="#br0" timeOffset="4173.69">18542 656 27 0,'-4'-3'103'16,"-73"-10"-4"-16,48 16-7 0,-4 11-4 15,-28 22-59-15,30-14-14 16,1 9-7-16,2 5-3 16,1 5-4-16,3 9-1 0,2 1-1 15,4 2 0-15,-13 51-2 16,8 12-3-16,5 0-5 15,5-12-5-15,9-12-12 16,-1-15-39-16,5-30-22 16,5-28-5-16,3-19-6 0</inkml:trace>
  <inkml:trace contextRef="#ctx0" brushRef="#br0" timeOffset="4408.62">18124 1206 61 0,'-7'-35'103'0,"-2"7"-8"16,2-2-5-16,1 7-1 0,2 1-73 15,3 7-8-15,1 15-4 16,6-14-3-16,5 12 0 16,3 2 0-16,6 0 0 15,3 1-1-15,-6 2-1 0,15 4-3 16,-4-1-8-16,4 0-41 15,6 5-37-15,-7-6-4 16,2 2-7-16,-6-2-2 16</inkml:trace>
  <inkml:trace contextRef="#ctx0" brushRef="#br0" timeOffset="95479.08">11237 13950 5 0,'0'0'92'0,"-14"-9"0"16,2 11-6-16,-5 10-4 15,34 3-54-15,-25 9-12 16,-5 5-6-16,3 10-5 0,-1 7-3 16,5 9 1-16,-1 7-1 15,2 13 0-15,2 5 0 16,-1 3 0-16,-2 4-1 15,4-3-1-15,-1-3 0 0,2-9-1 16,-1-10-2-16,2-13-2 16,0-14-1-16,0-12-3 15,0-14-4-15,0-9-8 0,2-15-16 16,-2-12-29-16,0-6-19 16,0-12-5-16,0-8 1 15</inkml:trace>
  <inkml:trace contextRef="#ctx0" brushRef="#br0" timeOffset="95955.23">11110 14154 6 0,'10'-37'90'15,"5"10"3"-15,4 2-5 0,3 19-29 16,5-6-22-16,1 7-10 16,2 5-12-16,3 0-6 15,-6 8-4-15,4 4-2 0,-1 3-1 16,-5-1 0-16,-2 3-2 15,-4 0-3-15,-6 2-2 16,-10-2-4-16,-3 4-3 0,-5-6-5 16,-13 9-5-1,-2-2-2-15,-10 0 3 0,-5 0 1 16,3 0 5-16,2 1 8 16,0-4 8-16,7 4 7 15,4-6 9-15,6-3 4 16,2 1 1-16,10-5 2 0,-3 1-2 15,4-11-4-15,7 14-3 16,8-10-4-16,0 0-3 16,6-1-2-16,5 1-1 15,5 2-2-15,1 1 0 0,1 3-2 16,0 1 1-16,-6 4-1 16,-1 7 1-16,-7 2-1 15,-5 5 1-15,-8 4 0 0,-7 2 0 16,-4 4-1-1,-12-1 0-15,-5 3-1 0,-8-5-1 16,-6-7-4-16,-3 1-10 16,-12-4-56-16,6-19-19 0,2-7-5 15,2-13-7-15,8-14 1 16</inkml:trace>
  <inkml:trace contextRef="#ctx0" brushRef="#br0" timeOffset="96708.25">14617 14297 37 0,'4'-33'100'0,"-1"5"-3"16,-5-2-5-16,-8 7-3 16,-5 3-66-16,-16 11-6 15,-4 9-6-15,-11 5-4 0,-9 20-3 16,-6 13-2-16,3 15 0 15,3 15-2-15,13 7 1 0,13 2-1 16,19 1 0-16,16-6-2 16,31-12-2-16,17-15-10 15,22-25-70-15,10-4-6 16,6-16-5-16,-1-8-9 0</inkml:trace>
  <inkml:trace contextRef="#ctx0" brushRef="#br0" timeOffset="97571.33">8177 14011 29 0,'10'-9'89'16,"-10"9"-1"-16,-8 21-5 0,-12 11-3 16,-5 11-73-16,-7 14 1 15,-4 7-3-15,-2 11-4 16,-3 5 0-16,-2-3-3 15,4-2-3-15,5-3-5 16,4-13-5-16,6-8-13 0,6-8-33 16,8-16-23-16,2-12-5 15,8-15 0-15</inkml:trace>
  <inkml:trace contextRef="#ctx0" brushRef="#br0" timeOffset="97802.66">8059 13907 41 0,'6'-21'97'0,"-6"21"-2"16,0 14-5-16,0 18-2 15,-38 15-69-15,35 11-7 0,3 10-1 16,-2 10-4-16,11 9-2 16,7 5-2-16,3 1-1 15,5-2-2-15,4-4-1 16,-4-11 0-16,9-5-4 0,-7-10-2 15,3-10-8-15,-12-10-46 16,-1-15-27-16,-6-11-8 16,-10-15-4-16,12 6 4 15</inkml:trace>
  <inkml:trace contextRef="#ctx0" brushRef="#br0" timeOffset="98024.99">7759 14534 75 0,'-19'-11'101'0,"8"4"-5"16,11 7-7-16,-11 10 0 15,14 5-78-15,16 7-10 0,10-10-35 16,12 7-53-1,14-3-3-15,0-10-7 0,15-6-7 16</inkml:trace>
  <inkml:trace contextRef="#ctx0" brushRef="#br0" timeOffset="108299.74">19123 7919 18 0,'0'0'93'16,"-1"13"1"-16,-16 6-6 16,-5 7-4-16,-4 8-64 15,-5 6-4-15,3 8-6 16,-6 4-4-16,1 3-1 0,-4 1-1 16,6 2-4-16,-2 0 1 15,-1-3-2-15,0 4-4 16,-1-3-2-16,1-4-3 15,7 2-5-15,-4-5-7 0,8-7-30 16,4 0-33-16,0-8-5 16,5-7 0-16</inkml:trace>
  <inkml:trace contextRef="#ctx0" brushRef="#br0" timeOffset="108685.42">18406 8601 78 0,'-6'-10'93'0,"6"10"-5"15,-8 4-4-15,3 11-41 0,0 2-26 16,0 1-5-16,0 7-6 15,-5 5-2-15,7 2-2 16,0 3 0-16,2 2-1 16,1 1 0-16,0-1 0 15,3-4-1-15,1-2 0 0,9-5 1 16,-2-5 1-16,6-4 1 16,1-10 1-16,8-7 0 15,-1-6 1-15,5-8 1 0,1-11-1 16,3-1-1-16,-1-5-1 15,2-5-4-15,-2 5-9 16,-10-5-18-16,-7 4-59 16,4 1-4-16,-3 4-6 0,-1 1-4 15</inkml:trace>
  <inkml:trace contextRef="#ctx0" brushRef="#br0" timeOffset="110373.85">19548 7189 19 0,'4'-15'90'15,"-4"2"-1"-15,0 4-5 16,0 9-6-16,-4-15-64 0,4 15-5 16,-11-6-6-16,11 6-2 15,-11-8-2-15,11 8-2 16,-14 0 0-16,14 0 0 15,-15 0-1-15,15 0 1 0,-15 11 1 16,8 1-1-16,-3 5 1 16,1 1 2-16,-1 2 2 15,3 6 1-15,0 3 2 16,-4-3 0-16,6 5 1 16,-2-4-1-16,2 2 1 0,5-3-1 15,0-1-2-15,1-3-1 16,4-4-2-16,5 0 0 15,-4-4 1-15,6 1-2 16,-5-2 1-16,2-2 0 0,-5-1 1 16,0 3-1-16,-4 3 0 15,-6-1 1-15,-10 2-4 16,-5 3-3-16,-8-7-5 0,-1 6-23 16,0-6-47-16,-4-3-5 15,6-9-7-15,5-1 0 16</inkml:trace>
  <inkml:trace contextRef="#ctx0" brushRef="#br0" timeOffset="110691.88">19657 7316 7 0,'3'-10'91'0,"-3"10"1"16,-3 9-4-16,-7 13-24 15,0 2-26-15,0 5-15 0,5 1-9 16,0 2-4-16,5 3-4 16,5-5-1-16,10-4-3 15,5-7-1-15,8-7 0 0,4-7 2 16,1-5-2-16,3-9 1 15,-5-11-1-15,-6-6-1 16,-5-3-3-16,-8-5-3 16,-9 4-9-16,-10 7-52 0,-8-2-19 15,-9 6-6-15,-3 8-6 16</inkml:trace>
  <inkml:trace contextRef="#ctx0" brushRef="#br0" timeOffset="111527.97">20141 7232 42 0,'-18'8'99'0,"-1"8"-5"15,-1 3-4-15,-1 39-14 16,3-31-50-16,7 4-10 15,1 2-7-15,7-2-3 16,3 4-3-16,3 2-1 0,5-2 0 16,2 3-1-16,-1 2-1 15,-2 3 1-15,-5 2-1 16,-2 4-1-16,-11-4 1 0,-7 4-3 16,-2 1-2-16,-4-4-1 15,-5-2-4-15,-1-6-7 16,3-2-21-16,9-11-48 15,-4-7-6-15,3-7-6 0,2-11 3 16</inkml:trace>
  <inkml:trace contextRef="#ctx0" brushRef="#br0" timeOffset="111824.01">20019 6941 42 0,'0'0'100'0,"0"-11"-4"16,0 11-5-16,0 0-4 15,-10 6-65-15,10-6-9 16,0 17-5-16,0-17-5 16,17 11-5-16,4-3-10 0,-8 5-62 15,14-13-14-15,3 0-5 16,1-1-9-16</inkml:trace>
  <inkml:trace contextRef="#ctx0" brushRef="#br0" timeOffset="112595.69">20365 7220 93 0,'-17'11'97'0,"4"-4"-3"15,3 3-5-15,12 5-49 16,-11-4-15-16,-1-2-12 16,1 5-6-16,5-1-2 15,-1 2-1-15,2 0-3 16,0 1 0-16,3-1 0 0,0 4-1 15,3-2 0-15,2 0 0 16,0-2 0-16,-3 1-1 16,4 0 2-16,-1-4-1 0,1 0-1 15,-6-12 1-15,17 11 1 16,-4-11-2-16,0-3 2 16,4-10 0-16,0-5-1 0,6-2 0 15,1 0 0-15,-4-4 1 16,-2 2-1-16,-6 5 1 15,2-2 0-15,-5 7-2 16,-9 12 2-16,5-11 1 0,-5 11-2 16,0 0 1-16,0 0 0 15,-4 4-1-15,0 5 1 16,3 1-1-16,-3 2 0 0,3 5-1 16,-1 4 2-16,2-1-1 15,0 4-1-15,0 1 1 16,0-2 0-16,1 5 0 15,1-3-1-15,2-7 1 0,1-2-1 16,0-3-3-16,7-8 0 16,0-6-5-16,4-3-4 15,4-7-8-15,2-12-19 16,0-6-48-16,5-2-5 0,2-3-3 16,-5-3-2-16</inkml:trace>
  <inkml:trace contextRef="#ctx0" brushRef="#br0" timeOffset="113135.12">20785 7241 36 0,'0'0'72'0,"-11"2"-13"15,11-2-7-15,-6 16-9 0,6-16-2 16,-7 17-6-16,7-17-5 16,-4 20-4-16,0-9-7 15,0 2-3-15,-4 0-4 16,5 2-3-16,0 0-3 0,-1 4-1 15,-2 1-1-15,2-2-3 16,4 4 0-16,0-3-1 16,0 5 0-16,0 1 0 15,0-5 1-15,0 3-1 0,-1-2-1 16,1 0 1-16,-1-8 1 16,0 3-2-16,1-16 1 15,0 9 1-15,0-9-1 16,0 0 0-16,0-8 1 0,1-6 0 15,1 0-2-15,3-4 2 16,0-3 0-16,-3 2-1 16,1-3 0-16,0 0 1 0,-1 2-1 15,0-3 0-15,-2 7 1 16,0-3-1-16,0 2 0 16,0 0 0-16,5-2 1 15,0 0-2-15,3-1 1 0,7 3-1 16,3-3 0-16,3 7 1 15,2 1 1-15,-1 5-2 16,1 5 1-16,-2 2 2 0,1 8 0 16,0 2-1-16,-5 4 2 15,-1 2-3-15,-1 0 1 16,1 0 1-16,-3 0-2 16,-4-3-3-16,4 1-4 15,-1-10-9-15,5-4-52 0,3 0-22 16,-3-7-4-16,3-7-9 15,-1-4 2-15</inkml:trace>
  <inkml:trace contextRef="#ctx0" brushRef="#br0" timeOffset="114085.99">21305 7189 33 0,'-7'-8'100'0,"-5"5"-3"0,-4 2-4 15,-3 19-23-15,-2-7-35 16,-1 3-13-16,-4 4-7 16,2 0-6-16,4 5-4 15,2 0-1-15,1 2-2 0,5-1-1 16,4 2-1-16,5-3 0 16,0 5 0-16,-2-2 0 15,4-3 0-15,0 0 0 16,1-6-1-16,0-1 2 15,1-4-1-15,-1-12-1 0,0 0 1 16,18-6 1-16,-6-9-1 16,3-7 0-16,1-6 2 15,3-7-2-15,3-4 0 16,1 2 0-16,0 1 0 0,1 3 0 16,-4 1 0-16,-1 8 1 15,-3 3-2-15,-5 11 2 16,-11 10 1-16,15-10-1 0,-15 10 1 15,11 2 0-15,-7 9 0 16,1 3 0-16,0 0 1 16,2 1-1-16,-1 6 0 15,6 1 0-15,-5 3 0 0,4-1-2 16,-4 1 0-16,6-5 0 16,-3 7 0-16,-2-2 0 15,-2-3 0-15,-1 1 0 16,-2 1 0-16,1-2 0 0,-2-1 0 15,2 1 0-15,3-6-3 16,-1-5-1-16,5 1-3 16,-2-9-4-16,8-3-6 15,-3-3-35-15,2-9-41 0,2-2-2 16,4-10-7-16,-2 2-3 16</inkml:trace>
  <inkml:trace contextRef="#ctx0" brushRef="#br0" timeOffset="144191.34">6528 11415 0 0,'0'0'68'15,"-14"10"-15"-15,14-10-10 16,-12 5-6-16,12-5-11 0,-13 6-6 15,13-6-3-15,0 0-4 16,-10 6-2-16,10-6 0 0,0 0-1 16,0 0-1-16,0 0 1 15,0 0-2-15,0 0-1 16,0 0 1-16,0 0-1 16,-3 9-2-16,3-9 0 0,0 0-1 15,5 13-1-15,-5-13 0 16,12 9-1-16,-12-9-1 15,17 10 1-15,-11-3-1 16,6 3 0-16,-5-2 0 0,3 5-1 16,-4-2 1-16,5 3 0 15,-4 0-1-15,4-2 1 16,-2-1-1-16,1 0 1 16,-10-11-1-16,15 16 1 0,-15-16-1 15,15 13 1-15,-15-13-1 16,16 15 1-16,-4-9-1 15,1 2 0-15,-1-1 1 16,2 1 0-16,3-3-1 0,1 2 1 16,0-2 0-16,-4-1 0 15,-1 1 1-15,-3-1 0 16,1 0-1-16,-11-4 0 16,13 9 1-16,-13-9-1 0,10 9 0 15,-10-9 0-15,4 13-2 16,-4-13 1-16,8 12-1 15,-8-12 0-15,9 15 0 16,-9-15 0-16,6 9 0 0,-6-9 0 16,0 0 1-16,0 0 0 15,0 0-1-15,0 0 1 16,0 0 1-16,-8-11 0 16,-1-3-1-16,2-1 0 0,3-3 0 15,-3-2 1-15,2-1-1 16,3 2-1-16,2 1 0 15,0 0 0-15,2 2 0 0,2 5 0 16,2 3 0-16,-6 8 0 16,18-10 1-16,-11 8-1 15,4 1 1-15,-2 1 0 16,4 0 0-16,-3 1 1 0,2 1 0 16,-2 1 0-16,-1 2 0 15,5-2-1-15,-4-1 1 16,1-1 0-16,3 0 0 15,-3 0-1-15,0 0 1 0,3-1-1 16,-4 0 0-16,2 3 0 16,2 0 1-16,-3-2-1 15,1 2 0-15,4-3 0 16,-2 2 1-16,2-2 0 0,-4 0-1 16,4 0 1-16,1 0 0 15,1-2 1-15,1-1 0 16,-2-1-1-16,-1-2 1 0,0-1-1 15,1-2 1-15,-3 0-1 16,-1-1 0-16,2-2 0 16,-5-1 0-16,2 0 0 15,-1-3 0-15,-2 1-1 0,1-1 1 16,-5-1 1-16,1 3-1 16,-4-1 0-16,1 1 1 15,-3 1-1-15,-3 4 0 0,3 9 0 16,-8-14 0-16,8 14-1 15,-14-12-1-15,14 12-3 16,-10-4-3-16,10 4-5 16,-10-1-11-16,10 1-45 15,0 0-20-15,0 0-4 0,0 0-4 16</inkml:trace>
  <inkml:trace contextRef="#ctx0" brushRef="#br0" timeOffset="146984.4">9665 11347 33 0,'0'0'54'15,"-8"-7"-5"-15,8 7-11 16,0 0-6-16,0 0-6 16,-12 3-6-16,12-3-5 0,-7 14-4 15,4-6-4-15,-1 3-3 16,1 0 0-16,0 2 0 16,0-1-1-16,3 1 0 0,0-2 0 15,3 0 0-15,2-2 0 16,0 0 0-16,-5-9 0 15,11 15 1-15,-2-8-1 16,1 0 1-16,-1 1 0 16,4 0-1-16,1 0 1 0,2 0-1 15,1 4 0-15,4-2 0 16,-2 0-1-16,4 1-1 16,-2-1 0-16,3 0 0 15,0-1 0-15,-1 2-1 0,2-2 1 16,4-1-1-16,0 1 1 15,2-2 0-15,5 1 0 16,1-2 0-16,9 0 0 0,-3 0 1 16,8-1 1-16,1 2 0 15,-2-2 0-15,7 0 0 16,-2 2 0-16,4-1-1 16,-1-2 1-16,2-1-1 0,2 0-1 15,1-1 0-15,3-1-1 16,-2 0 1-16,6-2-1 15,-3 1 1-15,-1 0-1 0,4 0 1 16,2 0-1-16,-1-1 1 16,2 1-1-16,3-2 1 15,0-1 0-15,3-4-1 16,1 1 1-16,-1-2-1 0,3-1 1 16,1 0-1-16,-2-1 0 15,2 0 0-15,0-1 0 16,-1 0 0-16,0 0 0 15,0-6 1-15,2 6-1 0,-5-2 1 16,-1 2 0-16,-1 0 0 16,-2 3 0-16,-5 0-1 15,-4 4 1-15,0 3 0 16,-9 1 0-16,1 0-1 0,-5 4 1 16,-3 4-1-16,-2 1 1 15,-4 2-1-15,-6 3 1 16,-3 2 0-16,-4 3 0 15,-7 2-1-15,-1 4 1 0,-6 0-1 16,-1 3 0-16,-6 1 0 16,-5 3 1-16,-3 3-1 15,-2 3 0-15,0 1 1 16,-8 3 0-16,-2 1-1 0,-4-1 1 16,4 0-1-16,-2-4 0 15,-2-4 1-15,4-7-1 16,2-7 1-16,1-9 0 15,7-11 0-15,0 0-1 0,0 0 1 16,-5-9 0-16,5-8 0 16,5-5 0-16,2-5-1 15,4-4 0-15,2-2 0 0,3-1 0 16,3 3 0-16,4 2 0 16,-1 2 0-16,6 6 0 15,-1 2 1-15,4 5-1 16,-1 2 0-16,2 3 1 0,4 4-1 15,3-3 0-15,5 1 1 16,2 1-1-16,3 0 1 16,5 1 0-16,-1 1 0 15,3 0 0-15,0 3 1 16,0 0-1-16,0 1 0 0,2 0 1 16,-2 2-2-16,0 2 1 15,2-2 0-15,1 2-1 0,-2 1 0 16,2-1 2-16,0 0-2 15,3-2 0-15,-4 1 0 16,4-1 0-16,2-1 0 16,-1 1 0-16,1-1 1 0,-2-2-1 15,3 1 0-15,-4 0 1 16,4 0-1-16,-1 0 0 16,3 0 1-16,-2-2-1 0,3-1 0 15,0-2 1-15,1-1-1 16,3-1 0-16,2 0 1 15,2-2-1-15,-1-1 0 16,1 2 1-16,0-2 0 16,1 0 0-16,-1-1 0 0,-2 3 1 15,2-1-1-15,-6 0 0 16,1 0 0-16,-1 1 0 16,-2 1 1-16,2 2-2 0,-4-1 0 15,-2 1 0-15,1 2-1 16,-2 1 2-16,-2 1-1 15,1 1 0-15,-3-3-1 16,1 3 1-16,3 0 1 0,-3 0-1 16,0 0 0-16,0-3 0 15,2 3 1-15,-6 0-1 16,1 0 0-16,-4 0 0 0,0 0 0 16,0 0 0-16,-9-2 0 15,4 2 0-15,-7 0 0 16,-1 0 0-16,-4 0 0 15,-2 0 0-15,-5 0 0 0,-3 2 0 16,-1 1 0-16,-2-3 0 16,-2 3 0-16,-5-3 0 15,-2 0 0-15,-2 0 1 0,0 0-1 16,-4-6 1-16,-8 6-1 16,14-9 2-16,-14 9-1 15,7-17 0-15,-7 8-1 16,1-6 1-16,3 0-1 0,-4-4 0 15,3-1 0-15,2-3-1 16,1-2 1-16,3 1-1 16,6 2 0-16,-2 1 0 15,1 7-4-15,-2 1-6 0,3 8-36 16,-3 5-40-16,-12 0-3 16,0 22-8-16,-9-2-1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4:05:04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3868 6437 56 0,'-6'12'70'0,"-2"-4"-16"15,8-8-18-15,-16 12-103 16,16-12-9-16,9-3 3 0</inkml:trace>
  <inkml:trace contextRef="#ctx0" brushRef="#br0" timeOffset="320.07">5636 6316 76 0,'-12'26'96'0,"0"-6"-8"0,-3-3-15 16,-7-11-20-16,-11-5-136 15,33-1-6-15,0-9-4 16,2-8-4-16</inkml:trace>
  <inkml:trace contextRef="#ctx0" brushRef="#br0" timeOffset="700.88">7558 6336 4 0,'-44'50'103'0,"-11"-8"-5"16,1-13-11-16,4-19-57 15,10-10-29-15,4-18-95 16,18-21-6-16,5-21-4 0</inkml:trace>
  <inkml:trace contextRef="#ctx0" brushRef="#br0" timeOffset="8751.58">15318 5081 33 0,'0'0'96'0,"-12"11"-5"15,12-11-4-15,0 0-1 16,19 3-65-16,3-3-8 0,5 0-7 16,11 0-1-16,9-3-1 15,10-5-1-15,12-2 0 16,3-1-2-16,3 0 0 15,-2 0 0-15,-6-3-3 0,2 7-5 16,-10 2-4-16,-10 5-16 16,-11 0-59-16,-7-2-3 15,-6 2-6-15,-9 0-4 0</inkml:trace>
  <inkml:trace contextRef="#ctx0" brushRef="#br0" timeOffset="9019.87">15897 5031 50 0,'-25'20'96'15,"5"6"-6"-15,4-5-3 0,6 4-4 16,8 4-71-16,2 0-4 16,11 3-4-16,3 0-3 15,2 7 1-15,2 0 0 16,-1 4 1-16,-4 3-2 0,-3 1 2 15,-5-1 1-15,-6 2-2 16,-9-1 2-16,-7-5 0 16,-9-2-3-16,-3-5-3 0,-5-9-6 15,-4082-7-30-15,8172-13-49 16,-4092-11-3-16,8-17-6 16,1-15-5-16</inkml:trace>
  <inkml:trace contextRef="#ctx0" brushRef="#br0" timeOffset="13952.87">15946 4807 44 0,'41'-21'93'0,"-6"12"0"15,-11 7-6-15,-10 8-2 0,-58 16-73 16,19 10-1-16,-19 17-3 16,-28 12-3-16,-23 9-3 15,-24 7-4-15,-8 7-1 16,-8 1 0-16,-2-5-4 16,13-10-4-16,20-14-8 0,23-19-2 15,32-13 0-15,24-14 5 16,25-10 7-16,39-22 4 0,25-5 8 15,23-8 4 1,17-2 10-16,17-2 4 0,5 0 0 16,4 3-2-16,-8 9-7 15,-12 7-2-15,-24 6-2 16,-20 14-2-16,-23 5 0 0,-26 15-2 16,-19 12 0-16,-24 5 1 15,-13 8-3-15,-10 3-2 16,0 7-6-16,0-2-4 0,7 1-10 15,5 1-57-15,17-16-12 16,19-8-6-16,10-6-6 16</inkml:trace>
  <inkml:trace contextRef="#ctx0" brushRef="#br0" timeOffset="14918.02">17266 4896 50 0,'12'-8'83'0,"-3"4"-1"16,6 2-5-16,5 0-59 15,10 0 1-15,0 2-5 16,3 0-5-16,6 0-1 0,2 3-3 16,5 0-2-16,2 2-2 15,-3 0-2-15,2-3-6 16,-4 1-7-16,3-3-32 16,-7 0-33-16,-4-3-5 0,-9-8-3 15</inkml:trace>
  <inkml:trace contextRef="#ctx0" brushRef="#br0" timeOffset="15169.26">17700 4783 68 0,'-24'24'87'15,"4"4"-6"-15,3 4-3 0,7-3-50 16,4 10-16-16,5 8-1 15,6 5-6-15,-1 9-1 16,5 4-4-16,0 3 2 0,-2 0 0 16,-1 4-1-16,-4-6 1 15,-3-5 1-15,-6-4-2 16,-2-6-2-16,-9-3 1 0,-7-9-6 16,-5-10-17-16,-13-9-54 15,11-9-5-15,-5-11-7 16,-4-8-1-16</inkml:trace>
  <inkml:trace contextRef="#ctx0" brushRef="#br0" timeOffset="15670.02">18232 4952 17 0,'0'-10'91'0,"-10"7"-2"16,-6 9-4-16,-11 12-5 0,-2 10-61 15,-3 7-5-15,0 5-5 16,0 13-6-16,7-2-2 16,4 3-1-16,9-7 0 15,12-1-4-15,0-8-5 0,19-6-15 16,7-10-58-16,7-10-4 16,11-8-4-16,1-5 0 15</inkml:trace>
  <inkml:trace contextRef="#ctx0" brushRef="#br0" timeOffset="16279.04">18416 4913 38 0,'-13'-3'99'15,"4"0"-4"-15,-1 0-5 16,10 3-4-16,-10 0-63 16,10 0-8-16,0 0-7 15,5 4-3-15,11 1-3 0,5 2-1 16,13-3 0-16,2 0 0 15,8 3 0-15,6 6 0 16,2-4 1-16,3-3-2 0,-1 2 0 16,1-5 0-16,-7 2-2 15,-1-5-1-15,-4-1-2 16,-8-6-4-16,1 0-11 16,-13 5-43-16,-1-9-23 0,-11-3-8 15,0-2-4-15</inkml:trace>
  <inkml:trace contextRef="#ctx0" brushRef="#br0" timeOffset="16562.33">18862 4903 45 0,'-23'24'99'0,"1"3"-4"16,4-4-5-16,2 2-3 15,-33 4-65-15,41 0-6 16,5 3-5-16,0 4-5 0,1 3-3 16,2 7 0-16,0 5-1 15,0 2-1-15,0 1 1 16,3-2-1-16,-1 3-1 16,0-4 0-16,-1-4-1 0,-1-8-4 15,3-2-7-15,-3-10-26 16,0-4-51-16,0-8-5 15,0-15-4-15,0 0-6 16</inkml:trace>
  <inkml:trace contextRef="#ctx0" brushRef="#br0" timeOffset="17393.19">19329 5036 90 0,'-13'0'96'0,"7"1"-4"16,6-1-7-16,-14 5-50 15,14-5-10-15,0 0-10 16,15 4-9-16,0 1-2 15,7 1-1-15,3 0-2 0,7-6 1 16,3 3-1-16,3 1-4 16,-2-6-7-16,3 4-16 15,11-2-60-15,-16 0-4 16,-10 1-6-16,-7 1-4 0</inkml:trace>
  <inkml:trace contextRef="#ctx0" brushRef="#br0" timeOffset="17570.11">19426 5216 45 0,'-20'13'98'15,"2"0"-5"-15,6-6-2 0,6 3-5 16,6 2-67-16,4 1-7 16,11 1-6-16,7-2-4 15,6 3 0-15,4-4 2 0,3 3-8 16,-5-7-7-16,10-8-71 15,-7 2-6-15,1 3-6 16,-6-2-5-16</inkml:trace>
  <inkml:trace contextRef="#ctx0" brushRef="#br0" timeOffset="26372">20212 4728 76 0,'-18'18'103'0,"-7"9"-4"16,4 4-7-16,-5 10-2 16,5 6-76-16,4 10-5 0,7 2-4 15,3 4-3-15,4 7-2 16,3-3 1-16,0-1-2 15,5-4-1-15,4-2 1 16,-2-7-4-16,0-7-2 0,2-8-7 16,-5-12-16-16,-5-5-62 15,12-6-1-15,0-13-4 16,1-8-8-16</inkml:trace>
  <inkml:trace contextRef="#ctx0" brushRef="#br0" timeOffset="26694.43">20372 5133 37 0,'0'10'98'0,"-3"10"-5"0,-2 8-6 16,-5-8-2 0,9 7-70-16,1-1-4 0,11-2-5 15,10 0-4-15,3-5-1 16,7-4 2-16,2-5-2 0,7-3 1 15,0-2 1-15,-2-5 1 16,2-2 0-16,-5-7 0 16,0-2 1-16,-1-6-2 15,-10 0 0-15,-4-10 2 0,-9-4-3 16,-7-1 1-16,-7-4-1 16,-7 0-2-16,-13-3-2 15,1 6-6-15,-13-6-15 16,-10 12-67-16,15 6 0 0,0 5-7 15,6 5-8-15</inkml:trace>
  <inkml:trace contextRef="#ctx0" brushRef="#br0" timeOffset="27473.18">21559 4722 59 0,'11'-10'87'0,"-2"-2"-5"0,1 1-5 15,-5 1-52-15,-5 10-9 16,1-20-5-16,-1 20-8 16,-2-12-2-16,-12 10 0 15,-2 2-1-15,-6 0 0 0,-3 9 1 16,-7 8-1-16,2 10 2 16,-1 7 3-16,2 5-1 15,11 3 2-15,7 4 4 0,8 2-1 16,11 1 0-16,13-9 1 15,10-2-1-15,8-4-1 16,7-2-1-16,4-5 1 16,1 0-4-16,2-6 1 0,-6-2-1 15,-4 0 0-15,-7-3 0 16,-9 0 0-16,-7 3 1 16,-16-2-2-16,-7 2 1 15,-19-19 1-15,-26 26 2 16,-5 5-1-16,-12 0-2 15,-9 0-4-15,-4-5-8 16,-5 4-52-16,13-21-24 16,11 16-1-16,18-45-7 0,12-19-8 15</inkml:trace>
  <inkml:trace contextRef="#ctx0" brushRef="#br0" timeOffset="30384.14">15782 8351 63 0,'0'0'78'0,"0"0"0"16,3 38-17-16,-3-38-48 15,0 0 1-15,0 0-3 16,3 8-2-16,-3-8-3 16,0 0 1-16,11 5-2 0,-11-5 1 15,16 0 0-15,-3-3-1 16,4-3-2-16,3-1 2 15,3-1-2-15,4 1 0 0,1-3-1 16,4 1 1-16,1 3 0 16,4-2-1-16,3 0 1 15,5 0-1-15,2-1 0 16,3-1 0-16,5-1-1 16,4 2 0-16,4-3 0 0,1-2 0 15,2 3-1-15,2 1 2 16,-5 5 0-16,5-2 0 15,-3 3 1-15,0 2 0 0,-2 2-1 16,4 2 0-16,5 0 0 16,-1 0 0-16,8 2-2 15,3-4 1-15,4 3 0 16,7-3-1-16,5 0 2 0,0-3-1 16,3 3 1-16,0-2-1 15,1 0 1-15,-4 1 0 16,1 1-1-16,-3 2 0 15,-4 4 1-15,-1-1-2 0,-2 4 1 16,-5-4-1-16,-1 6-1 16,-6-4-1-16,2 0-2 15,-10-4-6-15,6-2-41 16,-8 3-32-16,-1-4-6 0,-6-5-6 16,-7-16-1-16</inkml:trace>
  <inkml:trace contextRef="#ctx0" brushRef="#br0" timeOffset="66489.8">8192 17660 0 0,'0'0'39'0,"0"0"-3"0,-6-9-7 15,6 9-7-15,-20-11-8 16,10 4-6-16,-6 0-6 15,3 0-5-15,0 2-3 16,-3 0-2-16,0 0-1 0,2 0 6 16,0 2 5-16,0 0 10 15,2 0 9-15,-5 0 10 16,5 2 4-16,2 0 3 0,10 1 0 16,-18-3-4-16,18 3-7 15,-13 0-6-15,13 0-5 16,-8 0-7-16,8 0-2 15,-2 8-3-15,2-8-1 16,8 12 0-16,5-5 0 16,-1 1-1-16,11 0 0 0,2 3 0 15,5-2-1-15,3-1 1 16,5 1-1-16,3 1-1 16,0-1 1-16,7 0 1 0,-3-3-2 15,3 1 0-15,-1-2 0 16,0 0 0-16,-5-2 0 15,-3-1 1-15,-1-1 0 16,-5-1 0-16,-3 0 0 0,-9 0 1 16,0 0-1-16,-5 0 1 15,-6-1-1-15,-10 1 0 16,0 0 0-16,0 0-1 0,-6-4 0 16,-9 4 0-16,-3 0 0 15,-6 0 0-15,0 0 0 16,-6 0 0-16,-2 0 0 15,0 1 0-15,-2-1 0 16,-1-1 0-16,-3-2 0 0,1 0 0 16,1 1-1-16,2-1 2 15,-1-1-2-15,5 1 0 16,4 1 1-16,3-1-1 16,6-1 1-16,3 3 0 0,14 1 1 15,0 0 0-15,0 0 1 16,9-7 2-16,10 7 0 15,7 0 0-15,3 0 0 16,4-2 0-16,8-1-1 0,2 2 0 16,1-2-1-16,3-2-1 15,0 2 0-15,-1-2-1 16,1-2 0-16,-3 2 0 16,-3-1 0-16,-4-2 0 15,-2 1 0-15,-5 2 0 0,-7 0-1 16,-1 0 1-16,-8 2 0 15,2-1-1-15,-9 1 0 0,-7 3-2 16,0 0-3-16,12-7-10 16,-12 7-62-16,-5-9-12 15,4-2-5-15,-15-17-7 16</inkml:trace>
  <inkml:trace contextRef="#ctx0" brushRef="#br0" timeOffset="82766.14">3198 15303 24 0,'0'0'30'0,"0"0"-8"16,-6-9-3-16,6 9-5 16,0 0-38-16,0 0-22 15</inkml:trace>
  <inkml:trace contextRef="#ctx0" brushRef="#br0" timeOffset="83016.19">3198 15303 44 0</inkml:trace>
  <inkml:trace contextRef="#ctx0" brushRef="#br0" timeOffset="83425.63">3198 15303 44 0,'-36'2'60'0,"36"-2"-5"0,0 0-9 0,0 0-7 0,0 0-9 0,8-11-4 16,-8 11-5-16,0 0-5 16,0-10-2-16,0 10-2 15,0 0 0-15,0 0-2 0,0 0-2 16,0 0-1-16,-1-10 0 16,1 10-2-16,0 0 0 15,0 0-1-15,0 0 0 0,0 0-1 16,0 0 0-16,-4 12-1 15,4-3 0-15,0 4 1 16,0 5-3-16,0 6 1 16,0 2 0-16,0 6 0 0,3 5 0 15,-1 0 0-15,0 3 0 16,-1 3 0-16,5 3-1 16,-3-1 1-16,-3 1 0 15,0 0-1-15,0 0 1 16,0-2 0-16,0-1-1 0,0-4 1 15,-4-2-1-15,4-4 0 16,0-4 0-16,0-3 0 16,0-1 0-16,2-5 0 15,0 0 0-15,-2-4 0 0,2 0 0 16,0-2 0-16,-1-4-1 16,1 1-3-16,-2-11-8 15,1 13-14-15,8-9-62 0,-9-4-2 16,6-6-8-16,-6-8-3 15</inkml:trace>
  <inkml:trace contextRef="#ctx0" brushRef="#br0" timeOffset="83925.32">3162 15354 81 0,'0'0'85'0,"-10"4"-4"15,6 9-32-15,4-13-22 16,-15 16-8-16,4-5-9 0,1 0-5 16,-3 2-2-16,-2 2 0 15,1-1-1-15,-4 1-2 16,4 1 0-16,-3-2-4 16,-2 2-4-16,-1-5-4 0,3 6-18 15,-2 1-31-15,0-4-22 16,2 1-4-16,1-5 7 15</inkml:trace>
  <inkml:trace contextRef="#ctx0" brushRef="#br0" timeOffset="84247.83">3015 15415 44 0,'0'0'86'0,"10"-14"-2"16,-10 14-5-16,0 0-49 15,11-7-11-15,-1 7-1 16,-10 0-8-16,18 6-2 0,-5 1 0 16,-1 2-1-16,2 4 0 15,3-1-1-15,0 0 0 16,-2 3-2-16,5-1 0 15,-2 2 0-15,-2-2-1 0,-1-1-1 16,-3 0 0-16,0-1-2 16,4 0-7-16,-16-12-32 15,12 17-45-15,-12-17-5 16,0 0-7-16,13 5-2 0</inkml:trace>
  <inkml:trace contextRef="#ctx0" brushRef="#br0" timeOffset="86832.09">3500 15303 30 0,'0'0'58'16,"0"0"-6"-16,0 0-11 15,0 0-3-15,0 0-10 16,0 0-5-16,0 0-6 0,-1-9-4 16,-4081 9-4-16,8164 0-3 15,-4082 0-2-15,0 0 1 16,5-7-2-16,-5 7-1 15,0 0 1-15,0 0 0 0,9-1 1 16,-9 1-1-16,0 0 2 16,0 0-1-16,10 1 1 15,-10-1 1-15,4 9 0 16,-4-9 0-16,5 17-1 16,-3-5 0-16,-2 7 0 0,2 3-1 15,-2 6 0-15,0 3-1 16,1 6-1-16,-1 3 0 15,2 3 0-15,0 3-1 0,1 1 0 16,2 1 0-16,-2-1 0 16,2 2 0-16,0-3-1 15,1 0 1-15,-1-2-1 16,2-3 0-16,0-3 0 16,-3-3 1-16,3-1-2 0,-1-5 0 15,-1-1-2-15,-4-3-1 16,3-3-1-16,-4-2-3 15,1-4-7-15,-1-2-8 0,0-14-35 16,0 17-26-16,0-17-5 16,0 0-2-16</inkml:trace>
  <inkml:trace contextRef="#ctx0" brushRef="#br0" timeOffset="87535.25">3452 15415 37 0,'6'-13'87'15,"-6"13"-1"-15,0 0-26 0,0 0-21 16,0 0-6-16,0 0-16 15,-7 2-6-15,0 6-5 16,-3 3-2-16,-1 3-1 16,-2 1-2-16,-1 5-1 0,2-1 0 15,-1 2 0-15,1-4-1 16,4 1-4-16,0-3-2 16,0-3-7-16,3-3-13 15,5-9-46-15,0 0-12 0,0 0-5 16</inkml:trace>
  <inkml:trace contextRef="#ctx0" brushRef="#br0" timeOffset="87814.69">3382 15434 52 0,'10'-1'90'16,"-10"1"-2"-16,12 0-4 15,-12 0-51-15,21 8-10 16,-5-1-3-16,1 0-10 16,3 4-2-16,2-2-2 0,2 3-2 15,-1 1-1-15,-2 0 0 16,0 2-1-16,-6 1-1 16,0-3 1-16,-5 0-1 0,0 0-1 15,-4-2-3-15,-1-1-6 16,-5-10-20-16,2 12-56 15,-2-12-4-15,0 0-5 16,0 0-4-16</inkml:trace>
  <inkml:trace contextRef="#ctx0" brushRef="#br0" timeOffset="90163.1">3896 15359 16 0,'0'0'28'15,"0"-10"1"-15,0 10 5 16,0 0-1-16,0 0 1 16,-4-9 1-16,4 9-3 0,0 0-1 15,0 0-3-15,-4-10-3 16,4 10-6-16,0 0-3 16,0 0-2-16,-5-10-3 15,5 10-4-15,0 0-2 0,0 0-2 16,0 0-1-16,0 0-1 15,0 9-1-15,2 4 0 16,5 3 0-16,1 5 1 0,-3 5 0 16,4 6 0-16,-2 3 1 15,-2 2-1-15,2 4 0 16,-1 3 0-16,-1-4-1 16,3 4 0-16,-4-4 0 0,2-2 0 15,-2-1 0-15,1-2 0 16,-2-1 0-16,-2-2 0 15,3-1 0-15,-4-2 0 16,0-2 0-16,0-3 0 16,0-2-1-16,-4-4 0 0,1-2-1 15,1-2 1-15,1-4-2 16,1-10-1-16,-8 12-1 0,8-12-4 16,0 0-5-16,0 0-21 15,0 0-47-15,0 0-6 16,8 0-4-16</inkml:trace>
  <inkml:trace contextRef="#ctx0" brushRef="#br0" timeOffset="90590.85">3896 15366 41 0,'-16'-1'86'0,"16"1"-3"15,-17-2-4-15,17 2-51 16,-15 0-7-16,5 3-9 0,1 5-7 16,-3-2-3-16,4 2 0 15,-1-1-2-15,1 3 1 16,1 0-1-16,2 0-1 0,5-10-2 15,-11 16-5-15,11-16-9 16,-14 12-31-16,14-2-31 16,0-10-5-16,-5 12-5 15</inkml:trace>
  <inkml:trace contextRef="#ctx0" brushRef="#br0" timeOffset="90865.88">3828 15370 75 0,'10'-8'91'0,"-10"8"-4"15,0 0-5-15,24 0-57 16,-24 0-5-16,16 7-4 0,-3 2-8 16,1 2-3-16,5 1 0 15,1 2-1-15,4 0-1 16,-3-3 0-16,1 1-1 15,-2-1 0-15,-1-2-1 0,-4-2 0 16,0-2-1-16,-5-2-4 16,2 3-8-16,-12-6-32 15,9 0-40-15,-9 0-6 16,10-6-6-16,-10 6-1 0</inkml:trace>
  <inkml:trace contextRef="#ctx0" brushRef="#br0" timeOffset="-166266.21">8474 16658 49 0,'-3'-14'78'16,"3"14"-18"-16,-22-9-12 0,4 9-17 16,-2 0-14-16,-5 0-7 15,-4 4-3-15,-3 3-4 0,-3 5-2 16,-3 3 0-16,-2 2-1 15,-1 4 0-15,-4 4 0 16,1 1 1-16,1 6 1 16,-2 2 0-16,4-1 2 0,2 4 0 15,4 3 2-15,6 1-2 16,4 3 1-16,8 0-1 16,0-2-1-16,11 3-1 15,4-1-1-15,0-3 0 0,12 3 0 16,-4-23-2-16,7 2-1 15,0 1 1-15,4 2 0 16,1 0 1-16,5 1 0 0,7 1 1 16,0 0 1-16,5 1 3 15,6-2 0-15,3-1 1 16,4-1 0-16,1-2 0 16,7-3 0-16,0-4-2 15,6-3 0-15,-1-1-1 0,-2-8-1 16,3-4-1-16,-2 0 0 15,-2-8 0-15,-26-3 2 16,76-27 0-16,-11-13 1 0,-15-10 0 16,-15-11 0-16,-15-1 0 15,-15-4 1-15,-13-3 0 16,-18 5-2-16,-6 0 0 16,-13 2 1-16,-11-4-1 15,-12 9 0-15,-13 7 0 0,-11 9 0 16,-10 10 0-16,-15 10 0 15,-11 11-1-15,-8 16-1 16,-9 5-4-16,-1 17-8 16,-11 11-53-16,9 5-24 15,2 3-6-15,5-5-6 0,13-3 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4:14:44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6446 6903 29 0,'0'0'55'0,"0"0"-8"15,0 0-12-15,0 0-9 16,0 0-4-16,0 0-2 16,0 0-2-16,0 0-1 15,0 0 2-15,0 0 1 0,0 0 0 16,0 0-4-16,0 0-1 16,0 0-3-16,0 0-2 15,0 0-2-15,-5 11-2 16,5-11-2-16,-1 17-1 0,1-3-1 15,0 6 0-15,0 4-1 16,0 3 1-16,0 4-1 16,0 6 0-16,1 1-1 0,-1 1 2 15,0 4-1 1,0-1 0-16,0 3 0 0,-2 0-2 16,1 4 0-16,-2 1-3 15,-2-3-2-15,2 1-5 0,0-3-5 16,2-1-7-16,-1-9-6 15,1 0-10-15,0-11-5 16,0-6-13-16,3 3-26 16,-2-12 0-16</inkml:trace>
  <inkml:trace contextRef="#ctx0" brushRef="#br0" timeOffset="473.81">6385 6953 63 0,'0'0'91'15,"-7"-1"-5"-15,2 14-17 0,5-13-32 16,0 0-10-16,-6 12-13 16,6-12-8-16,-6 18-2 15,0-5-3-15,0 3 0 16,-1 0-1-16,-3 6-1 0,1-3-3 16,-3 3-2-16,-1-8-7 15,3 4-10-15,-3-4-29 16,-2-5-32-16,15-9-4 15,-14 7-3-15</inkml:trace>
  <inkml:trace contextRef="#ctx0" brushRef="#br0" timeOffset="657.74">6281 6978 46 0,'8'-8'92'0,"-8"8"-2"15,6-3-6-15,16 8-36 16,-18 9-17-16,2-1-14 15,0 3-9-15,3 4-2 0,1 1-2 16,3 0-1-16,5 0-5 16,-4-6-6-16,7 3-25 15,-4-5-51-15,3-3-4 0,1-3-6 16,-4-5-3-16</inkml:trace>
  <inkml:trace contextRef="#ctx0" brushRef="#br0" timeOffset="2845.91">6424 6865 0 0,'0'0'62'0,"-7"-5"-3"0,7 5-13 15,0 0-3-15,-12-3-7 16,12 3-7-16,0 0-6 16,0 0-6-16,0 0-2 0,0 0-5 15,0 0-2-15,0 0-3 16,0 0 0-16,0 0 0 16,0 0 1-16,0 0 0 15,-1 8 0-15,1-8 1 0,1 20-1 16,10-8 0-16,-4 5-2 15,4 0 1-15,1 0-2 16,1 2-1-16,3 0 0 0,1 2 0 16,1-4-1-16,-3 1 0 15,-1-3 0-15,1-3 0 16,2-1-1-16,-3-1-1 16,4-2-1-16,-5-4-1 0,2 1-5 15,-4-5-11-15,3-8-53 16,-7 8-13-16,-7 0-6 15,13 1-4-15</inkml:trace>
  <inkml:trace contextRef="#ctx0" brushRef="#br0" timeOffset="21733.71">7521 6945 18 0,'0'0'43'0,"0"0"0"0,0 0-1 15,-1-11-4-15,1 11-7 16,0 0-2-16,0-10-8 15,0 10-5-15,0 0-4 0,2-10 0 16,-2 10-2-16,0 0 1 16,8-10 0-16,-8 10 0 15,0 0 0-15,0 0 0 16,7 7-1-16,-6 9 0 0,1 5-3 16,-2 6-1-16,3 9-2 15,0 6-1-15,0 8-1 16,-2 3 0-16,2 3-1 15,-3 4 0-15,2-1-1 0,0 5 0 16,0-2 0-16,1-2-1 16,-2-2-1-16,1-4-1 15,-2-3 0-15,0-3 0 16,0-3 0-16,0-11-1 0,-3-1 0 16,0-8 0-16,2-4-1 15,0-5-2-15,0-7 0 16,1-9-3-16,0 0-7 15,0 0-33-15,-1-12-31 0,1-9-3 16,-1-9-3-16</inkml:trace>
  <inkml:trace contextRef="#ctx0" brushRef="#br0" timeOffset="22119.39">7544 6820 67 0,'0'0'91'16,"0"0"-3"-16,-6 0-5 16,-16 4-50-16,22-4-9 0,-8 18-10 15,2-5-7-15,1 2-3 16,-3 2-2-16,2 3-1 16,0 2 0-16,-6 2 0 0,4-2-2 15,-4 2-2-15,-2-2-6 16,6 2-7-16,-9-5-20 15,2-9-38-15,8 7-15 16,-3-6-3-16,10-11 0 0</inkml:trace>
  <inkml:trace contextRef="#ctx0" brushRef="#br0" timeOffset="22379.53">7434 6960 69 0,'2'-10'85'15,"4"0"-3"-15,-6 10-26 16,9-13-21-16,3 5-10 0,0 3-9 16,-2 1-3-16,2 4-2 15,3 0-1-15,-3 11-1 16,4 4-1-16,-1 6-1 0,2 1-1 16,0 5 0-16,2 0-3 15,1-1 0-15,-1 1-1 16,0-6-2-16,-2 1 1 15,0-5-3-15,-3-3-7 16,0 0-31-16,-5-3-46 0,-9-11-3 16,8 14-6-16,-8-14-5 15</inkml:trace>
  <inkml:trace contextRef="#ctx0" brushRef="#br0" timeOffset="29971.18">6455 5591 54 0,'-15'-7'90'0,"3"6"0"15,-4-2-24-15,5 3-17 16,11 0-15-16,-16 0-14 16,16 0-6-16,0 0-5 15,0 8-3-15,0-8-3 0,19 12-3 16,0-4 1-16,6 1 1 15,3 0-2-15,7-3 0 16,-1 2 0-16,1-2 0 0,-4-3 1 16,0-2-2-16,-2 0 1 15,-6-1-2-15,-4 0 0 16,-5 0 1-16,-6-2-1 16,-8 2 0-16,0 0 0 0,8-12 1 15,-8 12 1-15,-7-5 0 16,7 5 0-16,-15-5 0 15,15 5 1-15,-17 0 0 0,8 5 0 16,3 7 0-16,-1 3-1 16,1 8 1-16,4 4-1 15,0 9 1-15,1 5 0 0,1 2-1 16,-1 3 0-16,0 0-1 16,-4-3-3-16,5 0-6 15,-3-7-11-15,0-9-61 16,3 2-5-16,-3-6-6 15,-2-3-4-15</inkml:trace>
  <inkml:trace contextRef="#ctx0" brushRef="#br0" timeOffset="30171.04">6509 6178 45 0,'-15'0'101'0,"5"0"-6"15,10 0-6-15,-12 0-2 16,34 0-66-16,-22 0-10 15,15-7-5-15,0 2-4 0,6-4-2 16,5-1-1-16,5 0-2 16,5 1-3-16,-2-5-6 15,7 6-10-15,-5 2-42 16,0-4-23-16,0 2-8 0,-10-1-3 16</inkml:trace>
  <inkml:trace contextRef="#ctx0" brushRef="#br0" timeOffset="30459.1">7041 5525 31 0,'0'0'98'0,"0"-12"-3"0,0 12-6 15,0 0-3-15,-13 3-66 16,8 14-6-16,-3 7-4 16,0 10-5-16,-1 9-3 15,-3 11 0-15,-6 5 0 0,0 7-3 16,0 0-2-16,-1 4-3 16,-4-7-6-16,5 0-7 15,-9-10-24-15,5-6-43 0,8-7-6 16,-4079-9-6-16,8166-6 4 15</inkml:trace>
  <inkml:trace contextRef="#ctx0" brushRef="#br0" timeOffset="30906.39">7151 5741 17 0,'0'0'96'0,"0"0"-3"16,-11-2-3-16,3 7-7 15,-4 11-58-15,4 6-8 0,-6 0-6 16,10 4-5-16,2 1-3 15,2 2-1-15,2 0 0 16,4-4-1-16,9-4 0 16,2-5 0-16,2-1 0 0,2-7 0 15,6-4 0-15,1-4 0 16,6-8 0-16,0-11 1 16,2-5-1-16,-4-6 1 15,0-4-2-15,-5-7-1 0,-6-5 0 16,-11 2 0-16,-6 0-1 15,-6 5-1-15,-13 5-2 16,-9 11-2-16,-8 10-5 0,-3 13-7 16,-5 19-53-16,4 0-14 15,2 8-7-15,4 0-5 16</inkml:trace>
  <inkml:trace contextRef="#ctx0" brushRef="#br0" timeOffset="34137.46">5972 4146 69 0,'0'14'68'0,"0"-14"-9"0,-8-1-15 16,8 1-83-16,-4 4-19 15,7 6-17-15</inkml:trace>
  <inkml:trace contextRef="#ctx0" brushRef="#br0" timeOffset="34774.7">7851 3992 77 0,'-7'24'97'0,"-10"-4"-5"15,-5-10-9-15,-4-7-3 0,-4-3-88 16,2 0-4-16,17 11-9 16,3 4-22-16,6-3-34 15,6 4-13-15,10 1-5 0</inkml:trace>
  <inkml:trace contextRef="#ctx0" brushRef="#br0" timeOffset="35282.83">9979 4108 93 0,'-27'35'99'15,"9"-8"-10"-15,-2-14-7 16,8-13-4-16,-1-3-89 16,5 3-4-16,10 9-8 0,0 1-22 15,-2-10-36-15,11 25-9 16,-4-8-4-16</inkml:trace>
  <inkml:trace contextRef="#ctx0" brushRef="#br0" timeOffset="35945.75">12180 4081 6 0,'-32'62'105'15,"1"-14"-3"-15,2-13-10 16,4-22-4-16,2-13-4 16,-2 2-91-16,11-2-1 0,14 0 0 15,-12 5-1-15,12-5 0 16,-3 10 3-16,3-10 0 15,-2 11 2-15,2-11 1 0,0 0 2 16,10 7-1-16,-10-7 0 16,15 1-1-16,-15-1-2 15,18-1-1-15,-18 1-2 16,12 5-2-16,-12-5-1 0,0 0-12 16,10 5-22-16,-10-5-37 15,0 0-3-15,0 0-3 16</inkml:trace>
  <inkml:trace contextRef="#ctx0" brushRef="#br0" timeOffset="36989.07">14027 3955 100 0,'-10'34'101'0,"7"-9"-9"16,-9-14-4-16,12-11-1 16,-18-4-90-16,18 4 1 0,0 0 0 15,-9-2 1-15,9 2-1 16,0 0 2-16,0 0 0 16,-11 0 0-16,11 0 0 15,0 0 1-15,0 0-1 0,0 0 0 16,0 0 2-16,0 0-2 15,0 0 1-15,0 0 0 16,0 0 0-16,0 0 0 16,0 0 0-16,0 0-1 0,0 0 0 15,0 0 0-15,0 0 0 16,-3-9-1-16,3 9 1 16,0 0-1-16,0 0 1 15,0 0 0-15,0 0 0 0,0 0-1 16,0 0-5-16,0 0-17 15,-9 9-64-15,9-9-3 16,0 0-6-16,-21-13-6 16</inkml:trace>
  <inkml:trace contextRef="#ctx0" brushRef="#br0" timeOffset="73622.25">19067 13883 45 0,'42'2'85'0,"5"4"-3"16,11-2-2-16,3-4-60 15,17 0-1-15,20 0-4 16,15 0-5-16,10-4-4 16,17 1 0-16,11 0-3 0,12 0 1 15,11 0-1-15,11-1-1 16,8 0 1-16,14-2-2 15,6-2-6-15,14 0-9 0,6 3-43 16,4-12-24-16,6 1-6 16,-10-4-4-16</inkml:trace>
  <inkml:trace contextRef="#ctx0" brushRef="#br0" timeOffset="78202.91">3192 13970 31 0,'-22'10'89'15,"4"-4"-5"-15,3-1-3 16,3-4-6-16,36 1-72 15,-24-2-1-15,20 16-2 0,6-8 1 16,7 4-1-16,11 0 2 16,7 3-1-16,12 2 0 15,3-1-2-15,12 1-3 16,-4-2 0-16,5 2-4 16,-5-2-4-16,0 1-12 0,-6-3-22 15,-15-1-33-15,6-1-5 16,-14-8-1-16</inkml:trace>
  <inkml:trace contextRef="#ctx0" brushRef="#br0" timeOffset="78501.75">4194 13759 52 0,'-8'-18'83'0,"-2"6"-4"15,6 1-4-15,4 11-57 0,0 0-4 16,14 8-7-16,5 11-3 16,2 7-1-16,7 7 1 15,5 3 2-15,3 7 0 0,3 3-1 16,-1 0 1-16,6 0 1 16,-10-2 0-16,1-1 0 15,-7-1-1-15,-5-2-1 16,-10 0 0-16,-9 0 1 0,-8 1-3 15,-15 1-4-15,-12 4-10 16,-11 7-67-16,-8-10-5 16,-2-2-6-16,-7-9-7 15</inkml:trace>
  <inkml:trace contextRef="#ctx0" brushRef="#br0" timeOffset="79410.85">846 13719 10 0,'11'7'81'0,"3"-5"2"16,5-2-4-16,7-3-5 0,5-3-74 16,6 2-2-16,10-2 2 15,-1-2 0-15,0 3 0 16,0-1 0-16,-5 5 1 15,-3-1-1-15,-11 2 1 16,-1 2 1-16,-9 2-1 0,-7 4 0 16,-10-8 1-16,10 17-1 15,-10-17 1-15,0 17-1 16,0-17 1-16,-7 12 0 16,7-12 0-16,-11 14 1 15,3-6-1-15,-4 4 1 0,3 3-1 16,-3 8-1-16,3 4 1 15,0 6-1-15,3 5 0 16,1 5-1-16,4 6-3 0,1 0-4 16,4 5-7-16,-2-1-11 15,2-1-16-15,-3 1-17 16,-1-7-16-16,-2 0-12 16</inkml:trace>
  <inkml:trace contextRef="#ctx0" brushRef="#br0" timeOffset="79623.12">1039 14541 82 0,'-39'7'95'16,"6"2"-5"-16,2-4-23 0,14 1-24 16,1-4-17-16,7-2-11 15,9 0-5-15,9-8-5 16,12-4-2-16,7-4-1 16,7 1-2-16,6-1 0 0,11 3 1 15,7-1-2-15,4 4-1 16,-3 4-3-16,3 5-4 15,-4 1-6-15,1-1-20 0,-8 14-48 16,-2-11-8-16,-4-1-5 16,-11-1 1-16</inkml:trace>
  <inkml:trace contextRef="#ctx0" brushRef="#br0" timeOffset="79891.39">1784 13722 4 0,'5'-13'90'0,"-5"13"1"16,0 0-5-16,0 0-4 16,0 16-67-16,-2 14-2 15,-3 8 1-15,0 13-6 16,-3 12-3-16,-5 11 1 0,3 4-2 15,-6 4 0-15,1 2-4 16,2-2-6-16,-3-7-14 16,0-6-62-16,3-4-4 15,3-11-8-15,2-11-3 16</inkml:trace>
  <inkml:trace contextRef="#ctx0" brushRef="#br0" timeOffset="80312.82">2120 14007 50 0,'-14'40'101'0,"-9"9"-6"0,-2 9-4 16,3-17-4-16,0 19-73 16,9-3-3-16,5-3-5 0,9-6-3 15,12-8-1-15,10-14 0 16,8-11-1-16,5-7 1 16,8-9-1-16,-1-6 1 15,4-9-2-15,-2-9 0 0,-1-11-2 16,-3-7-3-16,-4-11-3 15,-5-7-2-15,-5-9-1 16,-7 2 2-16,-9 1 0 16,-11 6 3-16,-9 13 2 15,-16 13 1-15,-10 24 5 0,-17 22-2 16,-6 19-5-16,1 9-67 16,-7 19-10-16,5 4-8 15,6 2-5-15</inkml:trace>
  <inkml:trace contextRef="#ctx0" brushRef="#br0" timeOffset="81710.28">1485 11667 0 0,'0'-17'93'0,"-9"0"3"16,-8 2-3-16,-12 6-6 16,-9 9-53-16,-8 6-10 0,-8 11-8 15,-6 15-7-15,-4 9-3 16,4 17-3-16,1 8-2 15,4 10-1-15,17 5-1 16,10 1 0-16,18-1-1 0,14-5 2 16,17-8-1-16,12-7-1 15,11-14 1-15,11-7-2 16,2-16-1-16,8-7-5 16,-3-15-7-16,4-6-23 15,9-16-48-15,-13-14-5 0,-2-9-4 16,-4-13-2-16</inkml:trace>
  <inkml:trace contextRef="#ctx0" brushRef="#br0" timeOffset="81927.15">1772 11771 19 0,'-12'0'95'0,"-4"9"0"0,-3 14-6 16,-2 7-4-16,14 14-65 15,-13 12-4-15,5 13-4 16,0 12-4-16,0 9-3 15,5 10-5-15,4 5-2 0,5 2-4 16,3-6-4-16,6-7-2 16,2-11-1-16,4-11-1 15,-2-16-4-15,3-13-6 0,-7-21-6 16,-8-22-19 0,14 2-32-16,-13-21-3 0,-1-23 0 15</inkml:trace>
  <inkml:trace contextRef="#ctx0" brushRef="#br0" timeOffset="82181.62">1583 11718 20 0,'3'-25'90'0,"9"11"0"16,7 14-5-16,9 2-4 16,3 14-70-16,12 6 3 15,4 10-2-15,0 9-2 16,2 3-1-16,0 6-3 0,-6 2 0 15,-6 1 0-15,-7-3 0 16,-12-3 0-16,-7-3-1 16,-11-4-1-16,-7-7-2 15,-16-5-5-15,-4-6-10 0,-15-11-36 16,-2-8-39-16,1-5-3 16,-2-15-11-16,8-12-2 15</inkml:trace>
  <inkml:trace contextRef="#ctx0" brushRef="#br0" timeOffset="95484.11">2313 11743 6 0,'-4'-10'79'0,"-3"-1"5"0,0-4-28 16,6 1-9-16,-6 0-10 15,7 14-10-15,-7-18-6 0,7 18-3 16,-8-14-4-16,8 14-5 16,-6-8-2-16,6 8-2 15,0 0-2-15,0 0 0 16,0 0 0-16,0 0-1 15,-1 5 1-15,1 8-1 0,0 3 1 16,0 4 0-16,0 6-1 16,0 6 2-16,0 4-3 15,0 6 1-15,3 4 0 0,1 2 0 16,0 7 0-16,6 2 0 16,-3 1 1-16,-2 6-1 15,1 1 1-15,4 1 0 16,-6 2 0-16,1 0-1 0,-1 0 0 15,-2 0 1-15,0-2-2 16,2-4 1-16,1-4-1 16,0-6-1-16,0-7 0 15,2-9 0-15,4-12 0 0,7-8 0 16,5-16 0-16,8-23-1 16,12-21-1-16,8-19-2 15,11-17-4-15,4-20-3 0,10-9-4 16,-6-16-26-16,1-2-49 15,7 5-3-15,-11 4-5 16,-3 7-1-16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current Linux approach achieves similar goals in an alternate manner.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Fair-sharing scheduling, but spending little time making scheduling decision.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Scheduling uses about 5% of overall datacenter CPU time. (Study of Google datacenters, </a:t>
            </a:r>
            <a:r>
              <a:rPr lang="en-US" altLang="ko-KR" dirty="0" err="1"/>
              <a:t>Kanev</a:t>
            </a:r>
            <a:r>
              <a:rPr lang="en-US" altLang="ko-KR" dirty="0"/>
              <a:t> et al)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Recuing overhead is a key goal in modern scheduler architecture.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7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9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2</a:t>
            </a:r>
            <a:r>
              <a:rPr lang="ko-KR" altLang="en-US" dirty="0"/>
              <a:t>개의 프로세스가 실행되고 있고</a:t>
            </a:r>
            <a:r>
              <a:rPr lang="en-US" altLang="ko-KR" dirty="0"/>
              <a:t>, </a:t>
            </a:r>
            <a:r>
              <a:rPr lang="ko-KR" altLang="en-US" dirty="0"/>
              <a:t>하나의 프로세스가 반복적으로 </a:t>
            </a:r>
            <a:r>
              <a:rPr lang="en-US" altLang="ko-KR" dirty="0"/>
              <a:t>Sleeping </a:t>
            </a:r>
            <a:r>
              <a:rPr lang="ko-KR" altLang="en-US" dirty="0"/>
              <a:t>상태에 들어간다고 가정하자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 </a:t>
            </a:r>
            <a:r>
              <a:rPr lang="ko-KR" altLang="en-US" dirty="0"/>
              <a:t>개의 프로세스의 </a:t>
            </a:r>
            <a:r>
              <a:rPr lang="en-US" altLang="ko-KR" dirty="0"/>
              <a:t>vruntime</a:t>
            </a:r>
            <a:r>
              <a:rPr lang="ko-KR" altLang="en-US" dirty="0"/>
              <a:t>의 꾸준히 높아지고 남은 하나는 반복적으로 같은 </a:t>
            </a:r>
            <a:r>
              <a:rPr lang="en-US" altLang="ko-KR" dirty="0"/>
              <a:t>vruntime</a:t>
            </a:r>
            <a:r>
              <a:rPr lang="ko-KR" altLang="en-US" dirty="0"/>
              <a:t>을 할당 받는다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이로 인해 슬립 프로세스는 </a:t>
            </a:r>
            <a:r>
              <a:rPr lang="en-US" altLang="ko-KR" dirty="0"/>
              <a:t>CPU</a:t>
            </a:r>
            <a:r>
              <a:rPr lang="ko-KR" altLang="en-US" dirty="0"/>
              <a:t>를 할당 받지 못하였음에도 </a:t>
            </a:r>
            <a:r>
              <a:rPr lang="en-US" altLang="ko-KR" dirty="0"/>
              <a:t>vruntime</a:t>
            </a:r>
            <a:r>
              <a:rPr lang="ko-KR" altLang="en-US" dirty="0"/>
              <a:t>이 지속적으로 올라간다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1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0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1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6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tackoverflow.com/questions/2509679/how-to-generate-a-random-integer-number-from-within-a-rang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r>
              <a:rPr lang="en-US" altLang="zh-CN" sz="3600" dirty="0"/>
              <a:t>CSCI</a:t>
            </a:r>
            <a:r>
              <a:rPr lang="zh-CN" altLang="en-US" sz="3600" dirty="0"/>
              <a:t> </a:t>
            </a:r>
            <a:r>
              <a:rPr lang="en-US" altLang="zh-CN" sz="3600" dirty="0"/>
              <a:t>3150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4133-2D6D-01F0-16E0-938675560490}"/>
              </a:ext>
            </a:extLst>
          </p:cNvPr>
          <p:cNvSpPr txBox="1"/>
          <p:nvPr/>
        </p:nvSpPr>
        <p:spPr>
          <a:xfrm>
            <a:off x="683568" y="393305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9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CPU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Scheduling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317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pPr lvl="1"/>
            <a:r>
              <a:rPr lang="en-US" altLang="ko-KR" dirty="0"/>
              <a:t>Also know</a:t>
            </a:r>
            <a:r>
              <a:rPr lang="en-US" altLang="zh-CN" dirty="0"/>
              <a:t>n</a:t>
            </a:r>
            <a:r>
              <a:rPr lang="en-US" altLang="ko-KR" dirty="0"/>
              <a:t> as Preemptive Shortest Job First (PSJF)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new job enters the system:</a:t>
            </a:r>
          </a:p>
          <a:p>
            <a:pPr lvl="1"/>
            <a:r>
              <a:rPr lang="en-US" altLang="ko-KR" dirty="0"/>
              <a:t>Determine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remaining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ko-KR" dirty="0"/>
              <a:t>of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ko-KR" dirty="0"/>
              <a:t>job</a:t>
            </a:r>
            <a:r>
              <a:rPr lang="en-US" altLang="zh-CN" dirty="0"/>
              <a:t>s</a:t>
            </a:r>
            <a:endParaRPr lang="en-US" altLang="ko-KR" dirty="0"/>
          </a:p>
          <a:p>
            <a:pPr lvl="1"/>
            <a:r>
              <a:rPr lang="en-US" altLang="ko-KR" dirty="0"/>
              <a:t>Schedule the job which has the le</a:t>
            </a:r>
            <a:r>
              <a:rPr lang="en-US" altLang="zh-CN" dirty="0"/>
              <a:t>a</a:t>
            </a:r>
            <a:r>
              <a:rPr lang="en-US" altLang="ko-KR" dirty="0"/>
              <a:t>st time left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2EB687-1B4A-415F-9F9E-E939F078EA2A}"/>
                  </a:ext>
                </a:extLst>
              </p14:cNvPr>
              <p14:cNvContentPartPr/>
              <p14:nvPr/>
            </p14:nvContentPartPr>
            <p14:xfrm>
              <a:off x="1122480" y="793440"/>
              <a:ext cx="7908840" cy="110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2EB687-1B4A-415F-9F9E-E939F078EA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3120" y="784080"/>
                <a:ext cx="7927560" cy="11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41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</a:t>
            </a:r>
            <a:r>
              <a:rPr lang="en-US" altLang="zh-CN" dirty="0"/>
              <a:t>s</a:t>
            </a:r>
            <a:r>
              <a:rPr lang="en-US" altLang="ko-KR" dirty="0"/>
              <a:t> to run for 10 seconds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157192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7700" y="5264540"/>
                <a:ext cx="5865516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264540"/>
                <a:ext cx="5865516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1997015" y="2708920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6C54301-7696-4FF8-9F4A-C3D726EDF9BB}"/>
                  </a:ext>
                </a:extLst>
              </p14:cNvPr>
              <p14:cNvContentPartPr/>
              <p14:nvPr/>
            </p14:nvContentPartPr>
            <p14:xfrm>
              <a:off x="2331360" y="201600"/>
              <a:ext cx="5442840" cy="5191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6C54301-7696-4FF8-9F4A-C3D726EDF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2000" y="192240"/>
                <a:ext cx="5461560" cy="52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764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scheduling metric: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time from </a:t>
            </a:r>
            <a:r>
              <a:rPr lang="en-US" altLang="ko-KR" b="1" dirty="0"/>
              <a:t>when the job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STCF and related disciplines are not particularly good for response time.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blipFill rotWithShape="1"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1556792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3501008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353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</a:t>
            </a:r>
            <a:r>
              <a:rPr lang="en-US" altLang="zh-CN" dirty="0"/>
              <a:t>slice:</a:t>
            </a:r>
            <a:endParaRPr lang="en-US" altLang="ko-KR" dirty="0"/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</a:t>
            </a:r>
            <a:r>
              <a:rPr lang="en-US" altLang="ko-KR" b="1" dirty="0"/>
              <a:t>run queue</a:t>
            </a:r>
            <a:r>
              <a:rPr lang="en-US" altLang="ko-KR" dirty="0"/>
              <a:t> until </a:t>
            </a:r>
            <a:r>
              <a:rPr lang="en-US" altLang="zh-CN" dirty="0"/>
              <a:t>all</a:t>
            </a:r>
            <a:r>
              <a:rPr lang="en-US" altLang="ko-KR" dirty="0"/>
              <a:t> jobs are finished.</a:t>
            </a:r>
          </a:p>
          <a:p>
            <a:pPr lvl="2"/>
            <a:r>
              <a:rPr lang="en-US" altLang="ko-KR" dirty="0"/>
              <a:t>Time slice is sometimes also called a </a:t>
            </a:r>
            <a:r>
              <a:rPr lang="en-US" altLang="ko-KR" u="sng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length of a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 the timer-interrupt period.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4221088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fair,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</a:t>
            </a:r>
            <a:r>
              <a:rPr lang="en-US" altLang="zh-CN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JCT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New Article on Geodesy and Quantum Mechanics |">
            <a:extLst>
              <a:ext uri="{FF2B5EF4-FFF2-40B4-BE49-F238E27FC236}">
                <a16:creationId xmlns:a16="http://schemas.microsoft.com/office/drawing/2014/main" id="{A1E81F36-18FE-CDFF-8B49-E5DDA52C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44824"/>
            <a:ext cx="1368152" cy="141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17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 Scheduling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 and C arrive at the same time.</a:t>
            </a:r>
          </a:p>
          <a:p>
            <a:r>
              <a:rPr lang="en-US" altLang="ko-KR" dirty="0"/>
              <a:t>They each wish</a:t>
            </a:r>
            <a:r>
              <a:rPr lang="en-US" altLang="zh-CN" dirty="0"/>
              <a:t>es</a:t>
            </a:r>
            <a:r>
              <a:rPr lang="en-US" altLang="ko-KR" dirty="0"/>
              <a:t> to run for 5 seconds.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88740" y="2060848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45664" y="4379267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time-slice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3394B24-1631-E467-8F5C-A1BAD09E2E05}"/>
              </a:ext>
            </a:extLst>
          </p:cNvPr>
          <p:cNvSpPr txBox="1"/>
          <p:nvPr/>
        </p:nvSpPr>
        <p:spPr>
          <a:xfrm>
            <a:off x="5940152" y="37170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</a:t>
            </a:r>
            <a:r>
              <a:rPr lang="zh-CN" altLang="en-US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about</a:t>
            </a:r>
            <a:r>
              <a:rPr lang="zh-CN" altLang="en-US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JCT?</a:t>
            </a:r>
            <a:endParaRPr lang="en-US" b="1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C42A7C0-A58F-40C4-92AA-124867F30A7A}"/>
                  </a:ext>
                </a:extLst>
              </p14:cNvPr>
              <p14:cNvContentPartPr/>
              <p14:nvPr/>
            </p14:nvContentPartPr>
            <p14:xfrm>
              <a:off x="-209880" y="1672200"/>
              <a:ext cx="8071920" cy="4707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C42A7C0-A58F-40C4-92AA-124867F30A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19240" y="1662840"/>
                <a:ext cx="8090640" cy="47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ko-KR" dirty="0"/>
              <a:t>of the time slice is critical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ko-KR" dirty="0"/>
              <a:t>he cost of context switching will dominate overall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longer time slice</a:t>
            </a:r>
          </a:p>
          <a:p>
            <a:pPr lvl="1"/>
            <a:r>
              <a:rPr lang="en-US" altLang="ko-KR" dirty="0"/>
              <a:t>Amortize the cost of switching</a:t>
            </a:r>
          </a:p>
          <a:p>
            <a:pPr lvl="1"/>
            <a:r>
              <a:rPr lang="en-US" altLang="ko-KR" dirty="0"/>
              <a:t>Worse response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797152"/>
            <a:ext cx="7478716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Deciding on the length of the time slice presents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a system designer</a:t>
            </a:r>
          </a:p>
        </p:txBody>
      </p:sp>
      <p:pic>
        <p:nvPicPr>
          <p:cNvPr id="1026" name="Picture 2" descr="Making trade-offs in corporate portfolio decisions | McKinsey">
            <a:extLst>
              <a:ext uri="{FF2B5EF4-FFF2-40B4-BE49-F238E27FC236}">
                <a16:creationId xmlns:a16="http://schemas.microsoft.com/office/drawing/2014/main" id="{9193BEE5-D504-C5B9-89B2-C8E7DCE7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742952"/>
            <a:ext cx="1748160" cy="17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3: All programs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each.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I/</a:t>
            </a:r>
            <a:r>
              <a:rPr lang="en-US" altLang="ko-KR" dirty="0" err="1"/>
              <a:t>Os</a:t>
            </a:r>
            <a:r>
              <a:rPr lang="en-US" altLang="ko-KR" dirty="0"/>
              <a:t> take</a:t>
            </a:r>
            <a:r>
              <a:rPr lang="en-US" altLang="zh-CN" dirty="0"/>
              <a:t>s</a:t>
            </a:r>
            <a:r>
              <a:rPr lang="en-US" altLang="ko-KR" dirty="0"/>
              <a:t> 10ms</a:t>
            </a:r>
            <a:r>
              <a:rPr lang="zh-CN" altLang="en-US" dirty="0"/>
              <a:t> </a:t>
            </a:r>
            <a:r>
              <a:rPr lang="en-US" altLang="ko-KR" dirty="0"/>
              <a:t>each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scheduler runs A first, then 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07704" y="908720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2000476" y="53296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007622" y="533323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7704" y="538983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72055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0453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34406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2461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416071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4469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488079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6477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60087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5437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3133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6683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34584" y="56415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360556" y="47264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371262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05849" y="377133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6832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34444" y="5929535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033416" y="53269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786912" y="53835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476" y="41272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57776" y="47244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3126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25889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00716" y="47244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26959" y="377882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063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514996" y="47318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61897" y="378618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15690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47687" y="37597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80795" y="41273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6935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9912" y="378549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85889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0063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51499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207687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0003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11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084168" y="4293096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4FF127-E949-46DC-849B-9DA0911C2FE6}"/>
                  </a:ext>
                </a:extLst>
              </p14:cNvPr>
              <p14:cNvContentPartPr/>
              <p14:nvPr/>
            </p14:nvContentPartPr>
            <p14:xfrm>
              <a:off x="304560" y="1423800"/>
              <a:ext cx="7718760" cy="3837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4FF127-E949-46DC-849B-9DA0911C2F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200" y="1414440"/>
                <a:ext cx="7737480" cy="38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08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job initiates an I/O request</a:t>
            </a:r>
          </a:p>
          <a:p>
            <a:pPr lvl="1"/>
            <a:r>
              <a:rPr lang="en-US" altLang="ko-KR" dirty="0"/>
              <a:t>The job is blocked waiting for I/O completion.</a:t>
            </a:r>
          </a:p>
          <a:p>
            <a:pPr lvl="1"/>
            <a:r>
              <a:rPr lang="en-US" altLang="ko-KR" dirty="0"/>
              <a:t>The scheduler should schedule job</a:t>
            </a:r>
            <a:r>
              <a:rPr lang="en-US" altLang="zh-CN" dirty="0"/>
              <a:t>s</a:t>
            </a:r>
            <a:r>
              <a:rPr lang="en-US" altLang="ko-KR" dirty="0"/>
              <a:t> on the CPU.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raised.</a:t>
            </a:r>
          </a:p>
          <a:p>
            <a:pPr lvl="1"/>
            <a:r>
              <a:rPr lang="en-US" altLang="ko-KR" dirty="0"/>
              <a:t>The OS moves the process from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ko-KR" dirty="0"/>
              <a:t>to the ready state.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1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794FE-3572-95E6-DBC1-ADA2C439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8600-CA63-37B6-E3F4-A898BA9AA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9BEC-B256-C601-1CBE-8A01AD4D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5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58A5-7E54-E284-71BB-32A304C8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Roadmap: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60D2-C962-58D5-EF73-4F865145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</a:p>
          <a:p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DD-FA0D-A2FA-FDA7-34B64BD6D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4744-65AC-0551-1EF1-1454792A7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35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reality,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for!</a:t>
            </a:r>
          </a:p>
          <a:p>
            <a:pPr lvl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you’ll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for?</a:t>
            </a:r>
            <a:endParaRPr lang="en-US" altLang="ko-KR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well!</a:t>
            </a:r>
          </a:p>
          <a:p>
            <a:pPr latinLnBrk="0"/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job’s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time?</a:t>
            </a:r>
            <a:endParaRPr lang="en-US" altLang="ko-KR" dirty="0"/>
          </a:p>
          <a:p>
            <a:pPr lvl="1"/>
            <a:r>
              <a:rPr lang="en-US" altLang="ko-KR" dirty="0"/>
              <a:t>Optimize </a:t>
            </a:r>
            <a:r>
              <a:rPr lang="en-US" altLang="zh-CN" b="1" dirty="0"/>
              <a:t>JCT</a:t>
            </a:r>
            <a:r>
              <a:rPr lang="en-US" altLang="ko-KR" b="1" dirty="0"/>
              <a:t>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Also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ko-KR" b="1" dirty="0">
                <a:sym typeface="Wingdings" pitchFamily="2" charset="2"/>
              </a:rPr>
              <a:t>response time</a:t>
            </a:r>
          </a:p>
          <a:p>
            <a:pPr lvl="1"/>
            <a:r>
              <a:rPr lang="en-US" altLang="zh-CN" b="1" dirty="0">
                <a:sym typeface="Wingdings" pitchFamily="2" charset="2"/>
              </a:rPr>
              <a:t>“huh?”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50" name="Picture 2" descr="Mission: Impossible (1996) - IMDb">
            <a:extLst>
              <a:ext uri="{FF2B5EF4-FFF2-40B4-BE49-F238E27FC236}">
                <a16:creationId xmlns:a16="http://schemas.microsoft.com/office/drawing/2014/main" id="{AB4C7381-05BD-9495-9780-2C08B906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86" y="3140968"/>
            <a:ext cx="213937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7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Upon</a:t>
            </a:r>
            <a:r>
              <a:rPr lang="zh-CN" altLang="en-US" dirty="0"/>
              <a:t> </a:t>
            </a:r>
            <a:r>
              <a:rPr lang="en-US" altLang="zh-CN" dirty="0"/>
              <a:t>arrival,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assumed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short,</a:t>
            </a:r>
            <a:r>
              <a:rPr lang="zh-CN" altLang="en-US" dirty="0"/>
              <a:t> </a:t>
            </a:r>
            <a:r>
              <a:rPr lang="en-US" altLang="zh-CN" dirty="0"/>
              <a:t>latency-sensitive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altLang="ko-KR" dirty="0"/>
          </a:p>
          <a:p>
            <a:pPr lvl="1"/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away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ko-KR" dirty="0"/>
              <a:t>priority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endParaRPr lang="en-US" altLang="ko-KR" dirty="0"/>
          </a:p>
          <a:p>
            <a:pPr lvl="1"/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obvious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anymore,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loong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looong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altLang="ko-KR" dirty="0"/>
          </a:p>
          <a:p>
            <a:pPr lvl="1" latinLnBrk="0"/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level,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(shorter)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JCT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5085184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7645" y="5230071"/>
            <a:ext cx="602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can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wrong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at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beginning,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but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that’s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HK" altLang="zh-CN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necessary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price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pay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practicality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60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a single 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4437112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519" y="4582869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69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6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678" y="1124744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4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6490" y="49590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2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052814" y="129247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80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56176" y="129294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52814" y="349128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332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52814" y="5147465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04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4365104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</p:spTree>
    <p:extLst>
      <p:ext uri="{BB962C8B-B14F-4D97-AF65-F5344CB8AC3E}">
        <p14:creationId xmlns:p14="http://schemas.microsoft.com/office/powerpoint/2010/main" val="3542594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264112" y="1907620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6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1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6414" y="6021288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38" y="2962121"/>
            <a:ext cx="3586653" cy="302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5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</a:t>
            </a:r>
            <a:r>
              <a:rPr lang="en-US" altLang="zh-CN" dirty="0"/>
              <a:t>s</a:t>
            </a:r>
            <a:r>
              <a:rPr lang="en-US" altLang="ko-KR" dirty="0"/>
              <a:t> CPU only for 1ms before performing an I/O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4112" y="2780928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899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247929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“too many” interactive jobs in the system.</a:t>
            </a:r>
          </a:p>
          <a:p>
            <a:pPr lvl="1"/>
            <a:r>
              <a:rPr lang="en-US" altLang="ko-KR" dirty="0"/>
              <a:t>Lon-running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“cheat”</a:t>
            </a:r>
            <a:endParaRPr lang="en-US" altLang="ko-KR" dirty="0"/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</a:t>
            </a:r>
          </a:p>
          <a:p>
            <a:pPr lvl="1"/>
            <a:r>
              <a:rPr lang="en-US" altLang="ko-KR" dirty="0"/>
              <a:t>CPU bound </a:t>
            </a:r>
            <a:r>
              <a:rPr lang="en-US" altLang="ko-KR" dirty="0">
                <a:sym typeface="Wingdings" pitchFamily="2" charset="2"/>
              </a:rPr>
              <a:t> I/O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1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794FE-3572-95E6-DBC1-ADA2C439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8600-CA63-37B6-E3F4-A898BA9AA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9BEC-B256-C601-1CBE-8A01AD4D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63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jobs in the system to the top queue.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job</a:t>
            </a:r>
            <a:r>
              <a:rPr lang="zh-CN" altLang="en-US" dirty="0"/>
              <a:t> </a:t>
            </a:r>
            <a:r>
              <a:rPr lang="en-US" altLang="ko-KR" dirty="0"/>
              <a:t>(A) with two short-running interactive job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ko-KR" dirty="0"/>
              <a:t>(B, 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-36712" y="3218600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572000" y="3267051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769355" y="5898758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912280" y="5886749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56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prevent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ko-KR" dirty="0"/>
              <a:t>gaming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zh-CN" altLang="en-US" b="1" dirty="0"/>
              <a:t> </a:t>
            </a:r>
            <a:r>
              <a:rPr lang="en-US" altLang="ko-KR" dirty="0"/>
              <a:t>(i.e., it moves down on queue).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36512" y="3565167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516041" y="3565167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187624" y="6145559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4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zh-CN" dirty="0"/>
              <a:t>H</a:t>
            </a:r>
            <a:r>
              <a:rPr lang="en-US" altLang="ko-KR" dirty="0"/>
              <a:t>igh-priority queues </a:t>
            </a:r>
            <a:r>
              <a:rPr lang="en-US" altLang="ko-KR" dirty="0">
                <a:sym typeface="Wingdings" pitchFamily="2" charset="2"/>
              </a:rPr>
              <a:t> Short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L</a:t>
            </a:r>
            <a:r>
              <a:rPr lang="en-US" altLang="ko-KR" dirty="0">
                <a:sym typeface="Wingdings" pitchFamily="2" charset="2"/>
              </a:rPr>
              <a:t>ow-priority queue  Long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95761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15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79808" y="908720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</p:spTree>
    <p:extLst>
      <p:ext uri="{BB962C8B-B14F-4D97-AF65-F5344CB8AC3E}">
        <p14:creationId xmlns:p14="http://schemas.microsoft.com/office/powerpoint/2010/main" val="329625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implementation: on Solaris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 class (TS)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 descr="Solaris Operating System: 10 curious facts that you should know">
            <a:extLst>
              <a:ext uri="{FF2B5EF4-FFF2-40B4-BE49-F238E27FC236}">
                <a16:creationId xmlns:a16="http://schemas.microsoft.com/office/drawing/2014/main" id="{42574C5C-4629-012B-D5A4-BC6776CC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51" y="3722629"/>
            <a:ext cx="4194497" cy="26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48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(and 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and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 (i.e., it moves down one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r>
              <a:rPr lang="en-US" altLang="ko-KR" dirty="0"/>
              <a:t>Beauty of MLFQ</a:t>
            </a:r>
          </a:p>
          <a:p>
            <a:pPr lvl="1"/>
            <a:r>
              <a:rPr lang="en-US" altLang="ko-KR" dirty="0"/>
              <a:t>It does not require prior knowledge on the CPU usage of a process.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0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3E941F-7972-5B1D-A973-3DC4E6D69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Scheduling,</a:t>
            </a:r>
            <a:r>
              <a:rPr lang="zh-CN" altLang="en-US" dirty="0"/>
              <a:t> </a:t>
            </a:r>
            <a:r>
              <a:rPr lang="en-US" altLang="zh-CN" dirty="0"/>
              <a:t>Fair-share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0A8B2-9FCA-59DD-87C9-721A0EFFF3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196C4-5F5A-37B4-3E96-B3B85B7D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96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JCT or response time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281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</a:t>
            </a:r>
            <a:r>
              <a:rPr lang="en-US" altLang="zh-CN" dirty="0"/>
              <a:t>s</a:t>
            </a:r>
            <a:r>
              <a:rPr lang="en-US" altLang="ko-KR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opportunity</a:t>
            </a:r>
            <a:endParaRPr lang="en-US" altLang="ko-KR" dirty="0"/>
          </a:p>
          <a:p>
            <a:pPr lvl="1"/>
            <a:r>
              <a:rPr lang="en-US" altLang="ko-KR" u="sng" dirty="0"/>
              <a:t>The percent</a:t>
            </a:r>
            <a:r>
              <a:rPr lang="en-US" altLang="zh-CN" u="sng" dirty="0"/>
              <a:t>age</a:t>
            </a:r>
            <a:r>
              <a:rPr lang="en-US" altLang="ko-KR" u="sng" dirty="0"/>
              <a:t> of tickets</a:t>
            </a:r>
            <a:r>
              <a:rPr lang="en-US" altLang="ko-KR" dirty="0"/>
              <a:t> represents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process’s</a:t>
            </a:r>
            <a:r>
              <a:rPr lang="en-US" altLang="ko-KR" dirty="0"/>
              <a:t> share of the system resource in question.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12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endParaRPr lang="en-US" altLang="ko-KR" dirty="0"/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71600" y="3933056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71600" y="5085184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</p:spTree>
    <p:extLst>
      <p:ext uri="{BB962C8B-B14F-4D97-AF65-F5344CB8AC3E}">
        <p14:creationId xmlns:p14="http://schemas.microsoft.com/office/powerpoint/2010/main" val="176744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A user allocates tickets among their own jobs in whatever currency they would like.</a:t>
            </a:r>
          </a:p>
          <a:p>
            <a:pPr lvl="1"/>
            <a:r>
              <a:rPr lang="en-US" altLang="ko-KR" dirty="0"/>
              <a:t>The system converts the currency into the correct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8318" y="4653136"/>
            <a:ext cx="58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50" y="5435932"/>
            <a:ext cx="586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</p:spTree>
    <p:extLst>
      <p:ext uri="{BB962C8B-B14F-4D97-AF65-F5344CB8AC3E}">
        <p14:creationId xmlns:p14="http://schemas.microsoft.com/office/powerpoint/2010/main" val="305875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Scheduling: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Each job runs for the </a:t>
            </a:r>
            <a:r>
              <a:rPr lang="en-US" altLang="ko-KR" b="1" dirty="0"/>
              <a:t>same amount of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job is known.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61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it owns.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87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276" y="730163"/>
            <a:ext cx="8786812" cy="5501258"/>
          </a:xfrm>
        </p:spPr>
        <p:txBody>
          <a:bodyPr/>
          <a:lstStyle/>
          <a:p>
            <a:r>
              <a:rPr lang="en-US" altLang="ko-KR" dirty="0"/>
              <a:t>Example: There are thr</a:t>
            </a:r>
            <a:r>
              <a:rPr lang="en-US" altLang="zh-CN" dirty="0"/>
              <a:t>e</a:t>
            </a:r>
            <a:r>
              <a:rPr lang="en-US" altLang="ko-KR" dirty="0"/>
              <a:t>e processes, A, B, and C.</a:t>
            </a:r>
          </a:p>
          <a:p>
            <a:pPr lvl="1"/>
            <a:r>
              <a:rPr lang="en-US" altLang="ko-KR" dirty="0"/>
              <a:t>Keep the processes in a list</a:t>
            </a:r>
            <a:r>
              <a:rPr lang="ko-KR" altLang="en-US" dirty="0"/>
              <a:t> </a:t>
            </a:r>
            <a:r>
              <a:rPr lang="en-US" altLang="ko-KR" dirty="0"/>
              <a:t>sorted </a:t>
            </a:r>
            <a:r>
              <a:rPr lang="en-US" altLang="zh-CN" dirty="0"/>
              <a:t>by</a:t>
            </a:r>
            <a:r>
              <a:rPr lang="en-US" altLang="ko-KR" dirty="0"/>
              <a:t> the ticket </a:t>
            </a:r>
            <a:r>
              <a:rPr lang="en-US" altLang="zh-CN" dirty="0"/>
              <a:t>number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11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11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</p:spTree>
    <p:extLst>
      <p:ext uri="{BB962C8B-B14F-4D97-AF65-F5344CB8AC3E}">
        <p14:creationId xmlns:p14="http://schemas.microsoft.com/office/powerpoint/2010/main" val="3647156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rgbClr val="D60093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Mangal" panose="02040503050203030202" pitchFamily="18" charset="0"/>
                  </a:rPr>
                  <a:t>Random</a:t>
                </a:r>
                <a:r>
                  <a:rPr lang="en-US" altLang="ko-KR" dirty="0">
                    <a:latin typeface="Malgun Gothic" panose="020B0503020000020004" pitchFamily="34" charset="-127"/>
                    <a:ea typeface="Malgun Gothic" panose="020B0503020000020004" pitchFamily="34" charset="-127"/>
                    <a:cs typeface="Mangal" panose="02040503050203030202" pitchFamily="18" charset="0"/>
                  </a:rPr>
                  <a:t> can be much more difficult than you thought!</a:t>
                </a:r>
              </a:p>
              <a:p>
                <a:pPr lvl="1"/>
                <a:r>
                  <a:rPr lang="en-US" altLang="ko-KR" dirty="0">
                    <a:latin typeface="Malgun Gothic" panose="020B0503020000020004" pitchFamily="34" charset="-127"/>
                    <a:ea typeface="Malgun Gothic" panose="020B0503020000020004" pitchFamily="34" charset="-127"/>
                    <a:cs typeface="Courier New" pitchFamily="49" charset="0"/>
                    <a:hlinkClick r:id="rId2"/>
                  </a:rPr>
                  <a:t>https://stackoverflow.com/questions/2509679/how-to-generate-a-random-integer-number-from-within-a-range</a:t>
                </a:r>
                <a:endParaRPr lang="en-US" altLang="ko-KR" dirty="0">
                  <a:latin typeface="Malgun Gothic" panose="020B0503020000020004" pitchFamily="34" charset="-127"/>
                  <a:ea typeface="Malgun Gothic" panose="020B0503020000020004" pitchFamily="34" charset="-127"/>
                  <a:cs typeface="Courier New" pitchFamily="49" charset="0"/>
                </a:endParaRPr>
              </a:p>
              <a:p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: unfairness metric</a:t>
                </a:r>
              </a:p>
              <a:p>
                <a:pPr lvl="1"/>
                <a:r>
                  <a:rPr lang="en-US" altLang="ko-KR" dirty="0"/>
                  <a:t>The time the first job completes divided by the time that the second job completes.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jobs, each jobs has runtime 10.</a:t>
                </a:r>
              </a:p>
              <a:p>
                <a:pPr lvl="2"/>
                <a:r>
                  <a:rPr lang="en-US" altLang="ko-KR" dirty="0"/>
                  <a:t>First job finishes at time 10; Second job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47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jobs.</a:t>
            </a:r>
          </a:p>
          <a:p>
            <a:pPr lvl="1"/>
            <a:r>
              <a:rPr lang="en-US" altLang="ko-KR" dirty="0"/>
              <a:t>Each jobs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3672408" cy="33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547664" y="5517232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job length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unfairness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5324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Deterministic Approach: 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</a:t>
            </a:r>
          </a:p>
          <a:p>
            <a:pPr lvl="1"/>
            <a:r>
              <a:rPr lang="en-US" altLang="ko-KR" dirty="0"/>
              <a:t>A large number / number of tickets of the process</a:t>
            </a:r>
          </a:p>
          <a:p>
            <a:pPr lvl="1"/>
            <a:r>
              <a:rPr lang="en-US" altLang="ko-KR" dirty="0"/>
              <a:t>Example: A large number = 10,000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200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process runs, increment</a:t>
            </a:r>
            <a:r>
              <a:rPr lang="en-US" altLang="zh-CN" dirty="0"/>
              <a:t>s</a:t>
            </a:r>
            <a:r>
              <a:rPr lang="en-US" altLang="ko-KR" dirty="0"/>
              <a:t> a counter</a:t>
            </a:r>
            <a:r>
              <a:rPr lang="zh-CN" altLang="en-US" dirty="0"/>
              <a:t> </a:t>
            </a:r>
            <a:r>
              <a:rPr lang="en-US" altLang="ko-KR" dirty="0"/>
              <a:t>(pass value) for it by its stride</a:t>
            </a:r>
          </a:p>
          <a:p>
            <a:pPr lvl="1"/>
            <a:r>
              <a:rPr lang="en-US" altLang="ko-KR" dirty="0"/>
              <a:t>Pick the process that has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/>
              <a:t>to run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5190291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602128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pseudo code implementation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What Is Stride? | Running Guide for Beginners | Fitpage">
            <a:extLst>
              <a:ext uri="{FF2B5EF4-FFF2-40B4-BE49-F238E27FC236}">
                <a16:creationId xmlns:a16="http://schemas.microsoft.com/office/drawing/2014/main" id="{36E12956-544A-6401-E429-021BBBD9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84785"/>
            <a:ext cx="2368686" cy="133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1628800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84168" y="910461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6" y="9087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910461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9087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9087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1707773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8184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11660" y="4741410"/>
            <a:ext cx="6264696" cy="12891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Stride scheduling needs to maintain the per process pass value.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If new job enters with pass value 0 i</a:t>
            </a:r>
            <a:r>
              <a:rPr lang="en-US" altLang="ko-KR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t will monopolize the CPU!</a:t>
            </a:r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Advantage of Lottery scheduling: no per-process state</a:t>
            </a:r>
          </a:p>
        </p:txBody>
      </p:sp>
    </p:spTree>
    <p:extLst>
      <p:ext uri="{BB962C8B-B14F-4D97-AF65-F5344CB8AC3E}">
        <p14:creationId xmlns:p14="http://schemas.microsoft.com/office/powerpoint/2010/main" val="211875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Linux Completely Fair Scheduling (CFS)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</a:p>
          <a:p>
            <a:pPr lvl="1"/>
            <a:r>
              <a:rPr lang="en-US" altLang="ko-KR" dirty="0"/>
              <a:t>The current CPU scheduler in Linux</a:t>
            </a:r>
          </a:p>
          <a:p>
            <a:pPr lvl="1"/>
            <a:r>
              <a:rPr lang="en-US" altLang="ko-KR" dirty="0"/>
              <a:t>Non-fixed </a:t>
            </a:r>
            <a:r>
              <a:rPr lang="en-US" altLang="ko-KR" dirty="0" err="1"/>
              <a:t>timeslice</a:t>
            </a:r>
            <a:endParaRPr lang="en-US" altLang="ko-KR" dirty="0"/>
          </a:p>
          <a:p>
            <a:pPr lvl="2"/>
            <a:r>
              <a:rPr lang="en-US" altLang="ko-KR" dirty="0"/>
              <a:t>CFS assigns process</a:t>
            </a:r>
            <a:r>
              <a:rPr lang="en-US" altLang="zh-CN" dirty="0"/>
              <a:t>’</a:t>
            </a:r>
            <a:r>
              <a:rPr lang="en-US" altLang="ko-KR" dirty="0"/>
              <a:t>s timeslice a proportion of the processor.</a:t>
            </a:r>
          </a:p>
          <a:p>
            <a:pPr lvl="1"/>
            <a:r>
              <a:rPr lang="en-US" altLang="ko-KR" dirty="0"/>
              <a:t>Priority </a:t>
            </a:r>
          </a:p>
          <a:p>
            <a:pPr lvl="2"/>
            <a:r>
              <a:rPr lang="en-US" altLang="ko-KR" dirty="0"/>
              <a:t>Enables control over priority by using nice value.</a:t>
            </a:r>
          </a:p>
          <a:p>
            <a:pPr lvl="1"/>
            <a:r>
              <a:rPr lang="en-US" altLang="ko-KR" dirty="0"/>
              <a:t>Efficient data structure</a:t>
            </a:r>
            <a:r>
              <a:rPr lang="en-US" altLang="zh-CN" dirty="0"/>
              <a:t>s</a:t>
            </a:r>
            <a:endParaRPr lang="en-US" altLang="ko-KR" dirty="0"/>
          </a:p>
          <a:p>
            <a:pPr lvl="2"/>
            <a:r>
              <a:rPr lang="en-US" altLang="ko-KR" dirty="0"/>
              <a:t>Use red-black tree for efficient search, insertion and deletion of a process. 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10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Virtual runtime (vruntime)</a:t>
            </a:r>
          </a:p>
          <a:p>
            <a:pPr lvl="1"/>
            <a:r>
              <a:rPr lang="en-US" altLang="ko-KR" sz="1400" dirty="0"/>
              <a:t>Denote how long the process has been executing.</a:t>
            </a:r>
          </a:p>
          <a:p>
            <a:pPr lvl="1"/>
            <a:r>
              <a:rPr lang="en-US" altLang="ko-KR" sz="1400" dirty="0"/>
              <a:t>Per-process variable</a:t>
            </a:r>
          </a:p>
          <a:p>
            <a:pPr lvl="1"/>
            <a:r>
              <a:rPr lang="en-US" altLang="ko-KR" sz="1400" dirty="0"/>
              <a:t>Increase in </a:t>
            </a:r>
            <a:r>
              <a:rPr lang="en-US" altLang="ko-KR" sz="1400" b="1" dirty="0"/>
              <a:t>proportion with physical (real) time </a:t>
            </a:r>
            <a:r>
              <a:rPr lang="en-US" altLang="ko-KR" sz="1400" dirty="0"/>
              <a:t>when it runs.</a:t>
            </a:r>
          </a:p>
          <a:p>
            <a:pPr lvl="1"/>
            <a:r>
              <a:rPr lang="en-US" altLang="ko-KR" sz="1400" dirty="0"/>
              <a:t>CFS will pick the process with the </a:t>
            </a:r>
            <a:r>
              <a:rPr lang="en-US" altLang="ko-KR" sz="1400" b="1" dirty="0"/>
              <a:t>lowest vruntime </a:t>
            </a:r>
            <a:r>
              <a:rPr lang="en-US" altLang="ko-KR" sz="1400" dirty="0"/>
              <a:t>to run next.</a:t>
            </a:r>
          </a:p>
          <a:p>
            <a:r>
              <a:rPr lang="en-US" altLang="ko-KR" sz="1600" dirty="0"/>
              <a:t>sched_latency </a:t>
            </a:r>
          </a:p>
          <a:p>
            <a:pPr lvl="1"/>
            <a:r>
              <a:rPr lang="en-US" altLang="ko-KR" sz="1400" dirty="0"/>
              <a:t>A typical value is 48 (milliseconds)</a:t>
            </a:r>
          </a:p>
          <a:p>
            <a:pPr lvl="1"/>
            <a:r>
              <a:rPr lang="en-US" altLang="ko-KR" sz="1400" dirty="0"/>
              <a:t>Process</a:t>
            </a:r>
            <a:r>
              <a:rPr lang="en-US" altLang="zh-CN" sz="1400" dirty="0"/>
              <a:t>’</a:t>
            </a:r>
            <a:r>
              <a:rPr lang="en-US" altLang="ko-KR" sz="1400" dirty="0"/>
              <a:t>s timeslice = sched_latency / (the number of process)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0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908720"/>
            <a:ext cx="8786812" cy="5501258"/>
          </a:xfrm>
        </p:spPr>
        <p:txBody>
          <a:bodyPr/>
          <a:lstStyle/>
          <a:p>
            <a:pPr lvl="1"/>
            <a:r>
              <a:rPr lang="en-US" altLang="ko-KR" dirty="0"/>
              <a:t>Simple Example</a:t>
            </a:r>
          </a:p>
          <a:p>
            <a:pPr lvl="2"/>
            <a:r>
              <a:rPr lang="en-US" altLang="ko-KR" dirty="0"/>
              <a:t>4 processes ( A,B,C,D ) and then 2 processes(C,D) complete.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min_granularity</a:t>
            </a:r>
            <a:endParaRPr lang="en-US" altLang="ko-KR" dirty="0"/>
          </a:p>
          <a:p>
            <a:pPr lvl="2"/>
            <a:r>
              <a:rPr lang="en-US" altLang="ko-KR" dirty="0"/>
              <a:t>The minimum timeslice ( 6ms)</a:t>
            </a:r>
          </a:p>
          <a:p>
            <a:pPr lvl="2"/>
            <a:r>
              <a:rPr lang="en-US" altLang="ko-KR" dirty="0"/>
              <a:t>Ensure that not too much time is spent in scheduling overhead, When there are too many processes running.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B289A-D342-45FB-AFD7-222962DE5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69" y="1988840"/>
            <a:ext cx="634216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19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Nice value</a:t>
            </a:r>
          </a:p>
          <a:p>
            <a:pPr lvl="2"/>
            <a:r>
              <a:rPr lang="en-US" altLang="ko-KR" dirty="0"/>
              <a:t>CFS enables control over process priority</a:t>
            </a:r>
          </a:p>
          <a:p>
            <a:pPr lvl="2"/>
            <a:r>
              <a:rPr lang="en-US" altLang="ko-KR" dirty="0"/>
              <a:t>Nice parameter is an integer value and can be set from -20 to +19</a:t>
            </a:r>
          </a:p>
          <a:p>
            <a:pPr lvl="2"/>
            <a:r>
              <a:rPr lang="en-US" altLang="ko-KR" dirty="0"/>
              <a:t>The nice value is mapped to a weight (value is not important)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EF130F-FAEA-4D72-A2CC-46494F91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66" y="3439280"/>
            <a:ext cx="5550366" cy="17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0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metric: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completion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job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job arrived</a:t>
            </a:r>
            <a:r>
              <a:rPr lang="en-US" altLang="ko-KR" dirty="0"/>
              <a:t> in the system.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completion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JCT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Another metric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Performance and fairness are often at odds in scheduling.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2059" y="2609443"/>
                <a:ext cx="3600537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𝒅𝒐𝒏𝒆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59" y="2609443"/>
                <a:ext cx="3600537" cy="427618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2492896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45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Weighting (Niceness)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New timeslice 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𝑠𝑙𝑖𝑐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𝑠𝑐h𝑒𝑑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𝑙𝑎𝑡𝑒𝑛𝑐𝑦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Simple Example</a:t>
                </a:r>
              </a:p>
              <a:p>
                <a:pPr lvl="2"/>
                <a:r>
                  <a:rPr lang="en-US" altLang="ko-KR" dirty="0"/>
                  <a:t>Assign Process A a nice value of -5 and process B a nice value of 0.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C7046E-9B3C-4FE1-BEB8-3E2D297790B9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66921191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9169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76549677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97560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nice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Time slice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3121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 </a:t>
                      </a:r>
                      <a:r>
                        <a:rPr lang="en-US" altLang="ko-K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</a:t>
                      </a:r>
                      <a:r>
                        <a:rPr lang="en-US" altLang="ko-K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7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52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vruntime</a:t>
            </a:r>
            <a:r>
              <a:rPr lang="en-US" altLang="ko-KR" dirty="0"/>
              <a:t> with weight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Weighting (Niceness)</a:t>
                </a:r>
              </a:p>
              <a:p>
                <a:pPr lvl="1"/>
                <a:r>
                  <a:rPr lang="en-US" altLang="ko-KR" dirty="0"/>
                  <a:t>vruntime formula</a:t>
                </a:r>
              </a:p>
              <a:p>
                <a:pPr lvl="2"/>
                <a:r>
                  <a:rPr lang="en-US" altLang="ko-KR" dirty="0"/>
                  <a:t>Calculate the actual run time</a:t>
                </a:r>
                <a:r>
                  <a:rPr lang="en-US" altLang="zh-CN" dirty="0"/>
                  <a:t>;</a:t>
                </a:r>
                <a:r>
                  <a:rPr lang="en-US" altLang="ko-KR" dirty="0"/>
                  <a:t> </a:t>
                </a:r>
                <a:r>
                  <a:rPr lang="en-US" altLang="zh-CN" dirty="0"/>
                  <a:t>s</a:t>
                </a:r>
                <a:r>
                  <a:rPr lang="en-US" altLang="ko-KR" dirty="0"/>
                  <a:t>cale it </a:t>
                </a:r>
                <a:r>
                  <a:rPr lang="en-US" altLang="ko-KR" dirty="0">
                    <a:solidFill>
                      <a:srgbClr val="D60093"/>
                    </a:solidFill>
                  </a:rPr>
                  <a:t>inversely</a:t>
                </a:r>
                <a:r>
                  <a:rPr lang="en-US" altLang="ko-KR" dirty="0"/>
                  <a:t> by the weight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𝑤𝑒𝑖𝑔h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default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1024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Example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4CF2F9-311D-4901-906F-97B3BE2BC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04744"/>
              </p:ext>
            </p:extLst>
          </p:nvPr>
        </p:nvGraphicFramePr>
        <p:xfrm>
          <a:off x="1691680" y="44371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66921191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9169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76549677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97560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nice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Accumulated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3121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/3</a:t>
                      </a:r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* runtime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* runtime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7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042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ready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Red-Black Tree</a:t>
            </a:r>
          </a:p>
          <a:p>
            <a:pPr lvl="1"/>
            <a:r>
              <a:rPr lang="en-US" altLang="ko-KR" dirty="0"/>
              <a:t>Balanced binary tree (can address worst-case insertion)</a:t>
            </a:r>
          </a:p>
          <a:p>
            <a:pPr lvl="1"/>
            <a:r>
              <a:rPr lang="en-US" altLang="ko-KR" dirty="0"/>
              <a:t>Ordering of Red-Black Tree: O(log n)</a:t>
            </a:r>
          </a:p>
          <a:p>
            <a:pPr lvl="1"/>
            <a:r>
              <a:rPr lang="en-US" altLang="ko-KR" dirty="0"/>
              <a:t>Efficiently find the process with minimum virtual runtime.</a:t>
            </a:r>
          </a:p>
          <a:p>
            <a:pPr lvl="1"/>
            <a:r>
              <a:rPr lang="en-US" altLang="ko-KR" dirty="0"/>
              <a:t>Only running (or runnable) processes are kept therein.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8AC23-A748-46FA-B3E6-EC28FF2F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"/>
          <a:stretch/>
        </p:blipFill>
        <p:spPr>
          <a:xfrm>
            <a:off x="2254720" y="3647719"/>
            <a:ext cx="4634560" cy="23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3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and sleeping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Dealing with I/O and sleeping processes</a:t>
            </a:r>
          </a:p>
          <a:p>
            <a:pPr lvl="1"/>
            <a:r>
              <a:rPr lang="en-US" altLang="ko-KR" dirty="0"/>
              <a:t>Avoid the situation where some process monopolizes CPU, if it has significantly small vruntime after sleeping</a:t>
            </a:r>
          </a:p>
          <a:p>
            <a:pPr lvl="1"/>
            <a:r>
              <a:rPr lang="en-US" altLang="ko-KR" dirty="0"/>
              <a:t>Set the vruntime of process to the minimum value found in tree when it wakes up.</a:t>
            </a:r>
          </a:p>
          <a:p>
            <a:pPr lvl="1"/>
            <a:r>
              <a:rPr lang="en-US" altLang="ko-KR" dirty="0"/>
              <a:t>Cost: Process that sleeps for short periods of time frequently do not ever get their fair share of the CPU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46980" y="3425190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98103" y="5552572"/>
                <a:ext cx="3879588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3879588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08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FIFO is not that great? – Convoy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1: Each job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46980" y="3444240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437331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4373313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FF804E-56C6-498E-B40C-7F003A298629}"/>
                  </a:ext>
                </a:extLst>
              </p14:cNvPr>
              <p14:cNvContentPartPr/>
              <p14:nvPr/>
            </p14:nvContentPartPr>
            <p14:xfrm>
              <a:off x="6593760" y="2445480"/>
              <a:ext cx="2547000" cy="1922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FF804E-56C6-498E-B40C-7F003A2986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4400" y="2436120"/>
                <a:ext cx="2565720" cy="19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8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shortest job first, then the next shortest, and so on</a:t>
            </a:r>
          </a:p>
          <a:p>
            <a:pPr lvl="1"/>
            <a:r>
              <a:rPr lang="en-US" altLang="ko-KR" dirty="0"/>
              <a:t>Non-preemptive scheduler</a:t>
            </a:r>
          </a:p>
          <a:p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en-US" altLang="ko-KR" dirty="0"/>
              <a:t>xample: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46980" y="4496995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59832" y="3743941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743391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9752" y="3743391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52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450783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404790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4047903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62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 with Late Arrivals from B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2: Jobs can arrive at any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</a:t>
            </a:r>
            <a:r>
              <a:rPr lang="en-US" altLang="zh-CN" dirty="0"/>
              <a:t>s</a:t>
            </a:r>
            <a:r>
              <a:rPr lang="en-US" altLang="ko-KR" dirty="0"/>
              <a:t> to run for 10 seconds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445224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7700" y="5552572"/>
                <a:ext cx="6020110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552572"/>
                <a:ext cx="6020110" cy="570221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1997015" y="3140968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575499"/>
      </p:ext>
    </p:extLst>
  </p:cSld>
  <p:clrMapOvr>
    <a:masterClrMapping/>
  </p:clrMapOvr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110744</TotalTime>
  <Words>3801</Words>
  <Application>Microsoft Macintosh PowerPoint</Application>
  <PresentationFormat>On-screen Show (4:3)</PresentationFormat>
  <Paragraphs>788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Adobe 고딕 Std B</vt:lpstr>
      <vt:lpstr>굴림</vt:lpstr>
      <vt:lpstr>HY견고딕</vt:lpstr>
      <vt:lpstr>Malgun Gothic</vt:lpstr>
      <vt:lpstr>Malgun Gothic</vt:lpstr>
      <vt:lpstr>Arial</vt:lpstr>
      <vt:lpstr>Cambria Math</vt:lpstr>
      <vt:lpstr>Courier New</vt:lpstr>
      <vt:lpstr>Helvetica</vt:lpstr>
      <vt:lpstr>Wingdings</vt:lpstr>
      <vt:lpstr>양식_공청회_발표자료-총괄-양식</vt:lpstr>
      <vt:lpstr>1_양식_공청회_발표자료-총괄-양식</vt:lpstr>
      <vt:lpstr>Operating Systems CSCI 3150 </vt:lpstr>
      <vt:lpstr>Roadmap: CPU Scheduling</vt:lpstr>
      <vt:lpstr>PowerPoint Presentation</vt:lpstr>
      <vt:lpstr>Scheduling: Introduction</vt:lpstr>
      <vt:lpstr>Scheduling Metrics</vt:lpstr>
      <vt:lpstr>First In, First Out (FIFO)</vt:lpstr>
      <vt:lpstr>Why FIFO is not that great? – Convoy effect</vt:lpstr>
      <vt:lpstr>Shortest Job First (SJF)</vt:lpstr>
      <vt:lpstr>SJF with Late Arrivals from B and C</vt:lpstr>
      <vt:lpstr>Shortest Time-to-Completion First (STCF)</vt:lpstr>
      <vt:lpstr>Shortest Time-to-Completion First (STCF)</vt:lpstr>
      <vt:lpstr>New scheduling metric: Response time</vt:lpstr>
      <vt:lpstr>Round Robin (RR) Scheduling</vt:lpstr>
      <vt:lpstr>RR Scheduling Example</vt:lpstr>
      <vt:lpstr>Length of the time slice is critical</vt:lpstr>
      <vt:lpstr>Incorporating I/O</vt:lpstr>
      <vt:lpstr>Incorporating I/O (Cont.)</vt:lpstr>
      <vt:lpstr>Incorporating I/O (Cont.)</vt:lpstr>
      <vt:lpstr>PowerPoint Presentation</vt:lpstr>
      <vt:lpstr>Motivation</vt:lpstr>
      <vt:lpstr>MLFQ: Key idea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MLFQ implementation: on Solaris</vt:lpstr>
      <vt:lpstr>MLFQ: Summary</vt:lpstr>
      <vt:lpstr>PowerPoint Presentation</vt:lpstr>
      <vt:lpstr>Proportional Share Scheduler</vt:lpstr>
      <vt:lpstr>Basic Concept</vt:lpstr>
      <vt:lpstr>Lottery scheduling</vt:lpstr>
      <vt:lpstr>Ticket Mechanisms</vt:lpstr>
      <vt:lpstr>Ticket Mechanisms (Cont.)</vt:lpstr>
      <vt:lpstr>Implementation</vt:lpstr>
      <vt:lpstr>Implementation (Cont.)</vt:lpstr>
      <vt:lpstr>Lottery Fairness Study</vt:lpstr>
      <vt:lpstr>Deterministic Approach: Stride Scheduling</vt:lpstr>
      <vt:lpstr>Stride Scheduling Example</vt:lpstr>
      <vt:lpstr>The Linux Completely Fair Scheduling (CFS)</vt:lpstr>
      <vt:lpstr>Basic </vt:lpstr>
      <vt:lpstr>Example </vt:lpstr>
      <vt:lpstr>Weight</vt:lpstr>
      <vt:lpstr>Weighting (Niceness)</vt:lpstr>
      <vt:lpstr>vruntime with weight</vt:lpstr>
      <vt:lpstr>Structure of ready queue</vt:lpstr>
      <vt:lpstr>IO and sleeping process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4314</cp:revision>
  <cp:lastPrinted>2019-09-09T02:10:38Z</cp:lastPrinted>
  <dcterms:created xsi:type="dcterms:W3CDTF">2011-05-01T06:09:10Z</dcterms:created>
  <dcterms:modified xsi:type="dcterms:W3CDTF">2023-02-22T04:06:10Z</dcterms:modified>
  <cp:category/>
</cp:coreProperties>
</file>