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3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5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297D-3181-410B-9323-15F571BF95A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AB7E-1293-4575-AD79-1E33F504D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78652"/>
            <a:ext cx="9144000" cy="1097839"/>
          </a:xfrm>
        </p:spPr>
        <p:txBody>
          <a:bodyPr>
            <a:noAutofit/>
          </a:bodyPr>
          <a:lstStyle/>
          <a:p>
            <a:r>
              <a:rPr lang="en-US" altLang="zh-TW" sz="4800" b="1" dirty="0"/>
              <a:t>Course and Teaching Evaluation (CTE) for Term 2, 2022-23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364" y="1777562"/>
            <a:ext cx="10941269" cy="46740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dirty="0"/>
              <a:t>Notes for Students: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CTE links were sent to your </a:t>
            </a:r>
            <a:r>
              <a:rPr lang="en-US" sz="2800" b="1" dirty="0"/>
              <a:t>CUHK Link email accounts</a:t>
            </a:r>
            <a:r>
              <a:rPr lang="en-US" sz="2800" dirty="0"/>
              <a:t>.  Please check.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You will receive separate emails for teacher’s evaluation and TA’s evaluation.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Subject of the email is “Online CTE Questionnaire for [course code]: [course name] – [Teacher or TA name]”.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No login is required and all feedback is anonymous.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Course teacher will give you ~10-15 minutes to fill out the CTE questionnaires before the end of the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Submission deadline: By 23:59 tomorrow</a:t>
            </a:r>
          </a:p>
        </p:txBody>
      </p:sp>
    </p:spTree>
    <p:extLst>
      <p:ext uri="{BB962C8B-B14F-4D97-AF65-F5344CB8AC3E}">
        <p14:creationId xmlns:p14="http://schemas.microsoft.com/office/powerpoint/2010/main" val="192935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Course and Teaching Evaluation (CTE) for Term 2, 2022-23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and Teaching Evaluation (CTE) for Term 1, 2020-21</dc:title>
  <dc:creator>Katherine Yeung (CSD)</dc:creator>
  <cp:lastModifiedBy>Wing Sze Wong (CSD)</cp:lastModifiedBy>
  <cp:revision>11</cp:revision>
  <dcterms:created xsi:type="dcterms:W3CDTF">2020-11-10T04:15:33Z</dcterms:created>
  <dcterms:modified xsi:type="dcterms:W3CDTF">2023-03-17T08:58:24Z</dcterms:modified>
</cp:coreProperties>
</file>