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13" r:id="rId2"/>
    <p:sldId id="623" r:id="rId3"/>
    <p:sldId id="624" r:id="rId4"/>
    <p:sldId id="628" r:id="rId5"/>
    <p:sldId id="625" r:id="rId6"/>
    <p:sldId id="629" r:id="rId7"/>
    <p:sldId id="630" r:id="rId8"/>
    <p:sldId id="626" r:id="rId9"/>
    <p:sldId id="627" r:id="rId10"/>
    <p:sldId id="637" r:id="rId11"/>
    <p:sldId id="631" r:id="rId12"/>
    <p:sldId id="638" r:id="rId13"/>
    <p:sldId id="640" r:id="rId14"/>
    <p:sldId id="636" r:id="rId15"/>
    <p:sldId id="634" r:id="rId16"/>
    <p:sldId id="635" r:id="rId17"/>
    <p:sldId id="6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51348-0BAF-479E-9880-C2E925FD9E89}" v="320" dt="2024-09-06T13:01:5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feng Wu" userId="16cc59afe9483dd5" providerId="LiveId" clId="{DEF51348-0BAF-479E-9880-C2E925FD9E89}"/>
    <pc:docChg chg="undo redo custSel addSld delSld modSld sldOrd delMainMaster">
      <pc:chgData name="Shaofeng Wu" userId="16cc59afe9483dd5" providerId="LiveId" clId="{DEF51348-0BAF-479E-9880-C2E925FD9E89}" dt="2024-09-09T04:29:58.425" v="3802" actId="15"/>
      <pc:docMkLst>
        <pc:docMk/>
      </pc:docMkLst>
      <pc:sldChg chg="addSp delSp modSp del mod modClrScheme chgLayout">
        <pc:chgData name="Shaofeng Wu" userId="16cc59afe9483dd5" providerId="LiveId" clId="{DEF51348-0BAF-479E-9880-C2E925FD9E89}" dt="2024-09-06T09:14:11.913" v="15" actId="47"/>
        <pc:sldMkLst>
          <pc:docMk/>
          <pc:sldMk cId="1533971803" sldId="261"/>
        </pc:sldMkLst>
        <pc:spChg chg="add del mod ord">
          <ac:chgData name="Shaofeng Wu" userId="16cc59afe9483dd5" providerId="LiveId" clId="{DEF51348-0BAF-479E-9880-C2E925FD9E89}" dt="2024-09-06T09:13:42.514" v="6" actId="478"/>
          <ac:spMkLst>
            <pc:docMk/>
            <pc:sldMk cId="1533971803" sldId="261"/>
            <ac:spMk id="2" creationId="{A0C9EAD3-2D12-2E44-6624-B905CB3E6750}"/>
          </ac:spMkLst>
        </pc:spChg>
        <pc:spChg chg="add mod ord">
          <ac:chgData name="Shaofeng Wu" userId="16cc59afe9483dd5" providerId="LiveId" clId="{DEF51348-0BAF-479E-9880-C2E925FD9E89}" dt="2024-09-06T09:13:09.154" v="4" actId="700"/>
          <ac:spMkLst>
            <pc:docMk/>
            <pc:sldMk cId="1533971803" sldId="261"/>
            <ac:spMk id="3" creationId="{314DFFF8-5369-196B-7251-3299F938FB84}"/>
          </ac:spMkLst>
        </pc:spChg>
        <pc:spChg chg="mod">
          <ac:chgData name="Shaofeng Wu" userId="16cc59afe9483dd5" providerId="LiveId" clId="{DEF51348-0BAF-479E-9880-C2E925FD9E89}" dt="2024-09-06T09:13:45.556" v="7" actId="21"/>
          <ac:spMkLst>
            <pc:docMk/>
            <pc:sldMk cId="1533971803" sldId="261"/>
            <ac:spMk id="4" creationId="{C8624236-17B8-3962-74AC-6DB8EB25F696}"/>
          </ac:spMkLst>
        </pc:spChg>
      </pc:sldChg>
      <pc:sldChg chg="del">
        <pc:chgData name="Shaofeng Wu" userId="16cc59afe9483dd5" providerId="LiveId" clId="{DEF51348-0BAF-479E-9880-C2E925FD9E89}" dt="2024-09-06T12:17:49.312" v="1520" actId="47"/>
        <pc:sldMkLst>
          <pc:docMk/>
          <pc:sldMk cId="582565951" sldId="266"/>
        </pc:sldMkLst>
      </pc:sldChg>
      <pc:sldChg chg="addSp modSp del mod modClrScheme chgLayout">
        <pc:chgData name="Shaofeng Wu" userId="16cc59afe9483dd5" providerId="LiveId" clId="{DEF51348-0BAF-479E-9880-C2E925FD9E89}" dt="2024-09-06T12:58:38.215" v="3547" actId="47"/>
        <pc:sldMkLst>
          <pc:docMk/>
          <pc:sldMk cId="115364004" sldId="281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15364004" sldId="281"/>
            <ac:spMk id="2" creationId="{21B4BF6F-72C8-7ED7-10FB-5479F19A241E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15364004" sldId="281"/>
            <ac:spMk id="5" creationId="{221140E3-A4CB-9EA7-40FF-EDDB837FB15E}"/>
          </ac:spMkLst>
        </pc:spChg>
      </pc:sldChg>
      <pc:sldChg chg="del">
        <pc:chgData name="Shaofeng Wu" userId="16cc59afe9483dd5" providerId="LiveId" clId="{DEF51348-0BAF-479E-9880-C2E925FD9E89}" dt="2024-09-06T12:17:36.626" v="1518" actId="47"/>
        <pc:sldMkLst>
          <pc:docMk/>
          <pc:sldMk cId="1059718501" sldId="282"/>
        </pc:sldMkLst>
      </pc:sldChg>
      <pc:sldChg chg="addSp delSp modSp del mod modClrScheme chgLayout">
        <pc:chgData name="Shaofeng Wu" userId="16cc59afe9483dd5" providerId="LiveId" clId="{DEF51348-0BAF-479E-9880-C2E925FD9E89}" dt="2024-09-06T09:40:04.550" v="189" actId="47"/>
        <pc:sldMkLst>
          <pc:docMk/>
          <pc:sldMk cId="3989273170" sldId="283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89273170" sldId="283"/>
            <ac:spMk id="2" creationId="{747150A6-6BE8-0FCC-ECD3-471832AAEA33}"/>
          </ac:spMkLst>
        </pc:spChg>
        <pc:spChg chg="mod">
          <ac:chgData name="Shaofeng Wu" userId="16cc59afe9483dd5" providerId="LiveId" clId="{DEF51348-0BAF-479E-9880-C2E925FD9E89}" dt="2024-09-06T09:37:06.438" v="18" actId="21"/>
          <ac:spMkLst>
            <pc:docMk/>
            <pc:sldMk cId="3989273170" sldId="283"/>
            <ac:spMk id="3" creationId="{C9CF56E3-9650-2A84-69E6-07F31B846A47}"/>
          </ac:spMkLst>
        </pc:spChg>
        <pc:spChg chg="add del mod ord">
          <ac:chgData name="Shaofeng Wu" userId="16cc59afe9483dd5" providerId="LiveId" clId="{DEF51348-0BAF-479E-9880-C2E925FD9E89}" dt="2024-09-06T09:37:02.028" v="17" actId="478"/>
          <ac:spMkLst>
            <pc:docMk/>
            <pc:sldMk cId="3989273170" sldId="283"/>
            <ac:spMk id="5" creationId="{C7A85175-3742-C223-AADF-499AEC0A5F06}"/>
          </ac:spMkLst>
        </pc:spChg>
      </pc:sldChg>
      <pc:sldChg chg="addSp delSp modSp del mod ord modClrScheme chgLayout">
        <pc:chgData name="Shaofeng Wu" userId="16cc59afe9483dd5" providerId="LiveId" clId="{DEF51348-0BAF-479E-9880-C2E925FD9E89}" dt="2024-09-06T12:50:21.192" v="3176" actId="47"/>
        <pc:sldMkLst>
          <pc:docMk/>
          <pc:sldMk cId="2588086213" sldId="284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588086213" sldId="284"/>
            <ac:spMk id="2" creationId="{6137DD72-F2C6-4166-8147-24F1A4942410}"/>
          </ac:spMkLst>
        </pc:spChg>
        <pc:spChg chg="mod">
          <ac:chgData name="Shaofeng Wu" userId="16cc59afe9483dd5" providerId="LiveId" clId="{DEF51348-0BAF-479E-9880-C2E925FD9E89}" dt="2024-09-06T12:44:11.275" v="2855" actId="20577"/>
          <ac:spMkLst>
            <pc:docMk/>
            <pc:sldMk cId="2588086213" sldId="284"/>
            <ac:spMk id="7" creationId="{BD60E1C3-7825-D19E-6E5C-F219D06F4C13}"/>
          </ac:spMkLst>
        </pc:spChg>
        <pc:spChg chg="add del mod ord">
          <ac:chgData name="Shaofeng Wu" userId="16cc59afe9483dd5" providerId="LiveId" clId="{DEF51348-0BAF-479E-9880-C2E925FD9E89}" dt="2024-09-06T12:41:35.784" v="2747" actId="478"/>
          <ac:spMkLst>
            <pc:docMk/>
            <pc:sldMk cId="2588086213" sldId="284"/>
            <ac:spMk id="8" creationId="{9E0A0F37-D38E-02DC-3762-7ABBB970CA67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22:09.649" v="1677" actId="47"/>
        <pc:sldMkLst>
          <pc:docMk/>
          <pc:sldMk cId="3487481250" sldId="285"/>
        </pc:sldMkLst>
        <pc:spChg chg="del mod">
          <ac:chgData name="Shaofeng Wu" userId="16cc59afe9483dd5" providerId="LiveId" clId="{DEF51348-0BAF-479E-9880-C2E925FD9E89}" dt="2024-09-06T09:46:33.615" v="433"/>
          <ac:spMkLst>
            <pc:docMk/>
            <pc:sldMk cId="3487481250" sldId="285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87481250" sldId="285"/>
            <ac:spMk id="3" creationId="{4855FB4D-F055-6B2B-57AA-F2D3011DA761}"/>
          </ac:spMkLst>
        </pc:spChg>
        <pc:spChg chg="add del mod ord">
          <ac:chgData name="Shaofeng Wu" userId="16cc59afe9483dd5" providerId="LiveId" clId="{DEF51348-0BAF-479E-9880-C2E925FD9E89}" dt="2024-09-06T09:46:24.807" v="430" actId="478"/>
          <ac:spMkLst>
            <pc:docMk/>
            <pc:sldMk cId="3487481250" sldId="285"/>
            <ac:spMk id="5" creationId="{38F76934-73E3-5844-C14E-C345498AE9E8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09:49.790" v="1300" actId="47"/>
        <pc:sldMkLst>
          <pc:docMk/>
          <pc:sldMk cId="4138662257" sldId="286"/>
        </pc:sldMkLst>
        <pc:spChg chg="del mod">
          <ac:chgData name="Shaofeng Wu" userId="16cc59afe9483dd5" providerId="LiveId" clId="{DEF51348-0BAF-479E-9880-C2E925FD9E89}" dt="2024-09-06T11:26:40.811" v="1086"/>
          <ac:spMkLst>
            <pc:docMk/>
            <pc:sldMk cId="4138662257" sldId="286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4138662257" sldId="286"/>
            <ac:spMk id="3" creationId="{55ED0AFC-ECF3-6D09-D006-92EDCA3C11F3}"/>
          </ac:spMkLst>
        </pc:spChg>
        <pc:spChg chg="add del mod ord">
          <ac:chgData name="Shaofeng Wu" userId="16cc59afe9483dd5" providerId="LiveId" clId="{DEF51348-0BAF-479E-9880-C2E925FD9E89}" dt="2024-09-06T11:26:33.160" v="1081" actId="478"/>
          <ac:spMkLst>
            <pc:docMk/>
            <pc:sldMk cId="4138662257" sldId="286"/>
            <ac:spMk id="6" creationId="{492715CA-3896-9307-F4E1-CD5D3B4C202C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22:13.810" v="1678" actId="47"/>
        <pc:sldMkLst>
          <pc:docMk/>
          <pc:sldMk cId="1458827767" sldId="287"/>
        </pc:sldMkLst>
        <pc:spChg chg="del mod">
          <ac:chgData name="Shaofeng Wu" userId="16cc59afe9483dd5" providerId="LiveId" clId="{DEF51348-0BAF-479E-9880-C2E925FD9E89}" dt="2024-09-06T12:13:01.728" v="1358"/>
          <ac:spMkLst>
            <pc:docMk/>
            <pc:sldMk cId="1458827767" sldId="287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458827767" sldId="287"/>
            <ac:spMk id="3" creationId="{5EFD8AF5-B88A-0A3F-9E65-9695E79CEA29}"/>
          </ac:spMkLst>
        </pc:spChg>
        <pc:spChg chg="add del mod ord">
          <ac:chgData name="Shaofeng Wu" userId="16cc59afe9483dd5" providerId="LiveId" clId="{DEF51348-0BAF-479E-9880-C2E925FD9E89}" dt="2024-09-06T12:12:32.683" v="1314" actId="478"/>
          <ac:spMkLst>
            <pc:docMk/>
            <pc:sldMk cId="1458827767" sldId="287"/>
            <ac:spMk id="5" creationId="{28151157-9438-C925-98B3-EC4D215E8397}"/>
          </ac:spMkLst>
        </pc:spChg>
        <pc:spChg chg="mod">
          <ac:chgData name="Shaofeng Wu" userId="16cc59afe9483dd5" providerId="LiveId" clId="{DEF51348-0BAF-479E-9880-C2E925FD9E89}" dt="2024-09-06T12:14:14.974" v="1378" actId="21"/>
          <ac:spMkLst>
            <pc:docMk/>
            <pc:sldMk cId="1458827767" sldId="287"/>
            <ac:spMk id="7" creationId="{7FF69224-4469-B471-4909-7CBDB32EF7ED}"/>
          </ac:spMkLst>
        </pc:spChg>
      </pc:sldChg>
      <pc:sldChg chg="addSp modSp del mod ord modClrScheme chgLayout">
        <pc:chgData name="Shaofeng Wu" userId="16cc59afe9483dd5" providerId="LiveId" clId="{DEF51348-0BAF-479E-9880-C2E925FD9E89}" dt="2024-09-06T12:50:24.939" v="3177" actId="47"/>
        <pc:sldMkLst>
          <pc:docMk/>
          <pc:sldMk cId="2985031972" sldId="289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985031972" sldId="289"/>
            <ac:spMk id="2" creationId="{360D52B1-412B-2427-322F-31A245BFC9A8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985031972" sldId="289"/>
            <ac:spMk id="3" creationId="{1C979B0B-F6AD-2D52-8842-1A29053400E5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09:51.261" v="1301" actId="47"/>
        <pc:sldMkLst>
          <pc:docMk/>
          <pc:sldMk cId="1965380096" sldId="290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965380096" sldId="290"/>
            <ac:spMk id="3" creationId="{4BECEB30-952E-93CB-95E7-512991DB6D33}"/>
          </ac:spMkLst>
        </pc:spChg>
        <pc:spChg chg="add del mod ord">
          <ac:chgData name="Shaofeng Wu" userId="16cc59afe9483dd5" providerId="LiveId" clId="{DEF51348-0BAF-479E-9880-C2E925FD9E89}" dt="2024-09-06T09:54:58.189" v="548" actId="478"/>
          <ac:spMkLst>
            <pc:docMk/>
            <pc:sldMk cId="1965380096" sldId="290"/>
            <ac:spMk id="5" creationId="{24117C0D-E055-7EFE-9A2E-5D97EB4459E3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50:26.670" v="3178" actId="47"/>
        <pc:sldMkLst>
          <pc:docMk/>
          <pc:sldMk cId="1204025362" sldId="291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204025362" sldId="291"/>
            <ac:spMk id="2" creationId="{B208A10B-A968-28F8-6EDA-8755BCF6DE89}"/>
          </ac:spMkLst>
        </pc:spChg>
        <pc:spChg chg="add del mod ord">
          <ac:chgData name="Shaofeng Wu" userId="16cc59afe9483dd5" providerId="LiveId" clId="{DEF51348-0BAF-479E-9880-C2E925FD9E89}" dt="2024-09-06T12:22:37.204" v="1702" actId="478"/>
          <ac:spMkLst>
            <pc:docMk/>
            <pc:sldMk cId="1204025362" sldId="291"/>
            <ac:spMk id="5" creationId="{AD9AADB2-53D3-1D02-13B1-A10F8A0E7A56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3:02:38.293" v="3616" actId="47"/>
        <pc:sldMkLst>
          <pc:docMk/>
          <pc:sldMk cId="3248378883" sldId="292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248378883" sldId="292"/>
            <ac:spMk id="2" creationId="{0623C2CD-AED6-42AB-F028-92997DB040D9}"/>
          </ac:spMkLst>
        </pc:spChg>
        <pc:spChg chg="del">
          <ac:chgData name="Shaofeng Wu" userId="16cc59afe9483dd5" providerId="LiveId" clId="{DEF51348-0BAF-479E-9880-C2E925FD9E89}" dt="2024-09-06T12:59:55.787" v="3559" actId="21"/>
          <ac:spMkLst>
            <pc:docMk/>
            <pc:sldMk cId="3248378883" sldId="292"/>
            <ac:spMk id="5" creationId="{9561AD30-59E7-AC6E-461C-88787BE0217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248378883" sldId="292"/>
            <ac:spMk id="6" creationId="{27C17A95-6F82-991F-C821-1513E3CF7A80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3:02:39.364" v="3617" actId="47"/>
        <pc:sldMkLst>
          <pc:docMk/>
          <pc:sldMk cId="160186356" sldId="293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60186356" sldId="293"/>
            <ac:spMk id="2" creationId="{40395FB0-B75C-755C-28B4-7B7E8A90DF70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60186356" sldId="293"/>
            <ac:spMk id="6" creationId="{D1DD5AD6-E562-7A4E-A614-C720E894BB60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2:21:34.708" v="1666" actId="2696"/>
        <pc:sldMkLst>
          <pc:docMk/>
          <pc:sldMk cId="343288949" sldId="294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3288949" sldId="294"/>
            <ac:spMk id="6" creationId="{1488451B-0F50-F316-FCB0-C24A1A95D5AE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3288949" sldId="294"/>
            <ac:spMk id="7" creationId="{0D5D3F6C-7823-11C9-2A37-4ABC6CDFA4CB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2:12:26.972" v="1312" actId="47"/>
        <pc:sldMkLst>
          <pc:docMk/>
          <pc:sldMk cId="3991163793" sldId="295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91163793" sldId="295"/>
            <ac:spMk id="3" creationId="{7F61D33E-DE13-15B3-D54A-728BB2811C47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91163793" sldId="295"/>
            <ac:spMk id="5" creationId="{357DC84D-B8A0-CE87-FACF-AA8F8AF046C7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58:33.721" v="3546" actId="47"/>
        <pc:sldMkLst>
          <pc:docMk/>
          <pc:sldMk cId="2509071836" sldId="296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509071836" sldId="296"/>
            <ac:spMk id="2" creationId="{F1D26173-7EE5-B637-5AB9-B6AF86BEC420}"/>
          </ac:spMkLst>
        </pc:spChg>
        <pc:spChg chg="del">
          <ac:chgData name="Shaofeng Wu" userId="16cc59afe9483dd5" providerId="LiveId" clId="{DEF51348-0BAF-479E-9880-C2E925FD9E89}" dt="2024-09-06T12:51:10.298" v="3180" actId="21"/>
          <ac:spMkLst>
            <pc:docMk/>
            <pc:sldMk cId="2509071836" sldId="296"/>
            <ac:spMk id="5" creationId="{EAFEF837-1990-A613-60BA-1E040DF88762}"/>
          </ac:spMkLst>
        </pc:spChg>
        <pc:spChg chg="add del mod ord">
          <ac:chgData name="Shaofeng Wu" userId="16cc59afe9483dd5" providerId="LiveId" clId="{DEF51348-0BAF-479E-9880-C2E925FD9E89}" dt="2024-09-06T12:51:08.437" v="3179" actId="478"/>
          <ac:spMkLst>
            <pc:docMk/>
            <pc:sldMk cId="2509071836" sldId="296"/>
            <ac:spMk id="6" creationId="{BA19E47E-AE44-1D98-5C32-C097DB19E608}"/>
          </ac:spMkLst>
        </pc:spChg>
      </pc:sldChg>
      <pc:sldChg chg="modSp add del mod modTransition">
        <pc:chgData name="Shaofeng Wu" userId="16cc59afe9483dd5" providerId="LiveId" clId="{DEF51348-0BAF-479E-9880-C2E925FD9E89}" dt="2024-09-06T09:14:08.959" v="14" actId="20577"/>
        <pc:sldMkLst>
          <pc:docMk/>
          <pc:sldMk cId="2808513160" sldId="613"/>
        </pc:sldMkLst>
        <pc:spChg chg="mod">
          <ac:chgData name="Shaofeng Wu" userId="16cc59afe9483dd5" providerId="LiveId" clId="{DEF51348-0BAF-479E-9880-C2E925FD9E89}" dt="2024-09-06T09:14:08.959" v="14" actId="20577"/>
          <ac:spMkLst>
            <pc:docMk/>
            <pc:sldMk cId="2808513160" sldId="613"/>
            <ac:spMk id="3" creationId="{F8C13C63-B26A-4A9C-A1CA-724346AB2906}"/>
          </ac:spMkLst>
        </pc:spChg>
        <pc:spChg chg="mod">
          <ac:chgData name="Shaofeng Wu" userId="16cc59afe9483dd5" providerId="LiveId" clId="{DEF51348-0BAF-479E-9880-C2E925FD9E89}" dt="2024-09-06T09:14:01.949" v="11" actId="20577"/>
          <ac:spMkLst>
            <pc:docMk/>
            <pc:sldMk cId="2808513160" sldId="613"/>
            <ac:spMk id="7" creationId="{8D32768C-F15F-6E75-41D1-9F14D317D991}"/>
          </ac:spMkLst>
        </pc:spChg>
      </pc:sldChg>
      <pc:sldChg chg="addSp delSp modSp add del mod modAnim">
        <pc:chgData name="Shaofeng Wu" userId="16cc59afe9483dd5" providerId="LiveId" clId="{DEF51348-0BAF-479E-9880-C2E925FD9E89}" dt="2024-09-06T09:44:41.041" v="407" actId="20577"/>
        <pc:sldMkLst>
          <pc:docMk/>
          <pc:sldMk cId="2332045305" sldId="623"/>
        </pc:sldMkLst>
        <pc:spChg chg="mod">
          <ac:chgData name="Shaofeng Wu" userId="16cc59afe9483dd5" providerId="LiveId" clId="{DEF51348-0BAF-479E-9880-C2E925FD9E89}" dt="2024-09-06T09:37:40.746" v="78" actId="20577"/>
          <ac:spMkLst>
            <pc:docMk/>
            <pc:sldMk cId="2332045305" sldId="623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09:44:41.041" v="407" actId="20577"/>
          <ac:spMkLst>
            <pc:docMk/>
            <pc:sldMk cId="2332045305" sldId="623"/>
            <ac:spMk id="3" creationId="{36A5FFEE-E22C-7E2F-1F3B-D8658E79FF2E}"/>
          </ac:spMkLst>
        </pc:spChg>
        <pc:spChg chg="add mod">
          <ac:chgData name="Shaofeng Wu" userId="16cc59afe9483dd5" providerId="LiveId" clId="{DEF51348-0BAF-479E-9880-C2E925FD9E89}" dt="2024-09-06T09:41:32.062" v="258"/>
          <ac:spMkLst>
            <pc:docMk/>
            <pc:sldMk cId="2332045305" sldId="623"/>
            <ac:spMk id="5" creationId="{3BE6EBDF-89FC-770E-CA37-D416AB56B0D1}"/>
          </ac:spMkLst>
        </pc:spChg>
        <pc:grpChg chg="del">
          <ac:chgData name="Shaofeng Wu" userId="16cc59afe9483dd5" providerId="LiveId" clId="{DEF51348-0BAF-479E-9880-C2E925FD9E89}" dt="2024-09-06T09:37:25.373" v="28" actId="478"/>
          <ac:grpSpMkLst>
            <pc:docMk/>
            <pc:sldMk cId="2332045305" sldId="623"/>
            <ac:grpSpMk id="14" creationId="{3507ABF3-2E06-9F33-D5BC-2AB292B5DE37}"/>
          </ac:grpSpMkLst>
        </pc:grpChg>
      </pc:sldChg>
      <pc:sldChg chg="addSp delSp modSp add mod">
        <pc:chgData name="Shaofeng Wu" userId="16cc59afe9483dd5" providerId="LiveId" clId="{DEF51348-0BAF-479E-9880-C2E925FD9E89}" dt="2024-09-09T04:28:46.149" v="3630" actId="20577"/>
        <pc:sldMkLst>
          <pc:docMk/>
          <pc:sldMk cId="3556299807" sldId="624"/>
        </pc:sldMkLst>
        <pc:spChg chg="mod">
          <ac:chgData name="Shaofeng Wu" userId="16cc59afe9483dd5" providerId="LiveId" clId="{DEF51348-0BAF-479E-9880-C2E925FD9E89}" dt="2024-09-09T04:28:46.149" v="3630" actId="20577"/>
          <ac:spMkLst>
            <pc:docMk/>
            <pc:sldMk cId="3556299807" sldId="624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44.771" v="1649" actId="207"/>
          <ac:spMkLst>
            <pc:docMk/>
            <pc:sldMk cId="3556299807" sldId="624"/>
            <ac:spMk id="3" creationId="{36A5FFEE-E22C-7E2F-1F3B-D8658E79FF2E}"/>
          </ac:spMkLst>
        </pc:spChg>
        <pc:grpChg chg="del">
          <ac:chgData name="Shaofeng Wu" userId="16cc59afe9483dd5" providerId="LiveId" clId="{DEF51348-0BAF-479E-9880-C2E925FD9E89}" dt="2024-09-06T09:46:49.375" v="453" actId="478"/>
          <ac:grpSpMkLst>
            <pc:docMk/>
            <pc:sldMk cId="3556299807" sldId="624"/>
            <ac:grpSpMk id="14" creationId="{3507ABF3-2E06-9F33-D5BC-2AB292B5DE37}"/>
          </ac:grpSpMkLst>
        </pc:grpChg>
        <pc:picChg chg="add del mod">
          <ac:chgData name="Shaofeng Wu" userId="16cc59afe9483dd5" providerId="LiveId" clId="{DEF51348-0BAF-479E-9880-C2E925FD9E89}" dt="2024-09-06T11:06:38.747" v="647" actId="478"/>
          <ac:picMkLst>
            <pc:docMk/>
            <pc:sldMk cId="3556299807" sldId="624"/>
            <ac:picMk id="6" creationId="{D0325710-13C8-6B6A-A415-B6E4475D8524}"/>
          </ac:picMkLst>
        </pc:picChg>
        <pc:picChg chg="add del mod">
          <ac:chgData name="Shaofeng Wu" userId="16cc59afe9483dd5" providerId="LiveId" clId="{DEF51348-0BAF-479E-9880-C2E925FD9E89}" dt="2024-09-06T09:54:45.195" v="545" actId="478"/>
          <ac:picMkLst>
            <pc:docMk/>
            <pc:sldMk cId="3556299807" sldId="624"/>
            <ac:picMk id="9" creationId="{63986F87-7419-429D-A2D1-401DD8E490EF}"/>
          </ac:picMkLst>
        </pc:picChg>
        <pc:picChg chg="add mod">
          <ac:chgData name="Shaofeng Wu" userId="16cc59afe9483dd5" providerId="LiveId" clId="{DEF51348-0BAF-479E-9880-C2E925FD9E89}" dt="2024-09-06T11:06:41.409" v="649" actId="1076"/>
          <ac:picMkLst>
            <pc:docMk/>
            <pc:sldMk cId="3556299807" sldId="624"/>
            <ac:picMk id="11" creationId="{A155571D-6707-DA9B-5969-51CA7590D3C7}"/>
          </ac:picMkLst>
        </pc:picChg>
      </pc:sldChg>
      <pc:sldChg chg="addSp delSp modSp add mod">
        <pc:chgData name="Shaofeng Wu" userId="16cc59afe9483dd5" providerId="LiveId" clId="{DEF51348-0BAF-479E-9880-C2E925FD9E89}" dt="2024-09-09T04:28:41.300" v="3628" actId="20577"/>
        <pc:sldMkLst>
          <pc:docMk/>
          <pc:sldMk cId="428381363" sldId="625"/>
        </pc:sldMkLst>
        <pc:spChg chg="mod">
          <ac:chgData name="Shaofeng Wu" userId="16cc59afe9483dd5" providerId="LiveId" clId="{DEF51348-0BAF-479E-9880-C2E925FD9E89}" dt="2024-09-09T04:28:41.300" v="3628" actId="20577"/>
          <ac:spMkLst>
            <pc:docMk/>
            <pc:sldMk cId="428381363" sldId="625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1:20:23.776" v="830" actId="20577"/>
          <ac:spMkLst>
            <pc:docMk/>
            <pc:sldMk cId="428381363" sldId="625"/>
            <ac:spMk id="3" creationId="{36A5FFEE-E22C-7E2F-1F3B-D8658E79FF2E}"/>
          </ac:spMkLst>
        </pc:spChg>
        <pc:picChg chg="add del mod">
          <ac:chgData name="Shaofeng Wu" userId="16cc59afe9483dd5" providerId="LiveId" clId="{DEF51348-0BAF-479E-9880-C2E925FD9E89}" dt="2024-09-06T11:14:22.540" v="663" actId="22"/>
          <ac:picMkLst>
            <pc:docMk/>
            <pc:sldMk cId="428381363" sldId="625"/>
            <ac:picMk id="6" creationId="{D4F87FF3-CAA8-D1F2-84DA-918714354B68}"/>
          </ac:picMkLst>
        </pc:picChg>
        <pc:picChg chg="add mod">
          <ac:chgData name="Shaofeng Wu" userId="16cc59afe9483dd5" providerId="LiveId" clId="{DEF51348-0BAF-479E-9880-C2E925FD9E89}" dt="2024-09-06T11:20:32.201" v="834" actId="1076"/>
          <ac:picMkLst>
            <pc:docMk/>
            <pc:sldMk cId="428381363" sldId="625"/>
            <ac:picMk id="8" creationId="{043133B3-E2D6-5F2E-E704-BD0A36055134}"/>
          </ac:picMkLst>
        </pc:picChg>
      </pc:sldChg>
      <pc:sldChg chg="addSp delSp modSp add mod">
        <pc:chgData name="Shaofeng Wu" userId="16cc59afe9483dd5" providerId="LiveId" clId="{DEF51348-0BAF-479E-9880-C2E925FD9E89}" dt="2024-09-09T04:28:36.691" v="3625" actId="20577"/>
        <pc:sldMkLst>
          <pc:docMk/>
          <pc:sldMk cId="717984716" sldId="626"/>
        </pc:sldMkLst>
        <pc:spChg chg="mod">
          <ac:chgData name="Shaofeng Wu" userId="16cc59afe9483dd5" providerId="LiveId" clId="{DEF51348-0BAF-479E-9880-C2E925FD9E89}" dt="2024-09-09T04:28:36.691" v="3625" actId="20577"/>
          <ac:spMkLst>
            <pc:docMk/>
            <pc:sldMk cId="717984716" sldId="626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31.267" v="1646" actId="207"/>
          <ac:spMkLst>
            <pc:docMk/>
            <pc:sldMk cId="717984716" sldId="626"/>
            <ac:spMk id="3" creationId="{36A5FFEE-E22C-7E2F-1F3B-D8658E79FF2E}"/>
          </ac:spMkLst>
        </pc:spChg>
        <pc:picChg chg="add del mod">
          <ac:chgData name="Shaofeng Wu" userId="16cc59afe9483dd5" providerId="LiveId" clId="{DEF51348-0BAF-479E-9880-C2E925FD9E89}" dt="2024-09-06T11:17:58.046" v="703" actId="478"/>
          <ac:picMkLst>
            <pc:docMk/>
            <pc:sldMk cId="717984716" sldId="626"/>
            <ac:picMk id="6" creationId="{D67D72B5-1325-E327-5A4D-18E76A3505DA}"/>
          </ac:picMkLst>
        </pc:picChg>
        <pc:picChg chg="add del mod">
          <ac:chgData name="Shaofeng Wu" userId="16cc59afe9483dd5" providerId="LiveId" clId="{DEF51348-0BAF-479E-9880-C2E925FD9E89}" dt="2024-09-06T11:52:48.694" v="1173" actId="478"/>
          <ac:picMkLst>
            <pc:docMk/>
            <pc:sldMk cId="717984716" sldId="626"/>
            <ac:picMk id="8" creationId="{D77E6913-A7CC-D462-D6AA-D4151C7BAD83}"/>
          </ac:picMkLst>
        </pc:picChg>
        <pc:picChg chg="add mod">
          <ac:chgData name="Shaofeng Wu" userId="16cc59afe9483dd5" providerId="LiveId" clId="{DEF51348-0BAF-479E-9880-C2E925FD9E89}" dt="2024-09-06T12:03:57.938" v="1236" actId="1036"/>
          <ac:picMkLst>
            <pc:docMk/>
            <pc:sldMk cId="717984716" sldId="626"/>
            <ac:picMk id="10" creationId="{7853D6D3-088F-3CAB-83E2-FC740ABC35B3}"/>
          </ac:picMkLst>
        </pc:picChg>
      </pc:sldChg>
      <pc:sldChg chg="addSp modSp add mod">
        <pc:chgData name="Shaofeng Wu" userId="16cc59afe9483dd5" providerId="LiveId" clId="{DEF51348-0BAF-479E-9880-C2E925FD9E89}" dt="2024-09-06T12:47:17.155" v="2881" actId="20577"/>
        <pc:sldMkLst>
          <pc:docMk/>
          <pc:sldMk cId="4075583468" sldId="627"/>
        </pc:sldMkLst>
        <pc:spChg chg="mod">
          <ac:chgData name="Shaofeng Wu" userId="16cc59afe9483dd5" providerId="LiveId" clId="{DEF51348-0BAF-479E-9880-C2E925FD9E89}" dt="2024-09-06T12:47:17.155" v="2881" actId="20577"/>
          <ac:spMkLst>
            <pc:docMk/>
            <pc:sldMk cId="4075583468" sldId="627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21.307" v="1633" actId="207"/>
          <ac:spMkLst>
            <pc:docMk/>
            <pc:sldMk cId="4075583468" sldId="627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2:16:13.825" v="1445" actId="1076"/>
          <ac:picMkLst>
            <pc:docMk/>
            <pc:sldMk cId="4075583468" sldId="627"/>
            <ac:picMk id="5" creationId="{DCB5438A-AEB2-EF0C-6A95-35F4F10EEAD4}"/>
          </ac:picMkLst>
        </pc:picChg>
        <pc:picChg chg="add mod">
          <ac:chgData name="Shaofeng Wu" userId="16cc59afe9483dd5" providerId="LiveId" clId="{DEF51348-0BAF-479E-9880-C2E925FD9E89}" dt="2024-09-06T12:16:14.654" v="1446" actId="1076"/>
          <ac:picMkLst>
            <pc:docMk/>
            <pc:sldMk cId="4075583468" sldId="627"/>
            <ac:picMk id="6" creationId="{0D814058-FB4F-37E9-85E2-B802F2141CC9}"/>
          </ac:picMkLst>
        </pc:picChg>
      </pc:sldChg>
      <pc:sldChg chg="modSp add mod ord">
        <pc:chgData name="Shaofeng Wu" userId="16cc59afe9483dd5" providerId="LiveId" clId="{DEF51348-0BAF-479E-9880-C2E925FD9E89}" dt="2024-09-09T04:28:43.699" v="3629" actId="20577"/>
        <pc:sldMkLst>
          <pc:docMk/>
          <pc:sldMk cId="3000405152" sldId="628"/>
        </pc:sldMkLst>
        <pc:spChg chg="mod">
          <ac:chgData name="Shaofeng Wu" userId="16cc59afe9483dd5" providerId="LiveId" clId="{DEF51348-0BAF-479E-9880-C2E925FD9E89}" dt="2024-09-09T04:28:43.699" v="3629" actId="20577"/>
          <ac:spMkLst>
            <pc:docMk/>
            <pc:sldMk cId="3000405152" sldId="628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1:18:09.839" v="718" actId="20577"/>
          <ac:spMkLst>
            <pc:docMk/>
            <pc:sldMk cId="3000405152" sldId="628"/>
            <ac:spMk id="3" creationId="{36A5FFEE-E22C-7E2F-1F3B-D8658E79FF2E}"/>
          </ac:spMkLst>
        </pc:spChg>
      </pc:sldChg>
      <pc:sldChg chg="addSp delSp modSp add mod">
        <pc:chgData name="Shaofeng Wu" userId="16cc59afe9483dd5" providerId="LiveId" clId="{DEF51348-0BAF-479E-9880-C2E925FD9E89}" dt="2024-09-09T04:28:39.688" v="3627" actId="20577"/>
        <pc:sldMkLst>
          <pc:docMk/>
          <pc:sldMk cId="209577674" sldId="629"/>
        </pc:sldMkLst>
        <pc:spChg chg="mod">
          <ac:chgData name="Shaofeng Wu" userId="16cc59afe9483dd5" providerId="LiveId" clId="{DEF51348-0BAF-479E-9880-C2E925FD9E89}" dt="2024-09-09T04:28:39.688" v="3627" actId="20577"/>
          <ac:spMkLst>
            <pc:docMk/>
            <pc:sldMk cId="209577674" sldId="629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1:24:13.929" v="1066" actId="20577"/>
          <ac:spMkLst>
            <pc:docMk/>
            <pc:sldMk cId="209577674" sldId="629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1:23:57.382" v="1002" actId="1076"/>
          <ac:picMkLst>
            <pc:docMk/>
            <pc:sldMk cId="209577674" sldId="629"/>
            <ac:picMk id="6" creationId="{4475EEC2-3C41-78C1-7516-997F4A94460F}"/>
          </ac:picMkLst>
        </pc:picChg>
        <pc:picChg chg="del">
          <ac:chgData name="Shaofeng Wu" userId="16cc59afe9483dd5" providerId="LiveId" clId="{DEF51348-0BAF-479E-9880-C2E925FD9E89}" dt="2024-09-06T11:21:51.210" v="840" actId="478"/>
          <ac:picMkLst>
            <pc:docMk/>
            <pc:sldMk cId="209577674" sldId="629"/>
            <ac:picMk id="8" creationId="{043133B3-E2D6-5F2E-E704-BD0A36055134}"/>
          </ac:picMkLst>
        </pc:picChg>
        <pc:picChg chg="add mod">
          <ac:chgData name="Shaofeng Wu" userId="16cc59afe9483dd5" providerId="LiveId" clId="{DEF51348-0BAF-479E-9880-C2E925FD9E89}" dt="2024-09-06T11:23:56.010" v="1001" actId="1076"/>
          <ac:picMkLst>
            <pc:docMk/>
            <pc:sldMk cId="209577674" sldId="629"/>
            <ac:picMk id="9" creationId="{20FEF6EA-A353-08BB-F961-E572F42C22F3}"/>
          </ac:picMkLst>
        </pc:picChg>
      </pc:sldChg>
      <pc:sldChg chg="addSp delSp modSp add mod">
        <pc:chgData name="Shaofeng Wu" userId="16cc59afe9483dd5" providerId="LiveId" clId="{DEF51348-0BAF-479E-9880-C2E925FD9E89}" dt="2024-09-09T04:28:38.308" v="3626" actId="20577"/>
        <pc:sldMkLst>
          <pc:docMk/>
          <pc:sldMk cId="1812584439" sldId="630"/>
        </pc:sldMkLst>
        <pc:spChg chg="mod">
          <ac:chgData name="Shaofeng Wu" userId="16cc59afe9483dd5" providerId="LiveId" clId="{DEF51348-0BAF-479E-9880-C2E925FD9E89}" dt="2024-09-09T04:28:38.308" v="3626" actId="20577"/>
          <ac:spMkLst>
            <pc:docMk/>
            <pc:sldMk cId="1812584439" sldId="630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37.523" v="1648" actId="207"/>
          <ac:spMkLst>
            <pc:docMk/>
            <pc:sldMk cId="1812584439" sldId="630"/>
            <ac:spMk id="3" creationId="{36A5FFEE-E22C-7E2F-1F3B-D8658E79FF2E}"/>
          </ac:spMkLst>
        </pc:spChg>
        <pc:picChg chg="del">
          <ac:chgData name="Shaofeng Wu" userId="16cc59afe9483dd5" providerId="LiveId" clId="{DEF51348-0BAF-479E-9880-C2E925FD9E89}" dt="2024-09-06T11:24:40.177" v="1068" actId="478"/>
          <ac:picMkLst>
            <pc:docMk/>
            <pc:sldMk cId="1812584439" sldId="630"/>
            <ac:picMk id="6" creationId="{4475EEC2-3C41-78C1-7516-997F4A94460F}"/>
          </ac:picMkLst>
        </pc:picChg>
        <pc:picChg chg="add mod">
          <ac:chgData name="Shaofeng Wu" userId="16cc59afe9483dd5" providerId="LiveId" clId="{DEF51348-0BAF-479E-9880-C2E925FD9E89}" dt="2024-09-06T11:25:43.034" v="1079" actId="1076"/>
          <ac:picMkLst>
            <pc:docMk/>
            <pc:sldMk cId="1812584439" sldId="630"/>
            <ac:picMk id="7" creationId="{EBB9F59A-E22B-5F85-141F-C8246D6724E5}"/>
          </ac:picMkLst>
        </pc:picChg>
        <pc:picChg chg="del">
          <ac:chgData name="Shaofeng Wu" userId="16cc59afe9483dd5" providerId="LiveId" clId="{DEF51348-0BAF-479E-9880-C2E925FD9E89}" dt="2024-09-06T11:25:11.858" v="1072" actId="478"/>
          <ac:picMkLst>
            <pc:docMk/>
            <pc:sldMk cId="1812584439" sldId="630"/>
            <ac:picMk id="9" creationId="{20FEF6EA-A353-08BB-F961-E572F42C22F3}"/>
          </ac:picMkLst>
        </pc:picChg>
        <pc:picChg chg="add mod">
          <ac:chgData name="Shaofeng Wu" userId="16cc59afe9483dd5" providerId="LiveId" clId="{DEF51348-0BAF-479E-9880-C2E925FD9E89}" dt="2024-09-06T11:25:40.380" v="1078" actId="1076"/>
          <ac:picMkLst>
            <pc:docMk/>
            <pc:sldMk cId="1812584439" sldId="630"/>
            <ac:picMk id="10" creationId="{A1961094-0C45-0AFB-7DB4-687200D7ABF9}"/>
          </ac:picMkLst>
        </pc:picChg>
        <pc:picChg chg="add mod">
          <ac:chgData name="Shaofeng Wu" userId="16cc59afe9483dd5" providerId="LiveId" clId="{DEF51348-0BAF-479E-9880-C2E925FD9E89}" dt="2024-09-06T11:25:46.019" v="1080" actId="1076"/>
          <ac:picMkLst>
            <pc:docMk/>
            <pc:sldMk cId="1812584439" sldId="630"/>
            <ac:picMk id="12" creationId="{77F5E75A-2563-09DB-4940-59707596663C}"/>
          </ac:picMkLst>
        </pc:picChg>
      </pc:sldChg>
      <pc:sldChg chg="addSp modSp add mod modAnim">
        <pc:chgData name="Shaofeng Wu" userId="16cc59afe9483dd5" providerId="LiveId" clId="{DEF51348-0BAF-479E-9880-C2E925FD9E89}" dt="2024-09-06T12:44:54.584" v="2866" actId="1076"/>
        <pc:sldMkLst>
          <pc:docMk/>
          <pc:sldMk cId="1625569943" sldId="631"/>
        </pc:sldMkLst>
        <pc:spChg chg="mod">
          <ac:chgData name="Shaofeng Wu" userId="16cc59afe9483dd5" providerId="LiveId" clId="{DEF51348-0BAF-479E-9880-C2E925FD9E89}" dt="2024-09-06T12:42:10.029" v="2750" actId="20577"/>
          <ac:spMkLst>
            <pc:docMk/>
            <pc:sldMk cId="1625569943" sldId="631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42:52.352" v="2844" actId="20577"/>
          <ac:spMkLst>
            <pc:docMk/>
            <pc:sldMk cId="1625569943" sldId="631"/>
            <ac:spMk id="3" creationId="{36A5FFEE-E22C-7E2F-1F3B-D8658E79FF2E}"/>
          </ac:spMkLst>
        </pc:spChg>
        <pc:spChg chg="add mod">
          <ac:chgData name="Shaofeng Wu" userId="16cc59afe9483dd5" providerId="LiveId" clId="{DEF51348-0BAF-479E-9880-C2E925FD9E89}" dt="2024-09-06T12:44:54.584" v="2866" actId="1076"/>
          <ac:spMkLst>
            <pc:docMk/>
            <pc:sldMk cId="1625569943" sldId="631"/>
            <ac:spMk id="7" creationId="{115B8AE0-07F0-123D-172C-B7A0CEAF3494}"/>
          </ac:spMkLst>
        </pc:spChg>
        <pc:picChg chg="add mod">
          <ac:chgData name="Shaofeng Wu" userId="16cc59afe9483dd5" providerId="LiveId" clId="{DEF51348-0BAF-479E-9880-C2E925FD9E89}" dt="2024-09-06T12:43:52.354" v="2848" actId="1076"/>
          <ac:picMkLst>
            <pc:docMk/>
            <pc:sldMk cId="1625569943" sldId="631"/>
            <ac:picMk id="6" creationId="{C86B2FD4-EBFD-1E0A-4B46-4E3B180903FC}"/>
          </ac:picMkLst>
        </pc:picChg>
      </pc:sldChg>
      <pc:sldChg chg="add">
        <pc:chgData name="Shaofeng Wu" userId="16cc59afe9483dd5" providerId="LiveId" clId="{DEF51348-0BAF-479E-9880-C2E925FD9E89}" dt="2024-09-06T12:17:47.221" v="1519"/>
        <pc:sldMkLst>
          <pc:docMk/>
          <pc:sldMk cId="1187496923" sldId="632"/>
        </pc:sldMkLst>
      </pc:sldChg>
      <pc:sldChg chg="add del ord">
        <pc:chgData name="Shaofeng Wu" userId="16cc59afe9483dd5" providerId="LiveId" clId="{DEF51348-0BAF-479E-9880-C2E925FD9E89}" dt="2024-09-06T12:58:51.167" v="3551" actId="47"/>
        <pc:sldMkLst>
          <pc:docMk/>
          <pc:sldMk cId="1586411513" sldId="633"/>
        </pc:sldMkLst>
      </pc:sldChg>
      <pc:sldChg chg="addSp delSp modSp add mod ord">
        <pc:chgData name="Shaofeng Wu" userId="16cc59afe9483dd5" providerId="LiveId" clId="{DEF51348-0BAF-479E-9880-C2E925FD9E89}" dt="2024-09-07T06:41:45.936" v="3624" actId="1035"/>
        <pc:sldMkLst>
          <pc:docMk/>
          <pc:sldMk cId="3159075958" sldId="634"/>
        </pc:sldMkLst>
        <pc:spChg chg="mod">
          <ac:chgData name="Shaofeng Wu" userId="16cc59afe9483dd5" providerId="LiveId" clId="{DEF51348-0BAF-479E-9880-C2E925FD9E89}" dt="2024-09-06T12:31:17.460" v="1966" actId="20577"/>
          <ac:spMkLst>
            <pc:docMk/>
            <pc:sldMk cId="3159075958" sldId="634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31:06.816" v="1965" actId="20577"/>
          <ac:spMkLst>
            <pc:docMk/>
            <pc:sldMk cId="3159075958" sldId="634"/>
            <ac:spMk id="3" creationId="{36A5FFEE-E22C-7E2F-1F3B-D8658E79FF2E}"/>
          </ac:spMkLst>
        </pc:spChg>
        <pc:picChg chg="del">
          <ac:chgData name="Shaofeng Wu" userId="16cc59afe9483dd5" providerId="LiveId" clId="{DEF51348-0BAF-479E-9880-C2E925FD9E89}" dt="2024-09-06T12:29:01.781" v="1749" actId="478"/>
          <ac:picMkLst>
            <pc:docMk/>
            <pc:sldMk cId="3159075958" sldId="634"/>
            <ac:picMk id="5" creationId="{DCB5438A-AEB2-EF0C-6A95-35F4F10EEAD4}"/>
          </ac:picMkLst>
        </pc:picChg>
        <pc:picChg chg="del">
          <ac:chgData name="Shaofeng Wu" userId="16cc59afe9483dd5" providerId="LiveId" clId="{DEF51348-0BAF-479E-9880-C2E925FD9E89}" dt="2024-09-06T12:29:02.104" v="1750" actId="478"/>
          <ac:picMkLst>
            <pc:docMk/>
            <pc:sldMk cId="3159075958" sldId="634"/>
            <ac:picMk id="6" creationId="{0D814058-FB4F-37E9-85E2-B802F2141CC9}"/>
          </ac:picMkLst>
        </pc:picChg>
        <pc:picChg chg="add mod">
          <ac:chgData name="Shaofeng Wu" userId="16cc59afe9483dd5" providerId="LiveId" clId="{DEF51348-0BAF-479E-9880-C2E925FD9E89}" dt="2024-09-07T06:41:45.936" v="3624" actId="1035"/>
          <ac:picMkLst>
            <pc:docMk/>
            <pc:sldMk cId="3159075958" sldId="634"/>
            <ac:picMk id="6" creationId="{83AA05F5-F2A0-640A-BEAE-CC699ADA51BD}"/>
          </ac:picMkLst>
        </pc:picChg>
        <pc:picChg chg="add del mod">
          <ac:chgData name="Shaofeng Wu" userId="16cc59afe9483dd5" providerId="LiveId" clId="{DEF51348-0BAF-479E-9880-C2E925FD9E89}" dt="2024-09-07T06:41:39.158" v="3618" actId="478"/>
          <ac:picMkLst>
            <pc:docMk/>
            <pc:sldMk cId="3159075958" sldId="634"/>
            <ac:picMk id="8" creationId="{C36AB58E-5AB9-C6BA-F781-A225A2B7F13D}"/>
          </ac:picMkLst>
        </pc:picChg>
        <pc:picChg chg="add mod">
          <ac:chgData name="Shaofeng Wu" userId="16cc59afe9483dd5" providerId="LiveId" clId="{DEF51348-0BAF-479E-9880-C2E925FD9E89}" dt="2024-09-06T12:30:32.879" v="1892" actId="1076"/>
          <ac:picMkLst>
            <pc:docMk/>
            <pc:sldMk cId="3159075958" sldId="634"/>
            <ac:picMk id="10" creationId="{D32F664E-C11C-C80D-4CA8-EB21A661C9BF}"/>
          </ac:picMkLst>
        </pc:picChg>
      </pc:sldChg>
      <pc:sldChg chg="modSp add del mod">
        <pc:chgData name="Shaofeng Wu" userId="16cc59afe9483dd5" providerId="LiveId" clId="{DEF51348-0BAF-479E-9880-C2E925FD9E89}" dt="2024-09-06T12:21:23.968" v="1665"/>
        <pc:sldMkLst>
          <pc:docMk/>
          <pc:sldMk cId="4087268526" sldId="634"/>
        </pc:sldMkLst>
        <pc:spChg chg="mod">
          <ac:chgData name="Shaofeng Wu" userId="16cc59afe9483dd5" providerId="LiveId" clId="{DEF51348-0BAF-479E-9880-C2E925FD9E89}" dt="2024-09-06T12:21:23.515" v="1664" actId="20577"/>
          <ac:spMkLst>
            <pc:docMk/>
            <pc:sldMk cId="4087268526" sldId="634"/>
            <ac:spMk id="2" creationId="{62715A2E-656D-EC5D-FDE7-230488526EFC}"/>
          </ac:spMkLst>
        </pc:spChg>
      </pc:sldChg>
      <pc:sldChg chg="addSp delSp modSp add mod ord">
        <pc:chgData name="Shaofeng Wu" userId="16cc59afe9483dd5" providerId="LiveId" clId="{DEF51348-0BAF-479E-9880-C2E925FD9E89}" dt="2024-09-06T12:41:14.814" v="2727"/>
        <pc:sldMkLst>
          <pc:docMk/>
          <pc:sldMk cId="1858805157" sldId="635"/>
        </pc:sldMkLst>
        <pc:spChg chg="mod">
          <ac:chgData name="Shaofeng Wu" userId="16cc59afe9483dd5" providerId="LiveId" clId="{DEF51348-0BAF-479E-9880-C2E925FD9E89}" dt="2024-09-06T12:31:46.977" v="2004" actId="20577"/>
          <ac:spMkLst>
            <pc:docMk/>
            <pc:sldMk cId="1858805157" sldId="635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38:29.021" v="2699" actId="14100"/>
          <ac:spMkLst>
            <pc:docMk/>
            <pc:sldMk cId="1858805157" sldId="635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2:38:27.469" v="2698" actId="1076"/>
          <ac:picMkLst>
            <pc:docMk/>
            <pc:sldMk cId="1858805157" sldId="635"/>
            <ac:picMk id="5" creationId="{94D695DB-4190-5256-E73D-166389583F66}"/>
          </ac:picMkLst>
        </pc:picChg>
        <pc:picChg chg="del">
          <ac:chgData name="Shaofeng Wu" userId="16cc59afe9483dd5" providerId="LiveId" clId="{DEF51348-0BAF-479E-9880-C2E925FD9E89}" dt="2024-09-06T12:31:41.988" v="1992" actId="478"/>
          <ac:picMkLst>
            <pc:docMk/>
            <pc:sldMk cId="1858805157" sldId="635"/>
            <ac:picMk id="8" creationId="{C36AB58E-5AB9-C6BA-F781-A225A2B7F13D}"/>
          </ac:picMkLst>
        </pc:picChg>
        <pc:picChg chg="del">
          <ac:chgData name="Shaofeng Wu" userId="16cc59afe9483dd5" providerId="LiveId" clId="{DEF51348-0BAF-479E-9880-C2E925FD9E89}" dt="2024-09-06T12:31:42.260" v="1993" actId="478"/>
          <ac:picMkLst>
            <pc:docMk/>
            <pc:sldMk cId="1858805157" sldId="635"/>
            <ac:picMk id="10" creationId="{D32F664E-C11C-C80D-4CA8-EB21A661C9BF}"/>
          </ac:picMkLst>
        </pc:picChg>
      </pc:sldChg>
      <pc:sldChg chg="addSp delSp modSp add mod">
        <pc:chgData name="Shaofeng Wu" userId="16cc59afe9483dd5" providerId="LiveId" clId="{DEF51348-0BAF-479E-9880-C2E925FD9E89}" dt="2024-09-06T13:01:56.917" v="3609"/>
        <pc:sldMkLst>
          <pc:docMk/>
          <pc:sldMk cId="2765923114" sldId="636"/>
        </pc:sldMkLst>
        <pc:spChg chg="mod">
          <ac:chgData name="Shaofeng Wu" userId="16cc59afe9483dd5" providerId="LiveId" clId="{DEF51348-0BAF-479E-9880-C2E925FD9E89}" dt="2024-09-06T12:58:56.052" v="3553" actId="20577"/>
          <ac:spMkLst>
            <pc:docMk/>
            <pc:sldMk cId="2765923114" sldId="636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1:02.330" v="3599" actId="20577"/>
          <ac:spMkLst>
            <pc:docMk/>
            <pc:sldMk cId="2765923114" sldId="636"/>
            <ac:spMk id="3" creationId="{36A5FFEE-E22C-7E2F-1F3B-D8658E79FF2E}"/>
          </ac:spMkLst>
        </pc:spChg>
        <pc:spChg chg="add del mod">
          <ac:chgData name="Shaofeng Wu" userId="16cc59afe9483dd5" providerId="LiveId" clId="{DEF51348-0BAF-479E-9880-C2E925FD9E89}" dt="2024-09-06T13:01:56.747" v="3608" actId="478"/>
          <ac:spMkLst>
            <pc:docMk/>
            <pc:sldMk cId="2765923114" sldId="636"/>
            <ac:spMk id="5" creationId="{EAFEF837-1990-A613-60BA-1E040DF88762}"/>
          </ac:spMkLst>
        </pc:spChg>
        <pc:spChg chg="mod">
          <ac:chgData name="Shaofeng Wu" userId="16cc59afe9483dd5" providerId="LiveId" clId="{DEF51348-0BAF-479E-9880-C2E925FD9E89}" dt="2024-09-06T12:53:58.634" v="3300" actId="1076"/>
          <ac:spMkLst>
            <pc:docMk/>
            <pc:sldMk cId="2765923114" sldId="636"/>
            <ac:spMk id="7" creationId="{115B8AE0-07F0-123D-172C-B7A0CEAF3494}"/>
          </ac:spMkLst>
        </pc:spChg>
        <pc:spChg chg="add mod">
          <ac:chgData name="Shaofeng Wu" userId="16cc59afe9483dd5" providerId="LiveId" clId="{DEF51348-0BAF-479E-9880-C2E925FD9E89}" dt="2024-09-06T13:01:56.917" v="3609"/>
          <ac:spMkLst>
            <pc:docMk/>
            <pc:sldMk cId="2765923114" sldId="636"/>
            <ac:spMk id="8" creationId="{242B82D4-40AF-8483-333D-BE3BD0AF5D85}"/>
          </ac:spMkLst>
        </pc:spChg>
        <pc:picChg chg="del">
          <ac:chgData name="Shaofeng Wu" userId="16cc59afe9483dd5" providerId="LiveId" clId="{DEF51348-0BAF-479E-9880-C2E925FD9E89}" dt="2024-09-06T12:51:19.065" v="3181" actId="478"/>
          <ac:picMkLst>
            <pc:docMk/>
            <pc:sldMk cId="2765923114" sldId="636"/>
            <ac:picMk id="6" creationId="{C86B2FD4-EBFD-1E0A-4B46-4E3B180903FC}"/>
          </ac:picMkLst>
        </pc:picChg>
      </pc:sldChg>
      <pc:sldChg chg="addSp delSp modSp add mod">
        <pc:chgData name="Shaofeng Wu" userId="16cc59afe9483dd5" providerId="LiveId" clId="{DEF51348-0BAF-479E-9880-C2E925FD9E89}" dt="2024-09-09T04:29:58.425" v="3802" actId="15"/>
        <pc:sldMkLst>
          <pc:docMk/>
          <pc:sldMk cId="2600899159" sldId="637"/>
        </pc:sldMkLst>
        <pc:spChg chg="mod">
          <ac:chgData name="Shaofeng Wu" userId="16cc59afe9483dd5" providerId="LiveId" clId="{DEF51348-0BAF-479E-9880-C2E925FD9E89}" dt="2024-09-06T12:50:08.006" v="3175" actId="20577"/>
          <ac:spMkLst>
            <pc:docMk/>
            <pc:sldMk cId="2600899159" sldId="637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9T04:29:58.425" v="3802" actId="15"/>
          <ac:spMkLst>
            <pc:docMk/>
            <pc:sldMk cId="2600899159" sldId="637"/>
            <ac:spMk id="3" creationId="{36A5FFEE-E22C-7E2F-1F3B-D8658E79FF2E}"/>
          </ac:spMkLst>
        </pc:spChg>
        <pc:picChg chg="del mod">
          <ac:chgData name="Shaofeng Wu" userId="16cc59afe9483dd5" providerId="LiveId" clId="{DEF51348-0BAF-479E-9880-C2E925FD9E89}" dt="2024-09-06T12:49:48.319" v="3168" actId="478"/>
          <ac:picMkLst>
            <pc:docMk/>
            <pc:sldMk cId="2600899159" sldId="637"/>
            <ac:picMk id="5" creationId="{DCB5438A-AEB2-EF0C-6A95-35F4F10EEAD4}"/>
          </ac:picMkLst>
        </pc:picChg>
        <pc:picChg chg="del mod">
          <ac:chgData name="Shaofeng Wu" userId="16cc59afe9483dd5" providerId="LiveId" clId="{DEF51348-0BAF-479E-9880-C2E925FD9E89}" dt="2024-09-06T12:49:50.710" v="3171" actId="478"/>
          <ac:picMkLst>
            <pc:docMk/>
            <pc:sldMk cId="2600899159" sldId="637"/>
            <ac:picMk id="6" creationId="{0D814058-FB4F-37E9-85E2-B802F2141CC9}"/>
          </ac:picMkLst>
        </pc:picChg>
        <pc:picChg chg="add mod">
          <ac:chgData name="Shaofeng Wu" userId="16cc59afe9483dd5" providerId="LiveId" clId="{DEF51348-0BAF-479E-9880-C2E925FD9E89}" dt="2024-09-09T04:29:48.194" v="3767" actId="1036"/>
          <ac:picMkLst>
            <pc:docMk/>
            <pc:sldMk cId="2600899159" sldId="637"/>
            <ac:picMk id="8" creationId="{055170D8-CBA5-1C4F-1D61-915B08A8EF3F}"/>
          </ac:picMkLst>
        </pc:picChg>
        <pc:picChg chg="add mod">
          <ac:chgData name="Shaofeng Wu" userId="16cc59afe9483dd5" providerId="LiveId" clId="{DEF51348-0BAF-479E-9880-C2E925FD9E89}" dt="2024-09-09T04:29:48.194" v="3767" actId="1036"/>
          <ac:picMkLst>
            <pc:docMk/>
            <pc:sldMk cId="2600899159" sldId="637"/>
            <ac:picMk id="10" creationId="{5E2519D4-A90B-9E22-E155-931C85746E12}"/>
          </ac:picMkLst>
        </pc:picChg>
      </pc:sldChg>
      <pc:sldChg chg="addSp delSp modSp add mod">
        <pc:chgData name="Shaofeng Wu" userId="16cc59afe9483dd5" providerId="LiveId" clId="{DEF51348-0BAF-479E-9880-C2E925FD9E89}" dt="2024-09-06T12:59:04.156" v="3558" actId="20577"/>
        <pc:sldMkLst>
          <pc:docMk/>
          <pc:sldMk cId="21060325" sldId="638"/>
        </pc:sldMkLst>
        <pc:spChg chg="mod">
          <ac:chgData name="Shaofeng Wu" userId="16cc59afe9483dd5" providerId="LiveId" clId="{DEF51348-0BAF-479E-9880-C2E925FD9E89}" dt="2024-09-06T12:58:59.708" v="3556" actId="20577"/>
          <ac:spMkLst>
            <pc:docMk/>
            <pc:sldMk cId="21060325" sldId="638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56:08.590" v="3347" actId="20577"/>
          <ac:spMkLst>
            <pc:docMk/>
            <pc:sldMk cId="21060325" sldId="638"/>
            <ac:spMk id="3" creationId="{36A5FFEE-E22C-7E2F-1F3B-D8658E79FF2E}"/>
          </ac:spMkLst>
        </pc:spChg>
        <pc:spChg chg="del">
          <ac:chgData name="Shaofeng Wu" userId="16cc59afe9483dd5" providerId="LiveId" clId="{DEF51348-0BAF-479E-9880-C2E925FD9E89}" dt="2024-09-06T12:56:02.858" v="3345" actId="478"/>
          <ac:spMkLst>
            <pc:docMk/>
            <pc:sldMk cId="21060325" sldId="638"/>
            <ac:spMk id="5" creationId="{EAFEF837-1990-A613-60BA-1E040DF88762}"/>
          </ac:spMkLst>
        </pc:spChg>
        <pc:spChg chg="mod">
          <ac:chgData name="Shaofeng Wu" userId="16cc59afe9483dd5" providerId="LiveId" clId="{DEF51348-0BAF-479E-9880-C2E925FD9E89}" dt="2024-09-06T12:59:04.156" v="3558" actId="20577"/>
          <ac:spMkLst>
            <pc:docMk/>
            <pc:sldMk cId="21060325" sldId="638"/>
            <ac:spMk id="7" creationId="{115B8AE0-07F0-123D-172C-B7A0CEAF3494}"/>
          </ac:spMkLst>
        </pc:spChg>
        <pc:picChg chg="add mod">
          <ac:chgData name="Shaofeng Wu" userId="16cc59afe9483dd5" providerId="LiveId" clId="{DEF51348-0BAF-479E-9880-C2E925FD9E89}" dt="2024-09-06T12:56:17.795" v="3350" actId="1076"/>
          <ac:picMkLst>
            <pc:docMk/>
            <pc:sldMk cId="21060325" sldId="638"/>
            <ac:picMk id="8" creationId="{BD0A6B7B-4B72-0CAE-4A89-DF456A44ACCA}"/>
          </ac:picMkLst>
        </pc:picChg>
      </pc:sldChg>
      <pc:sldChg chg="addSp delSp modSp add del mod">
        <pc:chgData name="Shaofeng Wu" userId="16cc59afe9483dd5" providerId="LiveId" clId="{DEF51348-0BAF-479E-9880-C2E925FD9E89}" dt="2024-09-06T13:00:46.966" v="3581" actId="47"/>
        <pc:sldMkLst>
          <pc:docMk/>
          <pc:sldMk cId="923117328" sldId="639"/>
        </pc:sldMkLst>
        <pc:spChg chg="mod">
          <ac:chgData name="Shaofeng Wu" userId="16cc59afe9483dd5" providerId="LiveId" clId="{DEF51348-0BAF-479E-9880-C2E925FD9E89}" dt="2024-09-06T12:58:57.324" v="3554" actId="20577"/>
          <ac:spMkLst>
            <pc:docMk/>
            <pc:sldMk cId="923117328" sldId="639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0:41.588" v="3579" actId="20577"/>
          <ac:spMkLst>
            <pc:docMk/>
            <pc:sldMk cId="923117328" sldId="639"/>
            <ac:spMk id="3" creationId="{36A5FFEE-E22C-7E2F-1F3B-D8658E79FF2E}"/>
          </ac:spMkLst>
        </pc:spChg>
        <pc:spChg chg="del">
          <ac:chgData name="Shaofeng Wu" userId="16cc59afe9483dd5" providerId="LiveId" clId="{DEF51348-0BAF-479E-9880-C2E925FD9E89}" dt="2024-09-06T12:59:59.944" v="3560" actId="478"/>
          <ac:spMkLst>
            <pc:docMk/>
            <pc:sldMk cId="923117328" sldId="639"/>
            <ac:spMk id="5" creationId="{EAFEF837-1990-A613-60BA-1E040DF88762}"/>
          </ac:spMkLst>
        </pc:spChg>
        <pc:spChg chg="add mod">
          <ac:chgData name="Shaofeng Wu" userId="16cc59afe9483dd5" providerId="LiveId" clId="{DEF51348-0BAF-479E-9880-C2E925FD9E89}" dt="2024-09-06T13:00:04.771" v="3565" actId="1076"/>
          <ac:spMkLst>
            <pc:docMk/>
            <pc:sldMk cId="923117328" sldId="639"/>
            <ac:spMk id="6" creationId="{9561AD30-59E7-AC6E-461C-88787BE02179}"/>
          </ac:spMkLst>
        </pc:spChg>
      </pc:sldChg>
      <pc:sldChg chg="delSp modSp add mod delAnim">
        <pc:chgData name="Shaofeng Wu" userId="16cc59afe9483dd5" providerId="LiveId" clId="{DEF51348-0BAF-479E-9880-C2E925FD9E89}" dt="2024-09-06T13:02:15.881" v="3615" actId="15"/>
        <pc:sldMkLst>
          <pc:docMk/>
          <pc:sldMk cId="3194801751" sldId="640"/>
        </pc:sldMkLst>
        <pc:spChg chg="mod">
          <ac:chgData name="Shaofeng Wu" userId="16cc59afe9483dd5" providerId="LiveId" clId="{DEF51348-0BAF-479E-9880-C2E925FD9E89}" dt="2024-09-06T13:00:51.242" v="3582" actId="20577"/>
          <ac:spMkLst>
            <pc:docMk/>
            <pc:sldMk cId="3194801751" sldId="640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2:15.881" v="3615" actId="15"/>
          <ac:spMkLst>
            <pc:docMk/>
            <pc:sldMk cId="3194801751" sldId="640"/>
            <ac:spMk id="3" creationId="{36A5FFEE-E22C-7E2F-1F3B-D8658E79FF2E}"/>
          </ac:spMkLst>
        </pc:spChg>
        <pc:spChg chg="mod">
          <ac:chgData name="Shaofeng Wu" userId="16cc59afe9483dd5" providerId="LiveId" clId="{DEF51348-0BAF-479E-9880-C2E925FD9E89}" dt="2024-09-06T13:01:54.656" v="3607" actId="1076"/>
          <ac:spMkLst>
            <pc:docMk/>
            <pc:sldMk cId="3194801751" sldId="640"/>
            <ac:spMk id="5" creationId="{EAFEF837-1990-A613-60BA-1E040DF88762}"/>
          </ac:spMkLst>
        </pc:spChg>
        <pc:spChg chg="del">
          <ac:chgData name="Shaofeng Wu" userId="16cc59afe9483dd5" providerId="LiveId" clId="{DEF51348-0BAF-479E-9880-C2E925FD9E89}" dt="2024-09-06T13:02:09.027" v="3613" actId="478"/>
          <ac:spMkLst>
            <pc:docMk/>
            <pc:sldMk cId="3194801751" sldId="640"/>
            <ac:spMk id="7" creationId="{115B8AE0-07F0-123D-172C-B7A0CEAF3494}"/>
          </ac:spMkLst>
        </pc:spChg>
      </pc:sldChg>
      <pc:sldMasterChg chg="del delSldLayout">
        <pc:chgData name="Shaofeng Wu" userId="16cc59afe9483dd5" providerId="LiveId" clId="{DEF51348-0BAF-479E-9880-C2E925FD9E89}" dt="2024-09-06T12:17:49.312" v="1520" actId="47"/>
        <pc:sldMasterMkLst>
          <pc:docMk/>
          <pc:sldMasterMk cId="379731295" sldId="2147483648"/>
        </pc:sldMasterMkLst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702207638" sldId="2147483649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598225439" sldId="2147483650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806972900" sldId="2147483651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406233049" sldId="2147483652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1845137410" sldId="2147483653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4175912041" sldId="2147483654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559617481" sldId="2147483655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292448223" sldId="2147483656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863545120" sldId="2147483657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230708897" sldId="2147483658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96992734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3272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1273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475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193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9956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3756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7339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7278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1633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671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6038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7289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3478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1719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187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2838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4424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8072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21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406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5810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671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3115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01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1870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3257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Shaofeng Wu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wsf123@link.cuhk.edu.hk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12,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538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Assignment One: Background Knowledge and Code Walk</a:t>
            </a: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(8/8)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4037378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Putting things together: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/external commands + 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ing</a:t>
            </a:r>
            <a:r>
              <a:rPr lang="en-US" altLang="zh-CN" sz="2100" dirty="0">
                <a:cs typeface="Helvetica"/>
              </a:rPr>
              <a:t>le</a:t>
            </a:r>
            <a:r>
              <a:rPr lang="zh-CN" altLang="en-US" sz="2100" dirty="0">
                <a:cs typeface="Helvetica"/>
              </a:rPr>
              <a:t> </a:t>
            </a:r>
            <a:r>
              <a:rPr lang="en-US" altLang="zh-CN" sz="2100" dirty="0">
                <a:cs typeface="Helvetica"/>
              </a:rPr>
              <a:t>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in the main process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External commands in child processes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Multiple commands linked by pipes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All commands linked by pipes are executed in a child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170D8-CBA5-1C4F-1D61-915B08A8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30" y="4449797"/>
            <a:ext cx="3543795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2519D4-A90B-9E22-E155-931C8574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05" y="4427831"/>
            <a:ext cx="302937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91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&amp; Run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How to compile and run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“make” command to compile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 can search by yourself how to write and use a </a:t>
            </a:r>
            <a:r>
              <a:rPr lang="en-US" sz="2100" dirty="0" err="1">
                <a:cs typeface="Helvetica"/>
              </a:rPr>
              <a:t>Makefile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“./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SimpleShell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 to run your compiled program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B2FD4-EBFD-1E0A-4B46-4E3B1809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8" y="3604456"/>
            <a:ext cx="6258798" cy="264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7103349" y="3971907"/>
            <a:ext cx="4974517" cy="1815882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Note:  The source code we provided is incomplete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You can successfully compile with the sources we provide, but the program only supports one command “exit”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Your task is to add other commands to the incomplete framework, or implement in your own framework</a:t>
            </a:r>
          </a:p>
        </p:txBody>
      </p:sp>
    </p:spTree>
    <p:extLst>
      <p:ext uri="{BB962C8B-B14F-4D97-AF65-F5344CB8AC3E}">
        <p14:creationId xmlns:p14="http://schemas.microsoft.com/office/powerpoint/2010/main" val="1625569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(1/3)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Directory structure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6409372" y="2664315"/>
            <a:ext cx="5358956" cy="156966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DO NOT modify any file other than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src</a:t>
            </a: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/simple-</a:t>
            </a:r>
            <a:r>
              <a:rPr lang="en-US" altLang="zh-CN" sz="1600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execute.c</a:t>
            </a:r>
            <a:endParaRPr lang="en-US" altLang="zh-CN" sz="1600" b="1" dirty="0">
              <a:solidFill>
                <a:srgbClr val="20202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ai_declaration.txt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declaration_en.doc.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202020"/>
              </a:solidFill>
              <a:latin typeface="Gill Sans MT" panose="020B0502020104020203" pitchFamily="34" charset="0"/>
            </a:endParaRPr>
          </a:p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DO NOT implement your shell by adding new files.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A6B7B-4B72-0CAE-4A89-DF456A4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70" y="1700690"/>
            <a:ext cx="507753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(2/3)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5748079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b="1" dirty="0">
                <a:cs typeface="Helvetica"/>
              </a:rPr>
              <a:t>simple-</a:t>
            </a:r>
            <a:r>
              <a:rPr lang="en-US" altLang="zh-CN" sz="2400" b="1" dirty="0" err="1">
                <a:cs typeface="Helvetica"/>
              </a:rPr>
              <a:t>execute.c</a:t>
            </a:r>
            <a:endParaRPr lang="en-US" altLang="zh-CN" sz="24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shell_execute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(char **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int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Arguments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 pointer to the pointer array of parsed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 number of parsed items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For example, input “ls –l” and enter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= {“ls”, “-l”}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= 3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Return value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0 for next loop(normal execution)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-1 for break loop(error or exit)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6592630" y="994192"/>
            <a:ext cx="5093491" cy="57861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8017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(3/3)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 err="1">
                <a:cs typeface="Helvetica"/>
              </a:rPr>
              <a:t>shell_execute</a:t>
            </a:r>
            <a:endParaRPr lang="en-US" altLang="zh-CN" sz="26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Single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main process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Single external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child process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Multiple commands with pipes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Each one in one child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339775" y="4968603"/>
            <a:ext cx="4974517" cy="584775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Hint: use necessary system calls to implement these functionalities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242B82D4-40AF-8483-333D-BE3BD0AF5D85}"/>
              </a:ext>
            </a:extLst>
          </p:cNvPr>
          <p:cNvSpPr txBox="1"/>
          <p:nvPr/>
        </p:nvSpPr>
        <p:spPr>
          <a:xfrm>
            <a:off x="6592630" y="994192"/>
            <a:ext cx="5093491" cy="57861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923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Verification </a:t>
            </a:r>
            <a:r>
              <a:rPr lang="en-US" dirty="0"/>
              <a:t>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841570" cy="4037378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Leveraging auto-grading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Five test cases are provided for your reference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Refer to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autograding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report to check test cases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We will use another set of test cases for final grading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F664E-C11C-C80D-4CA8-EB21A661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21" y="3248255"/>
            <a:ext cx="3296110" cy="330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A05F5-F2A0-640A-BEAE-CC699ADA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32" y="964961"/>
            <a:ext cx="3683017" cy="58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5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Verification </a:t>
            </a:r>
            <a:r>
              <a:rPr lang="en-US" dirty="0"/>
              <a:t>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841570" cy="2912666"/>
          </a:xfrm>
        </p:spPr>
        <p:txBody>
          <a:bodyPr lIns="25400" tIns="25400" rIns="25400" bIns="25400" anchor="t">
            <a:normAutofit fontScale="70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Is </a:t>
            </a:r>
            <a:r>
              <a:rPr lang="en-US" altLang="zh-CN" sz="2600" b="1" dirty="0" err="1">
                <a:cs typeface="Helvetica"/>
              </a:rPr>
              <a:t>autograding</a:t>
            </a:r>
            <a:r>
              <a:rPr lang="en-US" altLang="zh-CN" sz="2600" b="1" dirty="0">
                <a:cs typeface="Helvetica"/>
              </a:rPr>
              <a:t> always correct?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do we obtain the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groundtruth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Using a real bash shell to execute the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So </a:t>
            </a:r>
            <a:r>
              <a:rPr lang="en-US" sz="2100" dirty="0" err="1">
                <a:cs typeface="Helvetica"/>
              </a:rPr>
              <a:t>autograding</a:t>
            </a:r>
            <a:r>
              <a:rPr lang="en-US" sz="2100" dirty="0">
                <a:cs typeface="Helvetica"/>
              </a:rPr>
              <a:t> are theoretically 100% correct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 can also compare the output of a real bash shell with your program to validate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Your program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Our </a:t>
            </a:r>
            <a:r>
              <a:rPr lang="en-US" sz="2100" dirty="0" err="1">
                <a:cs typeface="Helvetica"/>
              </a:rPr>
              <a:t>autograding</a:t>
            </a:r>
            <a:r>
              <a:rPr lang="en-US" sz="2100" dirty="0">
                <a:cs typeface="Helvetica"/>
              </a:rPr>
              <a:t> system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you find any mistake 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without modifying any protected file/path (anything except for </a:t>
            </a:r>
            <a:r>
              <a:rPr kumimoji="0" lang="en-US" sz="2100" b="1" i="0" u="sng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src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/simple-</a:t>
            </a:r>
            <a:r>
              <a:rPr kumimoji="0" lang="en-US" sz="2100" b="1" i="0" u="sng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execute.c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please open a discussion in piazza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94D695DB-4190-5256-E73D-16638958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66" y="4233911"/>
            <a:ext cx="10132867" cy="25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5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Assignment One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 fontScale="85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Assignment One: Implementation of A Simple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Implement a basic shell that supports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Built-in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Aim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Understanding how to interact with an operating system, e.g. Linux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Understanding the design choices and rationales of a shell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Before you start, what you need to know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behavior of a real (bash)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does the starter code we provide work?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compile and run the program?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code logic of starter code?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verify that your program really works?</a:t>
            </a:r>
            <a:endParaRPr kumimoji="0" lang="en-HK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EBDF-89FC-770E-CA37-D416AB56B0D1}"/>
              </a:ext>
            </a:extLst>
          </p:cNvPr>
          <p:cNvSpPr txBox="1"/>
          <p:nvPr/>
        </p:nvSpPr>
        <p:spPr>
          <a:xfrm>
            <a:off x="6345212" y="1766621"/>
            <a:ext cx="5449913" cy="646331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Github</a:t>
            </a:r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 classroom for assignment one: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https://classroom.github.com/a/rrprBsu4</a:t>
            </a:r>
          </a:p>
        </p:txBody>
      </p:sp>
    </p:spTree>
    <p:extLst>
      <p:ext uri="{BB962C8B-B14F-4D97-AF65-F5344CB8AC3E}">
        <p14:creationId xmlns:p14="http://schemas.microsoft.com/office/powerpoint/2010/main" val="2332045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(1/8)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What is shell?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 computer program that exposes an operating system's services to a human user or other programs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Each shell is a process (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“echo $$” to check the process id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–ax | grep PID” to check the process information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shell that most people talk about on Linux is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bash shell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Other shells, e.g. </a:t>
            </a:r>
            <a:r>
              <a:rPr lang="en-US" sz="2100" dirty="0" err="1">
                <a:cs typeface="Helvetica"/>
              </a:rPr>
              <a:t>powershell</a:t>
            </a:r>
            <a:r>
              <a:rPr lang="en-US" sz="2100" dirty="0">
                <a:cs typeface="Helvetica"/>
              </a:rPr>
              <a:t>, </a:t>
            </a:r>
            <a:r>
              <a:rPr lang="en-US" sz="2100" dirty="0" err="1">
                <a:cs typeface="Helvetica"/>
              </a:rPr>
              <a:t>zsh</a:t>
            </a:r>
            <a:r>
              <a:rPr lang="en-US" sz="2100" dirty="0">
                <a:cs typeface="Helvetica"/>
              </a:rPr>
              <a:t>, …</a:t>
            </a:r>
            <a:endParaRPr kumimoji="0" lang="en-US" sz="2100" b="0" i="0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5571D-6707-DA9B-5969-51CA7590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05" y="5096553"/>
            <a:ext cx="76782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998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(2/8)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Important feature of bash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commands: cd, echo,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commands: ls, find, sleep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Key difference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are executed in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main process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of shell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 are executed in a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child process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of the shell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u="sng" dirty="0">
                <a:cs typeface="Helvetica"/>
              </a:rPr>
              <a:t>Try to think why? </a:t>
            </a:r>
            <a:endParaRPr kumimoji="0" lang="en-US" sz="2100" b="0" i="0" u="sng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Disclaimer: for bash shell, for single command 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0405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(3/8)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</a:t>
            </a:r>
            <a:r>
              <a:rPr lang="en-US" altLang="zh-CN" sz="2600" b="1" dirty="0" err="1">
                <a:cs typeface="Helvetica"/>
              </a:rPr>
              <a:t>exeternal</a:t>
            </a:r>
            <a:r>
              <a:rPr lang="en-US" altLang="zh-CN" sz="2600" b="1" dirty="0">
                <a:cs typeface="Helvetica"/>
              </a:rPr>
              <a:t>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latin typeface="Consolas" panose="020B0609020204030204" pitchFamily="49" charset="0"/>
                <a:cs typeface="Helvetica"/>
              </a:rPr>
              <a:t>h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elp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commands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133B3-E2D6-5F2E-E704-BD0A3605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99" y="2610727"/>
            <a:ext cx="8471051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(4/8)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</a:t>
            </a:r>
            <a:r>
              <a:rPr lang="en-US" altLang="zh-CN" sz="2600" b="1" dirty="0" err="1">
                <a:cs typeface="Helvetica"/>
              </a:rPr>
              <a:t>exeternal</a:t>
            </a:r>
            <a:r>
              <a:rPr lang="en-US" altLang="zh-CN" sz="2600" b="1" dirty="0">
                <a:cs typeface="Helvetica"/>
              </a:rPr>
              <a:t>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cs typeface="Helvetica"/>
              </a:rPr>
              <a:t>(In terminal 1) 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read -p "Press enter to continue..."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executes a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 that waits for user input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(In terminal 2) 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pgrep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-P [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pid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of your terminal 1]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the child process of the bash shell under test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5EEC2-3C41-78C1-7516-997F4A94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4601310"/>
            <a:ext cx="4915586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EF6EA-A353-08BB-F961-E572F42C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55" y="4539390"/>
            <a:ext cx="313416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6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(5/8)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</a:t>
            </a:r>
            <a:r>
              <a:rPr lang="en-US" altLang="zh-CN" sz="2600" b="1" dirty="0" err="1">
                <a:cs typeface="Helvetica"/>
              </a:rPr>
              <a:t>exeternal</a:t>
            </a:r>
            <a:r>
              <a:rPr lang="en-US" altLang="zh-CN" sz="2600" b="1" dirty="0">
                <a:cs typeface="Helvetica"/>
              </a:rPr>
              <a:t>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cs typeface="Helvetica"/>
              </a:rPr>
              <a:t>(In terminal 1) 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sleep infinity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executes a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 that waits for user input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(In terminal 2) 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pgrep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-P [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pid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of your terminal 1]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the child process of the bash shell under test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9F59A-E22B-5F85-141F-C8246D67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4379352"/>
            <a:ext cx="3029373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961094-0C45-0AFB-7DB4-687200D7A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71" y="4408315"/>
            <a:ext cx="3029373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5E75A-2563-09DB-4940-597075966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71" y="5134278"/>
            <a:ext cx="689706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44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(6/8)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Binaries of external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 are executed in a child process with their own pre-built binaries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Where are these binaries? (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“/bin”, “/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usr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/bin”, etc., they have binaries for different purposes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One take-away here: your own binary can also be a command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</a:t>
            </a:r>
            <a:r>
              <a:rPr lang="en-US" sz="2100" dirty="0">
                <a:cs typeface="Helvetica"/>
              </a:rPr>
              <a:t>does bash shell invoke these binaries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 (next tutorial)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3D6D3-088F-3CAB-83E2-FC740ABC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9" y="3792181"/>
            <a:ext cx="10891222" cy="18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4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(7/8)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4037378"/>
          </a:xfrm>
        </p:spPr>
        <p:txBody>
          <a:bodyPr lIns="25400" tIns="25400" rIns="25400" bIns="25400" anchor="t">
            <a:normAutofit fontScale="70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Shell has the following meta characters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\ / &lt; &gt; ! $ % ^ &amp; * | { } [ ] " ' ` ~ ;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Pipe(|) is a feature that Linux shell provides to redirect command output to another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U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 “man 7 pipe” in your shell to check details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Some special notes (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Space before and after pipe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bash shells, space before and after pipe does not affect semantics (we do not require this in asg1, you only need to make sure space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before&amp;after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pipe is supported)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Several pipes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with pipes: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will be executed in child process in this case (this behavior is required in asg1)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How does bash shell implement this feature? (next tutorial)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DCB5438A-AEB2-EF0C-6A95-35F4F10E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20" y="5404565"/>
            <a:ext cx="3162741" cy="1343212"/>
          </a:xfrm>
          <a:prstGeom prst="rect">
            <a:avLst/>
          </a:prstGeom>
        </p:spPr>
      </p:pic>
      <p:pic>
        <p:nvPicPr>
          <p:cNvPr id="6" name="图片 8">
            <a:extLst>
              <a:ext uri="{FF2B5EF4-FFF2-40B4-BE49-F238E27FC236}">
                <a16:creationId xmlns:a16="http://schemas.microsoft.com/office/drawing/2014/main" id="{0D814058-FB4F-37E9-85E2-B802F214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41" y="5852302"/>
            <a:ext cx="47822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34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1550</Words>
  <Application>Microsoft Office PowerPoint</Application>
  <PresentationFormat>Widescreen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Helvetica Light</vt:lpstr>
      <vt:lpstr>Helvetica Neue Light</vt:lpstr>
      <vt:lpstr>Arial</vt:lpstr>
      <vt:lpstr>Calibri</vt:lpstr>
      <vt:lpstr>Consolas</vt:lpstr>
      <vt:lpstr>Gill Sans MT</vt:lpstr>
      <vt:lpstr>Helvetica</vt:lpstr>
      <vt:lpstr>Wingdings</vt:lpstr>
      <vt:lpstr>White</vt:lpstr>
      <vt:lpstr>PowerPoint Presentation</vt:lpstr>
      <vt:lpstr>Overview of Assignment One (1/1)</vt:lpstr>
      <vt:lpstr>Shell Behavior (1/8)</vt:lpstr>
      <vt:lpstr>Shell Behavior (2/8)</vt:lpstr>
      <vt:lpstr>Shell Behavior (3/8)</vt:lpstr>
      <vt:lpstr>Shell Behavior (4/8)</vt:lpstr>
      <vt:lpstr>Shell Behavior (5/8)</vt:lpstr>
      <vt:lpstr>Shell Behavior (6/8)</vt:lpstr>
      <vt:lpstr>Shell Behavior (7/8)</vt:lpstr>
      <vt:lpstr>Shell Behavior (8/8)</vt:lpstr>
      <vt:lpstr>Compile &amp; Run (1/1)</vt:lpstr>
      <vt:lpstr>Code Walk (1/3)</vt:lpstr>
      <vt:lpstr>Code Walk (2/3)</vt:lpstr>
      <vt:lpstr>Code Walk (3/3)</vt:lpstr>
      <vt:lpstr>Verification (1/2)</vt:lpstr>
      <vt:lpstr>Verification (2/2)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Shaofeng Wu</cp:lastModifiedBy>
  <cp:revision>14</cp:revision>
  <dcterms:created xsi:type="dcterms:W3CDTF">2023-01-06T06:17:44Z</dcterms:created>
  <dcterms:modified xsi:type="dcterms:W3CDTF">2024-09-09T04:30:00Z</dcterms:modified>
</cp:coreProperties>
</file>