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sldIdLst>
    <p:sldId id="2966" r:id="rId2"/>
    <p:sldId id="2968" r:id="rId3"/>
    <p:sldId id="2223" r:id="rId4"/>
    <p:sldId id="2225" r:id="rId5"/>
    <p:sldId id="2226" r:id="rId6"/>
    <p:sldId id="2227" r:id="rId7"/>
    <p:sldId id="2233" r:id="rId8"/>
    <p:sldId id="2229" r:id="rId9"/>
    <p:sldId id="2230" r:id="rId10"/>
    <p:sldId id="2232" r:id="rId11"/>
    <p:sldId id="2878" r:id="rId12"/>
    <p:sldId id="2672" r:id="rId13"/>
    <p:sldId id="2235" r:id="rId14"/>
    <p:sldId id="2236" r:id="rId15"/>
    <p:sldId id="2237" r:id="rId16"/>
    <p:sldId id="2238" r:id="rId17"/>
    <p:sldId id="2239" r:id="rId18"/>
    <p:sldId id="2240" r:id="rId19"/>
    <p:sldId id="2241" r:id="rId20"/>
    <p:sldId id="2243" r:id="rId21"/>
    <p:sldId id="2244" r:id="rId22"/>
    <p:sldId id="2245" r:id="rId23"/>
    <p:sldId id="2246" r:id="rId24"/>
    <p:sldId id="2247" r:id="rId25"/>
    <p:sldId id="2249" r:id="rId26"/>
    <p:sldId id="2251" r:id="rId27"/>
    <p:sldId id="2252" r:id="rId28"/>
    <p:sldId id="2254" r:id="rId29"/>
    <p:sldId id="2255" r:id="rId30"/>
    <p:sldId id="2256" r:id="rId31"/>
    <p:sldId id="2967" r:id="rId3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 autoAdjust="0"/>
    <p:restoredTop sz="96327" autoAdjust="0"/>
  </p:normalViewPr>
  <p:slideViewPr>
    <p:cSldViewPr>
      <p:cViewPr varScale="1">
        <p:scale>
          <a:sx n="72" d="100"/>
          <a:sy n="72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0-4D8C-A537-09E0CFAEB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359168"/>
        <c:axId val="1574417920"/>
      </c:lineChart>
      <c:catAx>
        <c:axId val="157335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4417920"/>
        <c:crosses val="autoZero"/>
        <c:auto val="1"/>
        <c:lblAlgn val="ctr"/>
        <c:lblOffset val="100"/>
        <c:noMultiLvlLbl val="0"/>
      </c:catAx>
      <c:valAx>
        <c:axId val="1574417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335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06:19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11098 12011 4 0,'0'0'26'0,"3"-9"0"16,-3 9 2-16,0 0 2 16,0 0-2-16,0 0 0 15,0 0-3-15,0-9-1 16,0 9-3-16,0 0-1 16,0 0-2-16,-7-12-3 0,7 12-2 15,-15-8-4-15,6 4 0 16,-2 1-4-16,-5-2 0 15,2 1-2-15,0 0 0 0,1 1-1 16,-4 0 1-16,0-1-1 16,-1 3-1-16,1-1 1 15,0 2-1-15,-2 2 0 0,0 3 0 16,0 4 0-16,0 4 0 16,-3 3 0-16,0-63 1 15,-5 70-1 1,-5 7 0-16,5 1 1 0,-4 3-1 15,4 2 1-15,-2-6-2 16,7 5 0-16,-4 64-2 16,12-73 1-16,4-7-1 15,7 2 1-15,1-6 0 0,2-1-1 16,2 1 2-16,5-8-1 16,6 2 2-16,3-6-1 15,6-3 1-15,0 0-1 16,5-5 1-16,-1-4 0 0,7-4 0 15,-1 3-1-15,7-3 0 16,-4 3 1-16,1 2-1 16,1-2 1-16,2 5-1 0,-3 1 0 15,-1 2 0-15,-2 2 0 16,-6 0 0-16,-1 0 0 16,-7 0 0-16,-1 1 0 15,-5-1-1-15,-2-1-3 0,0-11 4 31,-4-6 0-31,1-2-2 16,0-10-2-16</inkml:trace>
  <inkml:trace contextRef="#ctx0" brushRef="#br0" timeOffset="12755.08">11917 9522 58 0,'23'13'84'0,"2"-7"-4"0,2 0-2 15,7-4-59-15,9-2-6 16,6-2-1-16,9 2-4 16,12 0-3-16,2 0 0 0,19 0-1 15,9 0 1-15,14 0-2 16,12 0 0-16,14 3-1 16,12 0 0-16,5 1 0 15,13-2-1-15,1 3-1 0,-1 0 1 16,-2 4-3-16,-11-6-18 15,-20 1-56-15,5-1-6 16,-18-8-5-16,-12-5-4 16</inkml:trace>
  <inkml:trace contextRef="#ctx0" brushRef="#br0" timeOffset="31460.329">16989 9279 7 0,'0'0'32'0,"0"0"-27"0,3-72-12 16</inkml:trace>
  <inkml:trace contextRef="#ctx0" brushRef="#br0" timeOffset="31664.99">17042 9281 12 0,'-25'24'0'0,"7"-10"1"0,8-14-2 16</inkml:trace>
  <inkml:trace contextRef="#ctx0" brushRef="#br0" timeOffset="35596.82">7626 5427 18 0,'0'0'65'15,"0"0"2"-15,0 0-46 16,0 14-5-16,0-14-1 16,-1 11-6-16,1-11-5 0,-6 14 0 15,6-14-1-15,-3 10 0 16,3-10 2-16,0 0 0 15,7 5 0-15,-7-5 1 0,9 0 0 16,-9 0 0-16,13 0 0 16,-13 0-2-16,18 0-2 15,-18 0 0-15,17 6 0 16,-5-1-1-16,0-1-1 0,5 1 2 16,0 2 0-16,1 1 0 15,1 4 1-15,-3 1 0 16,4 3 2-16,-3 2-1 15,1 3 0-15,1-2 0 16,-3-2-1-16,4 1 0 0,0-5-1 16,6-2 0-16,0-7 0 15,3-2 0-15,0-2 1 16,7-3 0-16,-1-8-1 0,5 0 0 16,-3 2 0-16,9-1 1 15,-4 3-1 1,3 3 0-16,-4 2 0 0,-1 2 0 15,-3 6-1 1,0-1 1-16,-1 3-1 0,-3-1 0 16,-5-3-1-16,6 1 1 15,-1-2 0-15,2-1 0 0,3-2 0 16,-5 0-1-16,3 0 1 16,-7 3 0-16,7 0 0 15,-6 1 1-15,1 1-1 16,-7 0 1-16,0 2 0 15,4-1 0-15,-3 1 1 0,8-3-2 16,-2-4 1-16,5 0 0 16,-2 0-1-16,8-3 0 15,-5-1 0-15,5 0-1 0,5 1 1 16,-5 0-1-16,6 1 0 16,-4 2-1-16,5 2 1 15,-7 1 0-15,11 0-1 0,-5 0 1 16,-2-3-1-16,6 0 0 15,-4-4 1-15,8-3-1 16,2-3 0-16,0-5-1 16,1 2 2-16,2-1 0 0,-1 0-1 15,-3 2 1-15,1 4 0 16,-9 1 0-16,-2 3-2 16,1 1 2-16,-8 1 0 15,5-1 0-15,-5 3 0 0,1-5 2 16,4 2-2-16,-2-1 0 15,0 0 0-15,2 1 0 16,-1-2 0-16,-3 5-2 16,5-2 2-16,-6 2 0 0,-2 0 0 15,-1 4 0-15,-2 3 0 16,2-1 2-16,-3 3-1 16,1 1-1-16,7-1-74 15,-9-9-6 1,0-11-4-16,-13-21-1 15</inkml:trace>
  <inkml:trace contextRef="#ctx0" brushRef="#br0" timeOffset="63980.86">9007 11968 55 0,'-7'0'83'0,"0"4"-1"15,-20 0-32 1,15 5-15-16,-4 2-14 0,-4 1-9 16,-1 5-5-16,-7 2-2 15,-7 5-3-15,1 2 0 0,-3 5-1 16,-2 1-1-16,0 2 1 15,-3 3-1-15,1-1 0 16,5 2 1-16,4-4-1 16,6-2-1-16,4-5 1 0,7-5-2 15,6-6-1-15,2-1-1 16,7-15-3-16,0 0-4 16,17 0-7-16,-2-12-5 15,8-5-10-15,1-5-19 0,2-7-27 16,10 0-3-16</inkml:trace>
  <inkml:trace contextRef="#ctx0" brushRef="#br0" timeOffset="64395.41">9548 11951 58 0,'13'21'75'16,"-7"-4"-2"-16,-2 2-38 16,-4 1-10-16,0-4-9 0,-5 3-2 15,-5-2-2-15,-4 3 2 16,-4-4-2-16,-5 4 0 15,-3 1-1-15,-1-1 0 0,-5 1-3 16,-1 2-3-16,-4-2-1 16,7 1-2-16,-3-2-1 15,3 1 0-15,2-4-1 16,4-2 0-16,4-1-1 0,2-2 0 16,4-4-2-16,6 0-3 15,8-8-2-15,-13 8-5 16,13-8-1-16,0 0-3 0,0 0-3 15,8 0-1-15,-8 0-4 16,18-7-3-16,-7 1-11 16,4-2-24-16,6 1-10 15</inkml:trace>
  <inkml:trace contextRef="#ctx0" brushRef="#br0" timeOffset="64661.84">10060 11971 39 0,'13'0'89'0,"-13"0"-3"16,3 16-4-16,-27-4-42 15,8 3-17-15,-1 8-9 16,-6 0-7-16,-5 9-3 15,-5 2-2-15,-3 4 0 0,-4 3-2 16,2 4 0-16,2-2-2 16,3 6-10-16,-2 20-61 15,6-23-9-15,1-4-6 16,6-9-2-16</inkml:trace>
  <inkml:trace contextRef="#ctx0" brushRef="#br0" timeOffset="119378.88">17412 15327 52 0,'-9'7'84'0,"-1"-1"-5"0,10-6-4 15,30 0-61-15,-30 0-3 16,25-14-1-16,12-1-6 16,11-5-3-16,14-2-1 15,18-2 2-15,15-3-1 0,13 0-1 16,22 4 0-16,12 2-1 16,13 3-1-16,10 4-1 15,6 1 0-15,5 1-2 16,1 2-1-16,2 1-8 15,-17-4-40-15,-9 7-24 0,-25 2-4 16,-29-2 3-16</inkml:trace>
  <inkml:trace contextRef="#ctx0" brushRef="#br0" timeOffset="135783.78">2797 13187 26 0,'9'3'55'0,"4"-2"-41"16,4-1-2-16,8 0-1 16,2 2-2-16,9-2-3 0,6 3-2 15,3-1-1-15,6 2-2 16,6 2 1-16,6 5 1 16,6-1 0-16,7 3 0 0,10 1 1 15,7-1 2-15,10 1-2 16,3 0 2-16,12 1-2 15,-1-3 0-15,12 2 0 0,6-2-1 16,3-2-1-16,-9-1-11 16,8-10-50-16,6 1-5 15,-5 0 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0:4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13965 23 0,'0'0'84'0,"-14"1"-2"16,14-1-4-16,-12 0-47 15,12 0-11-15,-11 6-8 0,11-6-8 16,-14 21-2-16,7-6-3 16,-2 3 0-16,4 3 0 15,1-1 1-15,1 1 2 0,3-5 0 16,3-3 1-16,5-5 1 16,7-1 0-16,1-7 0 15,5 0 0-15,9-7-1 16,-1-6 0-16,7-1-2 0,-1 0 1 15,4 2-2-15,-3-1 1 16,0 9 1-16,-3 3 0 16,-6 2-1-16,1 8 1 15,-5 2-1-15,5 1 1 0,-2 2-1 16,6-4 0-16,-1-1 0 16,6-4 0-16,1-1-1 15,7-3 1-15,0-1 1 16,1 0-2-16,0-1 1 0,0 0 1 15,1 0-1-15,-3 1 0 16,3 0 0-16,-5 0 0 16,0 0 0-16,4 0 0 0,-2-2 1 15,6 2-1-15,-3-3 1 16,3-1-1-16,1-2 0 16,1 1 0-16,0 1 0 15,-5 4-1-15,4 0 1 0,-5 5 0 16,-3 5 0-16,-3 2 0 15,2 4 1-15,1-1 0 16,0 0-1-16,3-4 1 16,3-3-1-16,8-1 1 0,-1-5-1 15,7-2 1-15,2-4-1 16,0-3 0-16,4-1 0 16,2-4 0-16,2 1-1 15,1-4 1-15,0 2-1 0,1-1 0 16,1 5-1-16,-3-1 1 15,-1 2 0-15,-1 3 0 16,-3 2 1-16,-4 3-1 16,-1-1 0-16,-3 1 1 15,-1 0-1-15,0 0 1 0,0 0-1 16,-2 0 0-16,0 0 0 16,-3-1 0-16,3 0 0 15,-2 0 0-15,0 1 0 0,0-1 0 16,1 1 1-16,0-1-1 15,2 1 0-15,3 0 0 16,-3 1 0-16,3 1 1 16,2 1-2-16,-3 1 1 0,0 3 0 15,1-2 0-15,-4 3 0 16,0 0 0-16,0 0 0 16,-1 1 0-16,-2 1 0 15,1-2 1-15,3-1-1 0,-1-2 1 16,2-1-1-16,-1-1 1 15,-3 1 0-15,3-1 0 16,-2-1 0-16,-2 1 1 0,1-2-1 16,0 1 0-16,1-1-1 15,2-1 2-15,2-1-2 16,2-6 0-16,0-2 1 16,3 0-1-16,1-2 1 0,-2-2-1 15,1 1 0-15,-3 0 1 16,-1 2-1-16,-3-2 1 15,-4 2-1-15,-2 0 0 16,-5 1 1-16,-2-1-1 0,-5 1 0 16,0-1 0-16,-4 0 0 15,-1 2 0-15,-5-2 0 16,0 1 0-16,-2 2 0 0,-2-2 0 16,-3 0 0-16,0 0 0 15,-3 2 0-15,0 0 0 16,0 0 0-16,1 1-1 0,-2-3 1 15,1 2 0-15,-1-1 0 16,2-1-1-16,0-1 1 16,3 1 0-16,-4-3 0 15,-4 0 1-15,1 2-1 16,-4-2 0-16,-3 0 1 16,0-1-1-16,-8 2 1 0,-1-2-1 15,-1-1 1-15,-7-1-1 16,-1 0 0-16,-5 0 0 15,1-3 0-15,-3 3 0 0,3-4 0 16,-4-1 1-16,1-2-1 16,-2-1 1-16,-2 0-1 15,0 0 1-15,-6 0 0 16,-3 2 0-16,-5-1-1 0,-4 3 0 16,-5 4 0-16,-2 1 0 15,-6 4 0-15,-2 1-1 16,-1-1 1-16,-3 2 0 0,0-1 0 15,3 2 0-15,-1 0 0 16,1-1 1-16,2 0-1 16,-2 1 0-16,4-2 0 15,-4 2 0-15,1 0 0 0,2-1 1 16,-3 1-1-16,0 2-1 16,-2 1 1-16,4 1 0 15,-8 2 0-15,3 0 0 16,-3 0 0-16,-1 1 0 0,0 0 0 15,-1 0 0-15,-2 2 1 16,-3 1-1-16,-1 0 0 16,0 2-1-16,-2-3 1 15,-1 5 0-15,-1-2 0 0,-1 0 0 16,-1 2 0-16,1-1 0 16,0 0 0-16,0 0 0 15,0 0 0-15,1-2 0 0,1 0 0 16,0-2 0-16,6 0 0 15,-2-2 1-15,6 0-1 16,-2-4 0-16,3-1 1 16,4-2-1-16,0-2 0 0,2-2 0 15,0-1 0-15,0 0 0 16,2-1 0-16,2 2 0 16,-4-3 0-16,3 1 0 15,-3-1 0-15,2 2 0 0,-3 2 0 16,-2 0 0-16,-2 2-1 15,1 3 2-15,-1-1-2 16,-5 1 1-16,1 3 0 16,-4-1 0-16,2 0 0 0,2 3 0 15,-1-3 0-15,0 1 0 16,-1 1 0-16,2-2 0 16,1 1 0-16,0 0 0 0,1 0 0 15,-2-1 0-15,1 3 1 16,2 0-1-16,-1 0 0 15,1 0 0-15,1 0 0 16,2 0 0-16,0 0 0 0,3 0-1 16,-2 0 1-16,0 0 0 15,0 0 0-15,0 0 0 16,0 0-1-16,-1 2 1 0,0-2 0 16,-1 0 0-1,-3 0-1-15,-1 1 1 0,1 1 0 16,0 2-1-16,-1-1 1 15,2 2-1-15,1-1 1 16,0 3 0-16,6-1 0 0,-1-1 0 16,3 1 0-16,7 2 0 15,-3-2 0-15,7 0 0 16,3 1 0-16,4 3 0 0,4-1 0 16,2 3-1-16,1 3 1 15,3 1-1-15,3 7 1 16,2 0-1-16,2 6 0 15,2 3 1-15,1 2-1 0,3 3 0 16,3 3 0-16,6-1 1 16,0-2-1-16,0 4 2 15,8 0-1-15,1 0 0 0,3 0 1 16,3-3-2-16,2 5-12 16,11-5-72-16,-6-9-1 15,6-7-7-15,-3-22-6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5:0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16779 5773 42 0,'11'14'88'0,"11"-8"-3"16,8 0-5-16,11-5-5 0,4 2-73 15,14-1-3-15,14 2 0 16,4 4 1-16,9-1-1 16,-1 1 0-16,6 1-4 15,-1-5-9-15,-4 8-12 16,-8 1-39-16,-9-7-16 0,-12 2-6 16,-6-1 0-16</inkml:trace>
  <inkml:trace contextRef="#ctx0" brushRef="#br0" timeOffset="235.46">17629 5784 23 0,'-21'3'95'0,"-3"10"0"16,-3 6-3-16,-3 8-6 0,2 15-66 15,2 16-3-15,3 21-2 16,1 15-7-16,2 12-4 16,9 5-1-16,4 7-3 0,5-2-1 15,-3-7 0-15,4-14-7 16,2-14-9-16,0-9-48 16,3-27-21-16,1-18-9 15,5-19-5-15</inkml:trace>
  <inkml:trace contextRef="#ctx0" brushRef="#br0" timeOffset="1571.1">17940 6532 77 0,'0'0'97'0,"0"0"-4"15,0 0-7-15,23 0-47 16,-23 10-15-16,0 2-10 0,-3 7-6 16,0 3-5-16,-5 7-1 15,-1 4-1-15,2 9 0 16,-3-1-1-16,-3 1 0 0,5-4-1 15,-5 3-1-15,2-5 0 16,1-6 1-16,1-5-4 16,1-7 0-16,3-9 0 15,5-9-1-15,0 0 0 16,0-16 0-16,2-8 2 0,5-3-2 16,3-2 4-16,-3-5 2 15,-4079 5 1-15,8159 1 2 16,-4081 4 2-16,1 8 1 0,-4 3 0 15,-2 2 0-15,-1 11 0 16,4-11-2-16,-4 11 0 16,0 0-1-16,0 0-2 15,14 0 0-15,-14 0 1 0,17 4-1 16,-17-4-1-16,19 16 1 16,-3-6 0-16,-4 4-1 15,0 3 1-15,3 3 0 0,-5-4-1 16,3 4 0-16,1-2 2 15,-2 0-2-15,-5-3 0 16,1-5 1-16,-8-10-1 16,17 9 1-16,-17-9 0 0,0 0 1 15,12 0-1-15,-10-7 1 16,4-3 0-16,1-3 0 16,0-2-1-16,5-8 0 15,-2 1-1-15,4-3-1 0,2 2 1 16,1 4 1-16,-3 0-2 15,5 4 1-15,-3 5 1 16,-5 1-1-16,2 5 1 16,-1 2 0-16,-3 2 1 0,1 6-1 15,0 10 1-15,0 2 1 16,-5 4-1-16,9 6 0 16,-7 2 0-16,5 5 0 0,-3 0-2 15,2-6 1-15,-1-6-1 16,1-4-1-16,0-1 0 15,-4-7 0-15,-7-11-6 0,17 13-10 16,-17-13-70 0,13 0-4-16,-9-7-6 0,3-10-7 15</inkml:trace>
  <inkml:trace contextRef="#ctx0" brushRef="#br0" timeOffset="4413.7">19539 6109 13 0,'13'0'80'16,"-13"0"1"-16,0 0-4 15,0 0-49-15,10-5-3 16,-10 5-11-16,0 0-7 16,0 0-3-16,-1 12-1 0,-9-3-1 15,-6 7 1 1,-3 2-1-16,-6 9-1 0,-12 11 1 16,-13 1 3-16,-4 8 1 15,-7 5 2-15,-4 2 4 0,0 1 1 16,0 1-2-1,8-5 2-15,11-8 0 0,12-2-3 16,8-4-2-16,16-8 0 16,10 0-3-16,6-3-1 0,15 0 1 15,11 0-1-15,5-1-1 16,5-3-1-16,8 3 2 16,-5-2-3-16,3-1 0 0,-5-4 0 15,-2 3-1-15,-9-1-4 16,-7 0-4-16,-5 6-27 15,-2-9-55-15,-13-1-2 16,-1-4-8-16,-4-12-5 0</inkml:trace>
  <inkml:trace contextRef="#ctx0" brushRef="#br0" timeOffset="5100.63">20083 6256 27 0,'7'-10'91'0,"-2"-2"-2"15,-1 3-4-15,-4 9-43 16,2-12-14-16,-2 2-5 0,0 10-12 16,0 0-4-16,-15 0-4 15,3 8-1-15,-8 5-2 16,-7 5 1-16,-5 6-1 15,-9 9 0-15,-9 6 1 0,-6 2-2 16,-2 8 1-16,-1 4 2 16,1-5 0-16,7-2 1 15,7-7 0-15,14-5 2 16,12-3 0-16,13-7 2 0,6-9-1 16,14-3 0-16,11 0-1 15,4 0 1-15,6-1-1 16,4-2-2-16,1-2-1 15,1 0 1-15,2 5-2 0,-7-3 0 16,-2-1 0-16,-4 0-2 16,-2 2-1-16,-10-1-7 15,1 4-38-15,-2-3-42 0,-7 1-5 16,-4-3-6-16,-7-8-4 16</inkml:trace>
  <inkml:trace contextRef="#ctx0" brushRef="#br0" timeOffset="5719.81">20857 5682 70 0,'-31'0'93'16,"7"0"-4"-16,5 0-7 16,8 0-55-16,11 0-4 0,8 0-9 15,19 0-4-15,6 1-4 16,8 4-2-16,9-1-1 15,11-1 0-15,6-1 0 16,0 3-3-16,3-4 0 16,-3-1-3-16,-8-3-6 0,3 3-14 15,-9 2-61-15,-8-3-3 16,-13 1-7-16,-7-5-4 16</inkml:trace>
  <inkml:trace contextRef="#ctx0" brushRef="#br0" timeOffset="5952.74">21270 5680 48 0,'-25'17'101'0,"-4"3"-1"0,1 7-10 16,3 8 0-16,1 14-70 15,5 14-7-15,-1 12-6 16,5 12-3-16,9 5-2 15,4 8-1-15,1-2 0 0,6 2-2 16,-3-9-4-16,11-7-10 16,-6-3-56-16,3-23-19 15,-2-15-7-15,4-15-6 16</inkml:trace>
  <inkml:trace contextRef="#ctx0" brushRef="#br0" timeOffset="6451.81">21652 6396 36 0,'-8'0'100'0,"-6"12"-2"15,-3 12-8-15,-2 1-3 0,4 10-69 16,4 10-6-16,0-4-4 16,9 5-4-16,2 0-2 15,2-1-3-15,6-3 0 16,4-6-1-16,0-7-5 15,3-2-5-15,-4-6-7 0,-1-4-28 16,6-9-40-16,-16-8-6 16,8-10-4-16</inkml:trace>
  <inkml:trace contextRef="#ctx0" brushRef="#br0" timeOffset="6659.31">21630 6521 84 0,'9'-14'98'0,"4"1"-2"15,4 2-9-15,4-22-36 16,3 30-29-16,5 3-7 16,6 0-6-16,2 5-3 15,9 5-1-15,-4 7-2 0,-5 9 0 16,-2 3 0-16,-9 5-1 16,-8 8-1-16,-16 8 0 15,-9 4-2-15,-25 2-5 16,-4 6-10-16,-15-7-48 15,1-2-28-15,-5-8-4 0,3-14-7 16,5-10-5-16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22T06:48:1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20380 3885 39 0,'-12'6'82'0,"12"-6"-2"0,-19 1-30 16,19-1-9 0,-17 15-16-16,5-4-7 0,7 9-4 15,-5 2-2-15,3 9-2 16,-1 10-3-16,-2 8 1 0,5 9-4 16,-1 10-1-16,3 7 0 15,-1 2-1-15,4 0-1 16,0-2 0-16,6-2 2 15,3-4-2-15,-4-9 0 0,3-9 0 16,0-8 0-16,2-7-1 16,-4-7 2-16,-3-5-1 15,-3-14-3-15,0-10 0 16,0 0-1-16,12-15-4 0,-10-12-11 16,4-10-26-16,13-9-38 15,-6-10-8-15,-3-5-4 16</inkml:trace>
  <inkml:trace contextRef="#ctx0" brushRef="#br0" timeOffset="590.616">20316 3768 1 0,'-17'-12'81'15,"17"12"1"-15,-14-14-6 0,14 14-42 16,0 0-7-16,0 0-7 16,0 8-12-16,8-2-1 15,4 0-1-15,11 7 0 0,1-1 0 16,4-2 1-16,10-7 0 16,4 7-4-16,1-3 1 15,9 2 0-15,0-1-3 16,8-5 2-16,9 6-2 0,2-4 1 15,3-3-2-15,7 0 2 16,10-2 0-16,5-2-2 16,3 2 1-16,2-3 0 0,1-1 0 15,8-2 1-15,0 5 1 16,3-4 0-16,2 2-2 16,-2-1 1-16,-2 0 2 15,1 2-2-15,-3-2 0 0,-5 4-1 16,-6-3 1-16,-11 5-3 15,-11 2 2-15,-7 1 0 16,-13 4-3-16,-12 3 1 16,-9 1-3-16,-10 8-16 0,1-3-63 15,-20-4-3-15,0-2-5 16,-6-3-6-16</inkml:trace>
  <inkml:trace contextRef="#ctx0" brushRef="#br0" timeOffset="1452.079">20331 4742 14 0,'0'0'73'16,"-14"1"4"-16,14-1-29 0,0 0-8 15,0 0-6-15,5 6-13 16,7-6-2-16,3 0-4 15,-1-3-1-15,6 0-3 16,0-1-2-16,3 3-1 0,1 1-3 16,5 1 0-16,-2 2-2 15,7 1-1-15,6 3 2 16,4 1-1-16,7-3-1 16,0-1-1-16,11-3 1 15,1 3-2-15,7 1 1 0,1-4 2 16,7-1-2-16,7 0 0 15,5-1 0-15,3 2 1 16,0 0-1-16,8-1 0 0,0-2 1 16,1 2-2-16,3-2 2 15,-5-1-1-15,-2-2 1 16,0 1-1-16,-5 1 1 16,-5 0 1-16,-8 1-3 0,-3-1 2 15,-8 1-2-15,-9 2 2 16,-7-2-2-16,-7 1 0 0,-8 1 0 15,-9 0-4 1,-4 0-3-16,-2 2-25 0,-5-2-54 16,-4-3-3-16,-3-4-7 15,-1-5-2-15</inkml:trace>
  <inkml:trace contextRef="#ctx0" brushRef="#br0" timeOffset="2071.178">22858 3880 71 0,'-7'15'86'0,"-2"3"-3"16,0-6-36-16,-1 13-16 15,8 2-5-15,0 2-8 0,2 8-5 16,0 1-2-16,6-2-4 16,4 4-1-16,-1 2-3 15,1 1 0-15,-4-1-1 16,0-1-2-16,0 0 1 15,-4 2 0-15,-3-2 0 0,1-4-2 16,0-3-5-16,0-13-19 16,-3 4-58-16,3-10-6 15,0-15-3-15,0 0-4 0</inkml:trace>
  <inkml:trace contextRef="#ctx0" brushRef="#br0" timeOffset="3175.872">21209 3778 6 0,'3'-19'65'0,"-2"10"-2"16,-1 9-5-16,0-9-9 15,0 9-10-15,0 0-11 0,0 0-5 16,-3-11-5-16,3 11-6 16,0 0-1-16,-1 9-4 15,1-9 1-15,1 23-4 16,2-1 1-16,-3 10 0 0,0 7-2 15,2 10 1-15,0 5 1 16,-3 2-3-16,1 5 0 16,0-2-1-16,2-5 0 15,3 0-1-15,-2-4 0 0,-2-6 1 16,1-4-3-16,2 0 1 16,0-3 1-16,0-6-2 15,-3-3-1-15,2-6-1 16,0-8-2-16,3 5-7 0,-6-19-26 15,0 0-42-15,0 0-8 16,12-19-6-16,-5 3 10 16</inkml:trace>
  <inkml:trace contextRef="#ctx0" brushRef="#br0" timeOffset="4251.631">22065 3768 39 0,'-4'-9'55'0,"4"9"-5"16,-5-12-12-16,5 12-4 0,0-11-4 16,0 11-6-16,0 0-4 15,0 0-2-15,0 0-2 16,0 0-5-16,0 0 0 0,0 0 0 16,0 0-3-16,0 0-1 15,0 0-2-15,0 0-1 16,2 5-1-16,-2 9 1 15,0 7 1-15,-2 8-2 16,0 3 1-16,-2 6 1 0,-3 5 0 16,-1 5-1-16,3 0 1 15,0 3-2-15,-2 1-1 16,5 0 0-16,0-3 1 16,0 1-3-16,2-2 1 0,3 0 1 15,-1-5-2-15,2-4 0 16,4-5 1-16,-1-2 1 15,3 2-2-15,-3-5 1 0,-4-3 1 16,2-4-2-16,2 2 2 16,-4-3 0-16,-1-1 0 15,-1-5-2-15,4-4 0 0,-5-11-4 16,8 10-7-16,-8 0-53 16,3-19-23-16,5-7-7 15,-3-8-7-15</inkml:trace>
  <inkml:trace contextRef="#ctx0" brushRef="#br0" timeOffset="5284.136">21269 4339 35 0,'0'0'52'16,"0"0"-6"-16,0 0-13 15,0 0-7-15,0 10-2 16,0-10 1-16,2 12-3 16,-2-12-1-16,2 15-2 0,-2-3-5 15,-1 0-1-15,-2 2-4 16,2 0-2-16,-1 4-2 15,-1 3 0-15,-1 4 2 16,-6 1-2-16,4 1 0 0,0 3 2 16,-2 0 0-16,-3-1-2 15,5-6-1-15,2 1 1 16,-1-7-3-16,5-2 0 16,0-6 1-16,0-9-4 0,5 12-3 15,-5-12-16-15,-10 0-59 16,11-9-6-16,7-7-8 15,0-5-1-15</inkml:trace>
  <inkml:trace contextRef="#ctx0" brushRef="#br0" timeOffset="6286.286">20608 4210 12 0,'-10'-8'73'0,"10"8"-1"0,0 0-27 15,0-10-11-15,0 10-14 16,0 0-10-16,0 0-5 16,0 0 3-16,2-9-3 15,-2 9 3-15,0 0 3 0,-10 8-1 16,10-8 1-16,-16 11-1 16,16-11 0-16,-15 22-3 15,6-8 1-15,-3 1-1 16,2-4-2-16,2 9-1 15,0 0-1-15,1 4 0 0,2 0-1 16,5-2 0-16,0-5 0 16,9 5-2-16,2-3 1 15,5-5 1-15,6-3 0 0,3-5-1 16,-1 2 0-16,-1-4 2 16,4-4-2-16,-3-2 1 15,3-4-1-15,1-2 2 16,-7-5-2-16,5-3 0 0,-2-5 2 15,-2 0-2-15,-4-1 1 16,-3-3 0-16,-2-2 0 16,-7-1 0-16,-5 2 1 15,0-5 0-15,-9 7-1 0,-5-1 0 16,-3 4 2-16,-7 2-3 16,-2 3 0-16,1 3 0 15,-1 2 0-15,-3 11-5 0,5-2-5 16,2 2-13-16,3 2-64 15,7 7 0-15,5 2-8 16,-1-1-3-16</inkml:trace>
  <inkml:trace contextRef="#ctx0" brushRef="#br0" timeOffset="7070.37">21701 3982 27 0,'0'0'90'0,"-10"2"0"16,10-2-4-16,-6 19-35 0,3-8-19 16,-1 12-11-16,4 0-7 15,-4 6-6-15,4 2-1 16,4 5 1-16,-3 4-2 0,3 2-1 16,0 0-1-16,-1-3 0 15,1 1-3-15,0-1 0 16,-2-5 1-16,-2-3-3 15,2-6 1-15,0-3 0 0,0-4-5 16,-2-18-8-16,14 2-74 16,-14-2-1-16,18-16-9 15,-4-3-4-15</inkml:trace>
  <inkml:trace contextRef="#ctx0" brushRef="#br0" timeOffset="7861.794">22507 4062 87 0,'0'-13'98'16,"0"13"-4"-16,0 0-8 0,19-7-51 16,-19 7-11-16,0 0-9 15,16 1-9-15,-5 1-2 16,5-1-3-16,7-1-2 15,0 4 1-15,1 3 0 0,3 1-3 16,-6 1-4-16,-5 2-2 16,-5 1-3-16,-2 8-4 15,-9-3-1-15,-5 3-2 16,-9 1 4-16,-6 0 5 0,-6 7 6 16,-5-2 7-16,0-1 4 15,-3-1 6-15,5-3 3 16,3 0 1-16,7-2-1 0,7-3-2 15,11-6-3-15,3 2-4 16,12-5-1-16,5-1-1 16,5 0-2-16,6-2-1 15,1 0-3-15,3 3-5 0,-7-8-15 16,-14 1-67-16,21 0-1 16,-10 0-9-16,-3-7-5 15</inkml:trace>
  <inkml:trace contextRef="#ctx0" brushRef="#br0" timeOffset="9493.605">21062 3103 0 0,'-16'2'81'0,"16"-2"0"0,-16 1-1 16,15 27-19-16,1-28-41 16,12 3-1-16,2-1-4 15,9-2-4-15,7-1-1 0,7 2 1 16,11 4-2-16,5-3-4 16,9 0 0-16,8 0-1 15,8-1-1-15,6 0-1 0,6-1-1 16,5-1 1-16,1 1-2 15,3 0 1-15,-6 2 2 16,-7 4-4-16,-3 2 2 0,-9 5 0 16,-12 1 0-16,-11 1-1 15,-7 1-1-15,-14-7-2 16,-3 8-15-16,-5-8-64 16,-10-9-2-16,-12 0-8 0,14-19-5 15</inkml:trace>
  <inkml:trace contextRef="#ctx0" brushRef="#br0" timeOffset="10349.857">21338 2668 54 0,'9'-13'81'0,"0"2"-2"0,-2 2-1 16,-7 9-55-16,16-16-9 16,-6 16-2-16,-3 0-5 15,-7 0-4-15,13 0 0 16,-13 0 2-16,0 0-3 15,0 6 2-15,-8 3-1 0,-4 0 0 16,-10 2-2-16,-6 9 2 16,-8-5 0-16,-6 10-4 15,-7 4 1-15,-6 6 1 16,-3 0-1-16,-7-1 0 0,0 1 0 16,-2 0 2-16,4 1-2 15,1-2 4-15,6-5-1 16,9-5 0-16,6 0 0 15,8 1 2-15,8-4 1 0,9-3-2 16,12-4 1-16,4-2 1 16,3 2 0-16,12-7-1 15,3-1 1-15,12-4-1 0,0 0-1 16,5 6 0-16,7-1 1 16,1 3-3-16,5 3-1 15,-1 5 1-15,7 4 1 16,-2 4-3-16,4 2 0 15,-1 0 1-15,2 1-3 0,-3 0 2 16,-5-2-1-16,2-3 2 16,-9-3-3-16,-5-4 1 15,-6-2-3-15,-9-12-19 0,-22-3-63 16,22 0-2-16,-14-14-6 16,1-6-7-16</inkml:trace>
  <inkml:trace contextRef="#ctx0" brushRef="#br0" timeOffset="16164.873">23541 6264 48 0,'27'-11'80'15,"5"-5"-3"-15,1 3-33 16,2-4-8-16,-2 1-13 16,2-5-4-16,1 0-3 15,-1 2 0-15,-5 0-1 16,-4-3-2-16,-1 0-1 0,-3-2-2 16,1 1-2-16,-7-5 0 15,1-1-2-15,-3-5-2 16,-3-3 0-16,0-8 0 0,-4-3-3 15,2-6 0-15,-7-4 1 16,0-7-1-16,-2-7-1 16,1-3 0-16,-1-4 0 0,-3 7 0 15,-6 0 1-15,0 2 0 16,-6 4 0-16,-2 6 1 16,-7 11 0-16,-6 5 2 0,-4 6-1 15,-2 0 1-15,-6 6 0 16,1 2-2-16,-2 2 1 15,-1-1-1-15,0 2-1 16,0 3-1-16,-8 5 0 16,3-1 1-16,1 3-2 0,-1 1 1 15,0 6-1-15,3 3 1 16,2-3 0-16,8 3 0 16,8 1 0-16,9 2-3 15,2-1-2-15,17 5-7 0,0 0-27 16,11-5-52-16,14 6-4 15,7 3-6-15,0-1-4 16</inkml:trace>
  <inkml:trace contextRef="#ctx0" brushRef="#br0" timeOffset="16647.5">23189 4680 41 0,'-18'-5'90'0,"5"1"1"0,-2 1-6 15,15 3-46-15,-17-7-12 16,17 7-9-16,-11-4-10 16,11 4-2-16,0 0-2 15,6 8 0-15,3 4-1 0,4 6-1 16,-2 4 1-16,4 7-1 15,0 6 0-15,7 3 1 0,-2 3-2 16,3-1-1-16,-2-1 1 16,-1-4 0-16,-1-6-1 15,-2-3 0-15,-3-9 0 16,-5-2-2-16,0-8-1 0,-9-7-3 16,8 0-6-16,-7-7-8 15,5-10-30-15,8-4-36 16,-7-4-7-16,0-7-3 15</inkml:trace>
  <inkml:trace contextRef="#ctx0" brushRef="#br0" timeOffset="16899.646">23305 4453 76 0,'-8'-13'96'15,"8"13"-5"-15,-8-13-6 16,8 13-50-16,6-6-12 0,10 6-10 16,9 0-6-16,7-3-2 15,14 1 2-15,3-5-4 16,9 1 0-16,3-4 1 0,1 2-3 16,5-3-1-16,-11 0-1 15,-2 5-8-15,-18-5-28 16,-4 4-51-16,-9 2-2 15,-23 5-10-15,0 0-1 0</inkml:trace>
  <inkml:trace contextRef="#ctx0" brushRef="#br0" timeOffset="18437.134">24460 4904 65 0,'0'0'93'0,"0"0"-1"16,0 0-9-16,0 0-51 16,7-4-8-16,5 5-13 15,2 3-5-15,4 0-2 0,4 0-1 16,1 3-2-16,7 0 0 16,-3-3 0-16,-1 2 0 15,-1-1-1-15,-5 6 0 16,-7-3 1-16,-7 5-2 0,-6-1 0 15,-3 2 0-15,-13 3-1 16,-6 1 0-16,-11 2 0 16,-4 0 0-16,-6 4-1 0,-1 0 1 15,-1-6 1-15,1 3 0 16,12-5 0-16,0 1 2 16,12-3 0-16,6 0 0 15,7-6 2-15,7-8 0 0,11 16 0 16,6-9 1-16,6-2 1 15,1 3-2-15,9-4 1 16,1 0-1-16,-1 2 0 16,7 1-2-16,-6 2 0 0,0-2 2 15,-6 6-2-15,-4-3 1 16,-1 2 0-16,-6 0 1 16,-6 3 0-16,-9 1 1 15,-2 4 0-15,-12 2-1 0,-9 2 0 16,-12-1 0-16,-8 5 0 15,-10-4-4-15,-1-1-4 16,-3-8-10-16,-1 0-74 0,12-8-2 16,10-7-7-16,16-12-5 15</inkml:trace>
  <inkml:trace contextRef="#ctx0" brushRef="#br0" timeOffset="21929.343">20345 4225 10 0,'0'0'42'0,"0"0"-4"16,0 0 2-16,0 0-1 15,0 0-6-15,-3-10-5 0,3 10-2 16,0 0 0-16,0 0-7 16,0 0-3-16,0 0-1 15,0 0-7-15,-9 0-2 16,9 0-1-16,0 0-2 0,0 0-1 15,7 3 1-15,-7-3 3 16,10 0-5-16,-10 0 4 16,13 10-1-16,-13-10 0 0,0 0 0 15,0 0 0-15,0 0 0 16,-3 11-2-16,-4-8 0 16,-11-2 2-16,-7 2-3 15,-8 6 1-15,-7 3 0 0,-12 3-1 16,-8 2-1-16,-5 1 1 15,-1 0 1-15,0 6-3 16,-2 0 2-16,-5-4 0 16,10-3 0-16,5 2 0 15,9 1 1-15,5-4 1 0,9 0-2 16,9-7 1-16,7 2 1 16,4-1-2-16,15-10 0 15,0 0 0-15,0 10-1 0,0-10-1 16,16 2-2-16,-4-2-3 15,-4-3-10-15,11-1-31 16,3 4-36-16,-10-2-6 0,5-7-8 16</inkml:trace>
  <inkml:trace contextRef="#ctx0" brushRef="#br0" timeOffset="22400.868">19852 4068 46 0,'1'-13'83'0,"1"-14"-9"16,-2 13-19-16,0 6-17 15,0-2-12-15,0 10-9 16,-17-5-6-16,3 5-3 0,-5 9-1 16,-6 5-3-16,-9 11-3 15,-4 1-1-15,-6 9 2 16,0 0-1-16,-5 5-1 16,5-2 1-16,0-1 0 0,5 0 0 15,1 1 2-15,6-9 3 16,6-2-3-16,7-2 1 15,4 1 1-15,6-7 2 16,4 0-1-16,7-7-1 0,15-3 1 16,6 0-2-16,2 0 1 15,11-8-1-15,2-1 0 16,12-1-4-16,-4-1 2 0,4-2-1 16,-2-3-6-16,3 3-14 15,13-8-64-15,-16 2-5 16,-6-2-7-16,-11-6-4 15</inkml:trace>
  <inkml:trace contextRef="#ctx0" brushRef="#br0" timeOffset="23804.951">19768 4036 23 0,'0'0'88'0,"0"0"-3"16,0 0-3-16,-3-6-41 15,3 6-9-15,0 0-18 16,-16-5-5-16,16 5-2 16,-18-8-4-16,18 8 0 0,-17-3 0 15,0 3-1-15,-2 7-1 16,-2 2 0-16,-7 7 1 15,-4 6-2-15,-4 3 0 16,-9 6-1-16,5-2 0 0,-3 7 0 16,-2 1 0-16,5 1 1 15,-3-1-2-15,11 3 0 16,0-2 2-16,9-4-1 16,1-1 0-16,8-8-1 0,5-3 2 15,9-1-3-15,2-4 5 16,6-7-1-16,4-3-1 15,8 0 2-15,0-1 1 16,1 0 2-16,-2 2-3 0,7-3 2 16,2-1 1-16,-1 5-2 15,5 1 0-15,1-2 1 16,2 1 0-16,4 2-2 16,-1 3 2-16,-2-3 0 0,-1 4 0 15,-2-3 1-15,-5 0-2 16,-3 0 2-16,-8 1-1 15,-7-6-2-15,-10-7-7 16,21 0-71-16,-21 0-12 0,2-14-6 16,-2 1-7-16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22T07:00:25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19653 9438 22 0,'0'0'74'16,"0"0"1"-16,0 0-2 0,-24-2-58 15,24 2-1-15,16-5 2 16,4 0-2-16,11 0-4 16,11-5 1-16,18-2-2 0,7-2-2 15,19-1-1-15,9 1-1 16,15-3-2-16,7 2-1 15,12 5-6-15,2 0-25 16,3 3-48-16,7 2-5 0,-9 0-4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22T07:00:11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5795 3614 6 0,'0'0'64'16,"0"0"2"-16,-7 0-43 15,7 0-1-15,0 0-3 0,-7 11-7 16,7-11-3-16,-5 18-1 16,-1-6-1-16,2 0 2 15,2 0 0-15,2 1 0 0,0-2-2 16,0-1 1-16,2 2-1 15,4-2 1-15,1 0 1 16,-1-1-1-16,2 1 1 16,0-1 0-16,-8-9-2 15,17 15 0-15,-2-9-1 0,-5-1-1 16,5-4-1 0,0 4-1-16,3-5 0 0,-1 2-1 15,1-1-1-15,-1 1 1 16,4-1-2-16,-2 1 1 0,2-1 0 15,2 1 0-15,3-1 1 16,-3 0-1-16,1-1 0 16,3 0 1-16,0 0-1 15,2 0 0-15,-1 2-1 0,0-1 1 16,3 2-1-16,-2 0 0 16,2 4 0-16,4-4 0 15,0 3 1-15,0 1-1 0,5 1 0 16,-1-3 2-16,3 0-2 15,5 0 1-15,-2 0 0 16,2-3-1-16,4 1 1 16,1-1 0-16,2 0 0 0,1-2-1 15,0 1 1-15,1-1-1 16,4 0 1-16,-1 0 0 16,5 0-1-16,-3 0 1 0,6-6-1 15,-1 2 0 1,2-2 1-16,4 1-1 0,-2 0 0 15,2-4 0-15,1 2 0 16,-2 1 1-16,2-3-1 0,0 0 1 16,1 0 0-16,4-4-1 15,-5 4 1-15,2-2 0 16,0-1-1-16,2 0 1 16,0 3-1-16,-2 0 0 0,-2 1 0 15,1 3 0-15,-1 1 1 16,-1 1-1-16,-1 1 0 15,-2 0 0-15,-1 1 0 16,4 1 0-16,0-3 1 16,-2 2-1-16,1-2-1 0,0 3 1 15,-1-1 0-15,3 1 0 16,-2 0 1-16,-1-2-1 0,1 2 0 16,-1 0 0-16,0 0 1 15,-2 2-1-15,2-1 1 16,0 1-1-16,0 0 1 15,3 1-1-15,-4 1 1 16,1 0 0-16,-1 2-1 0,1 2 1 16,-2 2 1-16,-3 1-1 15,3 1 1-15,0 1 0 16,-5 0-1-16,4 1 1 0,-1-2-1 16,1 2 1-16,1-5 0 15,0 1-1-15,-3 0 0 16,2-3 0-16,0 3 0 0,-1-1 0 15,-2-2-1-15,-2-2-2 16,2 1-6-16,-9 5-57 16,6-16-20-16,0-12-5 15,-7-16-7-15</inkml:trace>
  <inkml:trace contextRef="#ctx0" brushRef="#br0" timeOffset="90053.368">19082 4928 64 0,'0'22'85'0,"-1"-1"-2"15,-3 13-6-15,-1-15-38 16,-7 41-37-16,6 15 3 15,-8 14-1-15,4 12 2 0,1 3-1 16,2 12-1-16,1-7-1 16,3-3-1-16,3-6 3 15,3-6-5-15,6-14 1 0,-5-16-1 16,7-12-4-16,0-13-3 16,-2-12-7-16,-2-17-10 15,4-10-33-15,-7-18-26 16,5-14-6-16,0-11-1 0</inkml:trace>
  <inkml:trace contextRef="#ctx0" brushRef="#br0" timeOffset="90619.417">19019 4663 33 0,'12'-4'76'16,"-3"-1"-19"-16,9 4-13 15,7-5-10-15,9 4-9 0,5-3-12 16,6 0-3-16,10-2-2 16,7-1-2-16,13 5-2 15,8 3 0-15,7 0 3 0,4 1-4 16,17 6 1-16,6 4 1 15,8 2 0-15,10-1-1 16,7-2 1-16,8-3 1 16,3 4 0-16,11-2 0 0,1-2 2 15,14-2-1-15,-3 0-2 16,-3 2 1-16,1 2 0 16,-3 1-2-16,4-2-2 15,-3 0 0-15,-3-2-1 0,-6 4-1 16,-4-3 1-16,-4-3 0 15,-8-1-2-15,-4 0 0 16,-17-1 1-16,-12 1-2 0,-14 2-8 16,-19 21-62-1,-17-22-12-15,-19 4-7 0,-15-1-5 16</inkml:trace>
  <inkml:trace contextRef="#ctx0" brushRef="#br0" timeOffset="91353.74">19045 6135 57 0,'0'0'74'0,"-10"-3"-26"16,10 3-8-16,0 0-8 16,6 0-11-16,8 0-7 15,9 3-3-15,8 3-3 16,9-6 0-16,14 0 1 0,14-1-1 16,15 1-1-16,16-4 0 15,14-4 1-15,11-4-1 16,22 2-1-16,6 3 2 15,11-1 0-15,8-1-2 0,7 2 0 16,8 2 1-16,3 5-2 16,2-2-1-16,3 2 0 15,-3-1 0-15,0 4-2 0,-2 4 0 16,-3 1 0-16,-7-1-1 16,2 2-1-16,-11 4 1 15,-3-5 1-15,-5-2-2 16,-8-4 1-16,-5-2 1 15,-15 0-3-15,-9-13-4 0,-16-1-26 16,-17-10-53 0,-24-2-5-16,-20-2-5 0,-22-6-5 15</inkml:trace>
  <inkml:trace contextRef="#ctx0" brushRef="#br0" timeOffset="93392.687">19604 4022 33 0,'13'-5'62'16,"-13"5"-1"-16,16-14-54 15,5 14 4-15,-11 0 0 16,7 0 1-16,-1 0 2 0,13 0-1 15,-2 0 1-15,9 3 0 16,6 1 0-16,7 2-3 16,15 1-1-16,3 5 1 15,16-1 0-15,9 5-2 0,15-7 0 16,9 3-1-16,15-4-1 16,14 1-1-16,12-4 1 15,7 1-1-15,6-3-1 16,3 3 2-16,-2-1 1 15,-6 2-3-15,-7 2 0 0,-10 1-1 16,-22 5-1-16,-9-3-2 16,-19-1 0-16,-13 2-1 0,-16 1-9 15,-13-6-21-15,-26-4-51 16,10-4-5-16,-7 0-8 16,-7 0 1-16</inkml:trace>
  <inkml:trace contextRef="#ctx0" brushRef="#br0" timeOffset="94300.273">20002 3660 31 0,'14'-8'60'0,"-13"-1"-30"16,6 3-5-16,7-1-4 15,-14 7-1-15,11-3 0 0,-11 3-4 16,0 0 0-16,-6 8 0 15,-11 5-5-15,-6 1-2 16,-14 4-2-16,-8 2-4 0,-13 7-3 16,-11 2 1-16,-9 6 3 15,-5 0-1-15,-4 3 5 16,2 2 0-16,4-3 4 16,5 1-1-16,11-8 1 0,18 3 1 15,8-7-1-15,21-2-2 16,18-5 0-16,14-5-2 15,20-1-3-15,11 2 1 16,11-2-1-16,8-1-2 16,11 2 0-16,3 3-1 0,0 5 1 15,-4 0-2-15,0-1 0 16,-1 6 0-16,-11 5-5 16,-7-8-31-16,-4 4-49 0,-8-3-4 15,-12-3-6-15,-5-3-4 16</inkml:trace>
  <inkml:trace contextRef="#ctx0" brushRef="#br0" timeOffset="107134.107">18727 3328 19 0,'-19'-9'79'16,"7"2"2"-16,1-13-18 15,11 20-24-15,-16-7-14 0,5 9-9 16,4 5-6-16,-4 8-6 16,6 1-2-16,3 11 1 15,2 2 0-15,0 6-1 0,3-2 0 16,11-2 1-16,1-2-4 16,5-7 2-16,1-5 2 15,1-10 0-15,6-7-1 16,-3-9 1-16,-2-8 3 0,-1-10-3 15,0-9 0-15,-8-3-1 16,-4-4-3-16,-9-3-3 16,-1 2-5-16,-1 5-2 0,-12 6-12 15,-3 10-17 1,-3 0-29-16,3 17-19 0,6 6 2 16</inkml:trace>
  <inkml:trace contextRef="#ctx0" brushRef="#br0" timeOffset="107499.999">19135 2764 68 0,'0'0'81'16,"-9"9"-1"-16,0 12-3 16,4 10-55-16,3 10-11 15,-1 10-1-15,1 6-4 0,-1 3-3 16,3 2 0-16,0 4 1 15,-1-4-1-15,4-6-3 16,1-5-2-16,0-6-1 16,2-8-16-16,4 1-45 0,-3-18-16 15,8-11-5-15,0-9-5 16</inkml:trace>
  <inkml:trace contextRef="#ctx0" brushRef="#br0" timeOffset="108087.198">19569 3142 44 0,'-5'-17'77'15,"-11"2"-4"-15,-13 3-40 16,12 6-5-16,-2 6-3 16,3 0-13-16,-8 4-4 0,3 7-1 15,2 9-5-15,-1 5-1 16,1 2 1-16,4-1-3 15,10 3 0-15,2 0 1 0,3 2 1 16,5-8-2-16,4-5 1 16,6-3 3-16,0-2-2 15,3-12 1-15,1-2 0 16,2-12 2-16,2-7-4 0,-3-1 2 16,3-14-2-16,-7-2-6 15,5-9 2-15,-4 3-1 16,-2-3 1-16,-6 1-1 15,5 0 4-15,-5 6 5 0,-2 8 2 16,-2 3 4-16,-3 11 2 16,1 5 1-16,-3 12 0 15,-3 8 1-15,-6 16-1 16,-3 4-7-16,2 14-1 0,0 5-1 16,0 6 0-16,3-1-3 15,4 2 0-15,3-6-1 16,4-1-5-16,4-12-5 15,9-8-14-15,7-6-44 0,-1-11-18 16,2-7-4-16,2-6-2 16</inkml:trace>
  <inkml:trace contextRef="#ctx0" brushRef="#br0" timeOffset="108474.479">19832 3242 50 0,'0'0'84'0,"0"0"-2"16,0 0-2-16,10-17-37 16,5 14-32-16,5 0 2 15,1 3-1-15,7 0-4 0,-3-10-3 16,3 1-1-16,-1-7 0 16,-3 3-3-16,-1-2 0 15,-5-2-1-15,-6-5-3 16,1-1 0-16,-7 4-1 0,-3-1 2 15,-2 3-5-15,-4-1 3 16,-4 7 2-16,-8-1 2 16,-2 9 1-16,-3 3 1 15,-1 1 2-15,-4 10-1 0,-2 10 1 16,5 4 0-16,-1 4-2 16,7 7-1-16,2 2 0 15,5-1 1-15,5-1-3 0,4-4 1 16,8-4 1-16,2-3-5 15,5-12-5-15,4-1-18 16,3-3-44-16,6-6-13 16,-2-3-5-16,2-4-1 15</inkml:trace>
  <inkml:trace contextRef="#ctx0" brushRef="#br0" timeOffset="108971.708">20405 2930 13 0,'0'-13'17'15,"-13"10"-1"-15,-1 3 0 16,-8 3-7-16,-2 9 7 16,-10 5 6-16,3 9 4 0,-3 1 3 15,3 2 0-15,2 2 2 16,5-2-3-16,4 0 0 16,5-4-5-16,13-3-3 15,-1-2-6-15,5-2-2 0,4-6 0 16,9 1-3-16,-1-3 1 15,7-1 0-15,1-4-1 16,-2-1-3-16,7-4 0 16,-1 0 0-16,-2 0-3 0,4 0-1 15,-6-4 0-15,0-1-2 16,-2 5 0-16,-6 0 0 16,-2 6 2-16,-12-6-3 0,4 21 0 15,-5-2 0-15,-16 3-2 16,0-1-3-16,-3 4-7 15,-5-4-10-15,-2 1-28 16,6 0-34-16,-9-6-5 16,9-9-3-16</inkml:trace>
  <inkml:trace contextRef="#ctx0" brushRef="#br0" timeOffset="109240.917">20557 2927 39 0,'1'7'89'0,"0"4"-5"16,-1 3-1-16,0 23-31 16,0-9-37-16,-2 3 1 0,0 8-7 15,2-6-4-15,0 4-1 16,0 2 0-16,2-1-1 15,2-6-3-15,6-7-1 0,4-2-3 16,-2-2-5-16,0-8-17 16,5-8-36-1,2 1-19-15,-4-5-10 0,2 1-1 16</inkml:trace>
  <inkml:trace contextRef="#ctx0" brushRef="#br0" timeOffset="109474.633">20500 3117 26 0,'-30'-16'98'15,"6"7"-3"-15,4 6-9 16,3-2 1-16,10 0-66 16,7 5-5-16,10-1-7 0,14 1-4 15,5 0-5-15,11 0 1 16,10-4 1-16,1 4-7 15,3-7-5-15,2-1-44 16,-4-2-31-16,-7 3-6 0,-5 3-6 16,-11 0 0-16</inkml:trace>
  <inkml:trace contextRef="#ctx0" brushRef="#br0" timeOffset="112799.298">22751 3049 8 0,'-6'-11'87'16,"6"11"2"-16,-9-18-14 0,9 18-21 16,0 0-20-16,-2 8-16 15,2 8-8-15,4 2-4 16,0 7 0-16,-2 1-4 15,1 6 0-15,1-4 0 0,1 6 0 16,-2-2-1-16,-1-5 0 16,-1-5 1-16,-1-1-2 15,-1-6 1-15,1-6 0 0,-3 0-3 16,3-9 2 0,0 0-1-16,0 0 1 0,-9-9-3 15,9-11 2-15,0 1 1 16,4 0-2-16,2-4 2 15,-3-2 0-15,2 3 1 0,2 5-1 16,-2 3 1-16,-5 14 2 16,12-12-3-16,-1 9 2 15,2 3 0-15,2 5-1 0,6-2-1 16,0 0 1-16,4 0 0 16,2 1-1-16,-4 0 0 15,-3-2 1-15,-5-2-2 16,-1 5 1-16,-6 1 0 0,-8-6 2 15,4 16-3-15,-4-16 1 16,-2 12 1-16,2-12-1 16,-4 12 0-16,4-12-1 15,0 0 1-15,-5-6-3 16,5 6 2-16,1-14 1 0,-1 14-3 16,7-17 2-16,-7 17 0 15,15-12 2-15,-5 10-2 16,-1 0 2-16,2 2 0 0,-2 2-1 15,2 3 0-15,5 0 1 16,-3 2-1-16,3 0 0 0,-3 5 0 16,0-3 2-16,-4 2-2 15,1 1 0-15,-1 0 0 16,-3 0-2-16,-6-12-3 16,6 17-6-16,-6-17-10 0,0 0-28 15,19 2-34-15,-14-7-5 16,3-7-5-16</inkml:trace>
  <inkml:trace contextRef="#ctx0" brushRef="#br0" timeOffset="113084.537">23349 3060 7 0,'12'-5'82'16,"-12"5"5"-16,3 7-21 15,-3 2-19-15,6 7-13 0,-5 4-14 16,7 1-7-16,-5 3-4 15,4-3 0-15,-2 5-5 16,4-6 1-16,5-5-1 16,0-4 0-16,0-5-1 0,4-2 0 15,0-4 1-15,3-6-2 16,-1-9 0-16,0 0-1 16,-7-4 0-16,-1-6-3 15,-5 0 0-15,-7 0-1 0,-2 8-7 16,-7-3-9-16,-7 4-36 15,3 6-28-15,-4 7-6 16,4 3-3-16</inkml:trace>
  <inkml:trace contextRef="#ctx0" brushRef="#br0" timeOffset="113552.681">23909 2884 19 0,'10'-21'79'16,"3"2"1"-16,-8 5-3 0,-23-1-50 16,18 2-5-16,0 4-10 15,0-3-9-15,0 12-1 16,-10 0-2-16,0 4 1 15,-6 5-4-15,3 6 0 0,-5 6 1 16,2 5 0-16,0 3 1 16,-3-2 3-16,3-4 2 15,3 1 1-15,2 1 2 16,3-3 2-16,3-3-1 16,3-6 2-16,2 1 0 0,2-2 1 15,2-3-1-15,-4-9-2 16,14 8 0-16,-1-5-3 15,-1 0-1-15,4-3 0 0,-2 0-2 16,1 0-1-16,-1 0-1 16,0 0 1-16,-4 5-1 15,-10-5 0-15,8 18 1 0,-11-3-2 16,-6 2-2-16,-5 4-2 16,-5-1-3-16,-6 9-13 15,-2-2-41-15,-1-3-23 16,0 2-7-16,4-6-2 15</inkml:trace>
  <inkml:trace contextRef="#ctx0" brushRef="#br0" timeOffset="113887.416">24224 2750 35 0,'4'8'80'0,"-4"9"0"16,-11 7-3-16,6 14-52 15,-7 0-4-15,-5 14-3 0,4-4-6 16,-3 5-3-16,2-4-1 16,5-4-3-16,4-1-1 15,5-5 0-15,0 0-3 16,5-11 0-16,3-6-1 0,5-3 1 15,3-7 1-15,1-3-2 16,1-5 0-16,1-4-6 16,6-5-5-16,-5-8-11 15,2-5-36-15,1 1-25 0,-3-8-5 16,2 2-1-16</inkml:trace>
  <inkml:trace contextRef="#ctx0" brushRef="#br0" timeOffset="114075.735">24172 2978 27 0,'-45'2'101'0,"6"-2"-4"0,5 8-8 15,6-4-2-15,8 8-64 16,20-12-7-16,-3 13-9 16,16-7-2-16,11-2-3 15,10-4-3-15,5 1-1 0,8-1-5 16,8 4-21-16,5-5-59 15,-13-7-3-15,-10 2-7 16,-5 1-6-16</inkml:trace>
  <inkml:trace contextRef="#ctx0" brushRef="#br0" timeOffset="114942.008">22713 3680 16 0,'-10'7'90'16,"1"1"-2"-16,3 3-2 15,-3 8-7-15,9 1-66 0,0 0-2 16,0 6-4-16,6 3-6 16,0 1 1-16,0 0-1 15,-1 0-1-15,1-5 1 16,-2 2 0-16,-2-5 1 0,-2 0-1 16,0-10 0-16,0 0 1 15,0 0 1-15,0-12-1 16,0 0-1-16,0 0 1 15,0-12-2-15,0-9 0 0,0-9 0 16,5-4-1-16,1-5-1 16,-2 2 0-16,9-1 2 15,-6 4-2-15,3 4 2 16,1 10 1-16,-2 10-1 16,1 3 0-16,3 4-1 0,1 3-2 15,2 5-9-15,0 2-18 16,2-5-43-16,4 6-15 15,2 5-2-15,-2 3-5 16</inkml:trace>
  <inkml:trace contextRef="#ctx0" brushRef="#br0" timeOffset="115307.099">23014 3928 63 0,'0'0'87'15,"12"-5"-3"-15,1 3-32 16,4-7-17-16,4-1-12 15,8-4-9-15,-1-1-2 0,6-2-5 16,1-2-3-16,-1 0 1 16,-3-2 0-16,-4 0-3 15,-4 1 1-15,-7 3 2 16,-3 1-4-16,-8 2-1 0,-5 3 2 16,-3 0-1-16,-12 5-1 15,-4 2 1-15,-4 4 1 16,-8 0 0-16,5 4 1 0,-8 2 1 15,4 0 1-15,5 1-2 16,4 6 2-16,4-1-1 16,3 5-2-16,10 0 0 15,1 9-1-15,3 1 0 16,6 1-1-16,8 0 0 0,3-1-1 16,4 1-3-16,0-5-5 15,7-1-22-15,3-6-56 16,1-7-2-16,-2-1-8 0,-4-6-1 15</inkml:trace>
  <inkml:trace contextRef="#ctx0" brushRef="#br0" timeOffset="115818.383">23663 3609 85 0,'0'0'88'15,"-5"0"-3"-15,-9 12-5 16,-2-5-59-16,-2 17-11 16,-1 3-3-16,0 4 0 0,-1 4-5 15,10-2 1-15,-1 6-1 16,4-3 1-16,4 0-2 16,1-5 1-16,8-3 0 15,5-1-1-15,5-9 1 0,9-5-1 16,2-6 1-16,7-7 0 15,0-7-1-15,6-10 1 16,-1-8-1-16,3-6 0 16,-1-3-1-16,-5-1 1 0,-5 0-2 15,-2-1 1-15,-10 5 1 16,-6 6-2-16,-8 4 1 16,-5 5 0-16,-6 7 0 15,-9 6-1-15,-7 5 1 0,-3 8 2 16,-7 4-3-16,6 7 2 15,-4 6 0-15,1 6 2 16,0 3-1-16,7-1 0 16,9 3 1-16,5-1-3 0,8-1 2 15,6-7-1-15,11-5 0 16,13-7-2-16,5-5-1 16,7-9 0-16,1-3-4 15,8-7 0-15,-1-12-5 0,-1 3-10 16,-10-9-18-16,-17-3-46 15,11 0-4-15,-11 4-5 16</inkml:trace>
  <inkml:trace contextRef="#ctx0" brushRef="#br0" timeOffset="116292.81">24198 3754 4 0,'0'0'93'15,"0"0"2"-15,0 0-8 16,0 0-6-16,3 8-54 0,-3 0-13 16,3 9-7-16,-3 1-4 15,0 8-1-15,0 2-1 16,-2 0 1-16,-2-2 1 16,-1 2-1-16,0-2 0 0,0-3-1 15,1-7 0-15,0-4 0 16,3 0-1-16,1-12 0 15,0 0-2-15,0 0 1 0,0-12 0 16,6-5 0-16,2-5-1 16,7-4 0-16,3-4 1 15,5-1 0-15,0-3 0 16,0 1 2-16,0 3 0 16,-2 9 1-16,-1 6 0 0,-6 2 2 15,-7 10-2-15,4 3 2 16,-6 16-1-16,0 6 2 15,-3 4-4-15,1 4 2 16,-1 6 0-16,-2 4-2 0,0 0 1 16,-1-6-1-16,1-5-1 15,-1-2-1-15,0-6-3 16,-1-4-2-16,2-17-9 16,0 11-29-16,10-11-43 0,-10 0-4 15,15-19-9-15,-4 1 0 16</inkml:trace>
  <inkml:trace contextRef="#ctx0" brushRef="#br0" timeOffset="116764.92">24738 3524 19 0,'0'0'92'0,"-1"10"-1"15,1-1-6-15,-4 11-1 16,-2 6-70-16,-1 3-4 0,-3 10-1 16,0 3-1-16,0 4-3 15,-2 0 0-15,0 2-1 16,1-1-1-16,2-3-2 0,2-3 0 15,0-4 0 1,4-7-2-16,1-5 0 0,2-5 0 16,5-7-3-16,5-9-3 15,5-4-3-15,2-15-15 0,5-4-36 16,-1 0-27-16,5-7-3 16,-8-2-7-16</inkml:trace>
  <inkml:trace contextRef="#ctx0" brushRef="#br0" timeOffset="117100.803">24493 3627 20 0,'-14'-6'98'0,"0"-2"-2"16,4 7-6-16,10 1-3 16,0 0-68-16,0 0-4 15,20 0-5-15,5 2-7 0,6 7-1 16,6-2 2-16,3 1-3 15,3 1-2-15,-1 1-3 16,-1 5-16-16,7-6-66 16,-20-6-3-16,-2-3-6 0,-5 0-7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3" r:id="rId6"/>
    <p:sldLayoutId id="2147483695" r:id="rId7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326009"/>
          </a:xfrm>
        </p:spPr>
        <p:txBody>
          <a:bodyPr/>
          <a:lstStyle/>
          <a:p>
            <a:r>
              <a:rPr lang="en-US" sz="3600" dirty="0"/>
              <a:t>Operating Systems</a:t>
            </a:r>
            <a:br>
              <a:rPr lang="en-US" sz="3600" dirty="0"/>
            </a:br>
            <a:r>
              <a:rPr lang="en-US" altLang="zh-CN" sz="3600" dirty="0"/>
              <a:t>CSCI</a:t>
            </a:r>
            <a:r>
              <a:rPr lang="zh-CN" altLang="en-US" sz="3600" dirty="0"/>
              <a:t> </a:t>
            </a:r>
            <a:r>
              <a:rPr lang="en-US" altLang="zh-CN" sz="3600" dirty="0"/>
              <a:t>3150</a:t>
            </a:r>
            <a:br>
              <a:rPr lang="en-US" sz="3600" dirty="0"/>
            </a:br>
            <a:endParaRPr lang="en-US" sz="16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54133-2D6D-01F0-16E0-938675560490}"/>
              </a:ext>
            </a:extLst>
          </p:cNvPr>
          <p:cNvSpPr txBox="1"/>
          <p:nvPr/>
        </p:nvSpPr>
        <p:spPr>
          <a:xfrm>
            <a:off x="683568" y="3933056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III: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Swapping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7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PTE.PFN 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</a:t>
            </a:r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making the part of disk as memory</a:t>
            </a:r>
          </a:p>
          <a:p>
            <a:r>
              <a:rPr lang="en-US"/>
              <a:t>Present bit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22. Swapping: Policies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3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ko-KR" dirty="0"/>
              <a:t>o minimize cache misses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en-US" altLang="ko-KR" dirty="0"/>
              <a:t> </a:t>
            </a:r>
            <a:r>
              <a:rPr lang="en-US" altLang="ko-KR" i="1" dirty="0"/>
              <a:t>average memory access time</a:t>
            </a:r>
            <a:r>
              <a:rPr lang="zh-CN" altLang="en-US" i="1" dirty="0"/>
              <a:t> </a:t>
            </a:r>
            <a:r>
              <a:rPr lang="en-US" altLang="ko-KR" i="1" dirty="0"/>
              <a:t>(AMAT)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1514343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111538" r="-46336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203704" r="-46336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315385" r="-463366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finding the data item in the cache(a hit)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400000" r="-46336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cache(a miss)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14:cNvPr>
              <p14:cNvContentPartPr/>
              <p14:nvPr/>
            </p14:nvContentPartPr>
            <p14:xfrm>
              <a:off x="4968000" y="2044800"/>
              <a:ext cx="2959920" cy="512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57A985-DB9D-4E72-85D6-C0CC82298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8640" y="2035440"/>
                <a:ext cx="297864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 to the fewest number of misses overall.</a:t>
            </a:r>
          </a:p>
          <a:p>
            <a:pPr lvl="1"/>
            <a:r>
              <a:rPr lang="en-US" altLang="ko-KR" dirty="0"/>
              <a:t>Replace the page that will be accessed </a:t>
            </a:r>
            <a:r>
              <a:rPr lang="en-US" altLang="ko-KR" u="sng" dirty="0"/>
              <a:t>furthest in the future.</a:t>
            </a:r>
          </a:p>
          <a:p>
            <a:pPr lvl="1"/>
            <a:r>
              <a:rPr lang="en-US" altLang="ko-KR" dirty="0"/>
              <a:t>Result in the </a:t>
            </a:r>
            <a:r>
              <a:rPr lang="en-US" altLang="ko-KR" dirty="0">
                <a:solidFill>
                  <a:schemeClr val="accent6"/>
                </a:solidFill>
              </a:rPr>
              <a:t>fewest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possible</a:t>
            </a:r>
            <a:r>
              <a:rPr lang="en-US" altLang="ko-KR" dirty="0"/>
              <a:t> cache misses.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r>
              <a:rPr lang="en-US" altLang="zh-CN" dirty="0">
                <a:solidFill>
                  <a:schemeClr val="accent6"/>
                </a:solidFill>
              </a:rPr>
              <a:t>ion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047541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known</a:t>
            </a:r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</a:t>
            </a:r>
            <a:r>
              <a:rPr lang="en-US" altLang="zh-CN" dirty="0"/>
              <a:t>head</a:t>
            </a:r>
            <a:r>
              <a:rPr lang="en-US" altLang="ko-KR" dirty="0"/>
              <a:t> of the queue</a:t>
            </a:r>
            <a:r>
              <a:rPr lang="zh-CN" altLang="en-US" dirty="0"/>
              <a:t> </a:t>
            </a:r>
            <a:r>
              <a:rPr lang="en-US" altLang="ko-KR" dirty="0"/>
              <a:t>(the “</a:t>
            </a:r>
            <a:r>
              <a:rPr lang="en-US" altLang="zh-CN" b="1" u="sng" dirty="0"/>
              <a:t>f</a:t>
            </a:r>
            <a:r>
              <a:rPr lang="en-US" altLang="ko-KR" b="1" u="sng" dirty="0"/>
              <a:t>irst-in</a:t>
            </a:r>
            <a:r>
              <a:rPr lang="en-US" altLang="ko-KR" dirty="0"/>
              <a:t>” page) is evicted.</a:t>
            </a:r>
          </a:p>
          <a:p>
            <a:pPr lvl="1"/>
            <a:r>
              <a:rPr lang="en-US" altLang="zh-CN" dirty="0"/>
              <a:t>S</a:t>
            </a:r>
            <a:r>
              <a:rPr lang="en-US" altLang="ko-KR" dirty="0"/>
              <a:t>imple to implement </a:t>
            </a:r>
          </a:p>
          <a:p>
            <a:pPr lvl="1"/>
            <a:r>
              <a:rPr lang="en-US" altLang="zh-CN" dirty="0"/>
              <a:t>Agnostic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the importance 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92D803-EE6F-45AC-BCD4-8D4182CF1D70}"/>
                  </a:ext>
                </a:extLst>
              </p14:cNvPr>
              <p14:cNvContentPartPr/>
              <p14:nvPr/>
            </p14:nvContentPartPr>
            <p14:xfrm>
              <a:off x="6902280" y="942840"/>
              <a:ext cx="1991160" cy="131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92D803-EE6F-45AC-BCD4-8D4182CF1D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2920" y="933480"/>
                <a:ext cx="2009880" cy="13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4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zh-CN" dirty="0" err="1"/>
              <a:t>elady</a:t>
            </a:r>
            <a:r>
              <a:rPr lang="en-US" altLang="ko-KR" dirty="0" err="1"/>
              <a:t>’</a:t>
            </a:r>
            <a:r>
              <a:rPr lang="en-US" altLang="zh-CN" dirty="0" err="1"/>
              <a:t>s</a:t>
            </a:r>
            <a:r>
              <a:rPr lang="en-US" altLang="ko-KR" dirty="0"/>
              <a:t> </a:t>
            </a:r>
            <a:r>
              <a:rPr lang="en-US" altLang="zh-CN" dirty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</a:t>
            </a:r>
            <a:r>
              <a:rPr lang="en-US" altLang="zh-CN" dirty="0"/>
              <a:t>page</a:t>
            </a:r>
            <a:r>
              <a:rPr lang="en-US" altLang="ko-KR" dirty="0"/>
              <a:t>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Mechanisms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Policies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</a:t>
            </a:r>
            <a:r>
              <a:rPr lang="en-US" altLang="zh-CN" dirty="0"/>
              <a:t>s</a:t>
            </a:r>
            <a:r>
              <a:rPr lang="en-US" altLang="ko-KR" dirty="0"/>
              <a:t>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983"/>
              </p:ext>
            </p:extLst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</a:t>
                      </a:r>
                      <a:r>
                        <a:rPr lang="en-US" altLang="zh-CN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ABDEFE-2D62-479C-B358-130CB61BDD5B}"/>
                  </a:ext>
                </a:extLst>
              </p14:cNvPr>
              <p14:cNvContentPartPr/>
              <p14:nvPr/>
            </p14:nvContentPartPr>
            <p14:xfrm>
              <a:off x="7066440" y="3343320"/>
              <a:ext cx="472320" cy="5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ABDEFE-2D62-479C-B358-130CB61BDD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7080" y="3333960"/>
                <a:ext cx="491040" cy="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03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the least-recently-used page.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83BA30-050C-4B5A-87E0-597430D83742}"/>
                  </a:ext>
                </a:extLst>
              </p14:cNvPr>
              <p14:cNvContentPartPr/>
              <p14:nvPr/>
            </p14:nvContentPartPr>
            <p14:xfrm>
              <a:off x="2075040" y="990000"/>
              <a:ext cx="6873840" cy="1260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83BA30-050C-4B5A-87E0-597430D83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680" y="980640"/>
                <a:ext cx="6892560" cy="12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3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Each reference is to a random page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endParaRPr lang="en-US" altLang="ko-KR" sz="1800" dirty="0"/>
          </a:p>
          <a:p>
            <a:pPr lvl="1"/>
            <a:r>
              <a:rPr lang="en-US" altLang="ko-KR" sz="1600" dirty="0"/>
              <a:t>Workload </a:t>
            </a:r>
            <a:r>
              <a:rPr lang="en-US" altLang="zh-CN" sz="1600" dirty="0"/>
              <a:t>has</a:t>
            </a:r>
            <a:r>
              <a:rPr lang="en-US" altLang="ko-KR" sz="1600" dirty="0"/>
              <a:t> 100 </a:t>
            </a:r>
            <a:r>
              <a:rPr lang="en-US" altLang="zh-CN" sz="1600" dirty="0"/>
              <a:t>accesses</a:t>
            </a:r>
            <a:r>
              <a:rPr lang="en-US" altLang="ko-KR" sz="1600" dirty="0"/>
              <a:t> over time.</a:t>
            </a:r>
          </a:p>
          <a:p>
            <a:pPr lvl="1"/>
            <a:r>
              <a:rPr lang="en-US" altLang="ko-KR" sz="1600" dirty="0"/>
              <a:t>Choosing the next page to refer to at random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No-Locality Workload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Exhibits locality: 80%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20% of the page</a:t>
            </a:r>
          </a:p>
          <a:p>
            <a:r>
              <a:rPr lang="en-US" altLang="ko-KR" sz="1800" dirty="0"/>
              <a:t>The remaining 20%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the remaining 80% of the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Refer to 50 pages in sequence.</a:t>
            </a:r>
          </a:p>
          <a:p>
            <a:pPr lvl="1"/>
            <a:r>
              <a:rPr lang="en-US" altLang="ko-KR" sz="1600" dirty="0"/>
              <a:t>Starting at 0, then 1, … up to page 49, and then we </a:t>
            </a:r>
            <a:r>
              <a:rPr lang="en-US" altLang="zh-CN" sz="1600" dirty="0"/>
              <a:t>l</a:t>
            </a:r>
            <a:r>
              <a:rPr lang="en-US" altLang="ko-KR" sz="1600" dirty="0"/>
              <a:t>oop, repeating those accesses, for total of 10,000 accesses to 50 unique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Looping-Sequential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LRU: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92696"/>
            <a:ext cx="8786812" cy="5501258"/>
          </a:xfrm>
        </p:spPr>
        <p:txBody>
          <a:bodyPr/>
          <a:lstStyle/>
          <a:p>
            <a:r>
              <a:rPr lang="en-US" altLang="ko-KR" sz="1800" dirty="0"/>
              <a:t>Require hardware support: </a:t>
            </a:r>
            <a:r>
              <a:rPr lang="en-US" altLang="ko-KR" sz="1800" b="1" u="sng" dirty="0"/>
              <a:t>use bit</a:t>
            </a:r>
          </a:p>
          <a:p>
            <a:pPr lvl="1"/>
            <a:r>
              <a:rPr lang="en-US" altLang="ko-KR" sz="1600" dirty="0"/>
              <a:t>Whenever a </a:t>
            </a:r>
            <a:r>
              <a:rPr lang="en-US" altLang="ko-KR" sz="1600" dirty="0">
                <a:solidFill>
                  <a:schemeClr val="accent6"/>
                </a:solidFill>
              </a:rPr>
              <a:t>page is referenced</a:t>
            </a:r>
            <a:r>
              <a:rPr lang="en-US" altLang="ko-KR" sz="1600" dirty="0"/>
              <a:t>, the use bit is set by hardware to 1.</a:t>
            </a:r>
          </a:p>
          <a:p>
            <a:pPr lvl="1"/>
            <a:r>
              <a:rPr lang="en-US" altLang="ko-KR" sz="1600" dirty="0"/>
              <a:t>Hardware </a:t>
            </a:r>
            <a:r>
              <a:rPr lang="en-US" altLang="ko-KR" sz="1600" dirty="0">
                <a:solidFill>
                  <a:schemeClr val="accent6"/>
                </a:solidFill>
              </a:rPr>
              <a:t>never</a:t>
            </a:r>
            <a:r>
              <a:rPr lang="en-US" altLang="ko-KR" sz="1600" dirty="0"/>
              <a:t> clears the bit, though; that is the responsibility of the OS</a:t>
            </a:r>
          </a:p>
          <a:p>
            <a:r>
              <a:rPr lang="en-US" altLang="ko-KR" sz="1800" dirty="0"/>
              <a:t>Clock Algorithm</a:t>
            </a:r>
          </a:p>
          <a:p>
            <a:pPr lvl="1"/>
            <a:r>
              <a:rPr lang="en-US" altLang="ko-KR" sz="1600" dirty="0"/>
              <a:t>All pages of the system arranges in a circular list.</a:t>
            </a:r>
          </a:p>
          <a:p>
            <a:pPr lvl="1"/>
            <a:r>
              <a:rPr lang="en-US" altLang="ko-KR" sz="1600" dirty="0"/>
              <a:t>A clock hand points to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page to begin with.</a:t>
            </a:r>
          </a:p>
          <a:p>
            <a:pPr lvl="1"/>
            <a:r>
              <a:rPr lang="en-US" altLang="ko-KR" sz="1600" dirty="0"/>
              <a:t>The algorithm continues until it finds a use bit that is set to 0.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ABD7FC-86BE-E748-BFB5-C9CDB414DD18}"/>
              </a:ext>
            </a:extLst>
          </p:cNvPr>
          <p:cNvGrpSpPr/>
          <p:nvPr/>
        </p:nvGrpSpPr>
        <p:grpSpPr>
          <a:xfrm>
            <a:off x="1024944" y="4039970"/>
            <a:ext cx="2376264" cy="2212206"/>
            <a:chOff x="2339752" y="1320726"/>
            <a:chExt cx="3528392" cy="3548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882260-A1BF-BE45-8021-154142516A50}"/>
                </a:ext>
              </a:extLst>
            </p:cNvPr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9A73D-C289-4640-A4F0-E6EAA2ABA171}"/>
                </a:ext>
              </a:extLst>
            </p:cNvPr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3D857-FCE8-BB47-B99B-05EFB093AB67}"/>
                </a:ext>
              </a:extLst>
            </p:cNvPr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09713C-4C9E-4543-84B7-D23C9F83C176}"/>
                </a:ext>
              </a:extLst>
            </p:cNvPr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304AC1-DF3F-C945-9B2A-26155A9488A3}"/>
                </a:ext>
              </a:extLst>
            </p:cNvPr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6271B0-3F46-BD45-A1DD-0A2DBDD17711}"/>
                </a:ext>
              </a:extLst>
            </p:cNvPr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F6AF5-C201-E242-B2DC-A9D42FFD1714}"/>
                </a:ext>
              </a:extLst>
            </p:cNvPr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5BC963-FDF5-A14D-9201-3C44C896CA1E}"/>
                </a:ext>
              </a:extLst>
            </p:cNvPr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F0AF3B74-6DE4-C046-8703-B69F7DAD88A8}"/>
              </a:ext>
            </a:extLst>
          </p:cNvPr>
          <p:cNvCxnSpPr/>
          <p:nvPr/>
        </p:nvCxnSpPr>
        <p:spPr>
          <a:xfrm flipV="1">
            <a:off x="2246860" y="4646045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93CF344-FA5D-594D-9CB5-5C9F23E5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5610"/>
              </p:ext>
            </p:extLst>
          </p:nvPr>
        </p:nvGraphicFramePr>
        <p:xfrm>
          <a:off x="3685456" y="4683068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F82BED-15B4-CD42-9E71-E595DD54FF99}"/>
              </a:ext>
            </a:extLst>
          </p:cNvPr>
          <p:cNvSpPr txBox="1"/>
          <p:nvPr/>
        </p:nvSpPr>
        <p:spPr>
          <a:xfrm>
            <a:off x="2664180" y="6145559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Clock page replacement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C6B2-9CB2-CB49-BAB1-D86BE7859A06}"/>
              </a:ext>
            </a:extLst>
          </p:cNvPr>
          <p:cNvSpPr txBox="1"/>
          <p:nvPr/>
        </p:nvSpPr>
        <p:spPr>
          <a:xfrm>
            <a:off x="2043343" y="4012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60F64-C02B-904C-B2C4-7B7A5E595804}"/>
              </a:ext>
            </a:extLst>
          </p:cNvPr>
          <p:cNvSpPr txBox="1"/>
          <p:nvPr/>
        </p:nvSpPr>
        <p:spPr>
          <a:xfrm>
            <a:off x="2718724" y="4326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D651-94B9-3D49-8614-7B40A0C02998}"/>
              </a:ext>
            </a:extLst>
          </p:cNvPr>
          <p:cNvSpPr txBox="1"/>
          <p:nvPr/>
        </p:nvSpPr>
        <p:spPr>
          <a:xfrm>
            <a:off x="3064602" y="49227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BA6B8-B2CD-9545-912E-55B3CEAAE1D8}"/>
              </a:ext>
            </a:extLst>
          </p:cNvPr>
          <p:cNvSpPr txBox="1"/>
          <p:nvPr/>
        </p:nvSpPr>
        <p:spPr>
          <a:xfrm>
            <a:off x="2736516" y="5551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AF517-1E08-964E-A998-4592EFA486C9}"/>
              </a:ext>
            </a:extLst>
          </p:cNvPr>
          <p:cNvSpPr txBox="1"/>
          <p:nvPr/>
        </p:nvSpPr>
        <p:spPr>
          <a:xfrm>
            <a:off x="2049693" y="5901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574C5-4B9E-E742-805A-7CE05B69DC5D}"/>
              </a:ext>
            </a:extLst>
          </p:cNvPr>
          <p:cNvSpPr txBox="1"/>
          <p:nvPr/>
        </p:nvSpPr>
        <p:spPr>
          <a:xfrm>
            <a:off x="1415765" y="554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59214-399F-4E4F-881C-C2B6C291615B}"/>
              </a:ext>
            </a:extLst>
          </p:cNvPr>
          <p:cNvSpPr txBox="1"/>
          <p:nvPr/>
        </p:nvSpPr>
        <p:spPr>
          <a:xfrm>
            <a:off x="1024254" y="49160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BC6CA-A5C0-D84D-9D00-F7C5955FCD5D}"/>
              </a:ext>
            </a:extLst>
          </p:cNvPr>
          <p:cNvSpPr txBox="1"/>
          <p:nvPr/>
        </p:nvSpPr>
        <p:spPr>
          <a:xfrm>
            <a:off x="1418625" y="4330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0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perfect LRU</a:t>
            </a:r>
            <a:r>
              <a:rPr lang="en-US" altLang="zh-CN" dirty="0"/>
              <a:t>;</a:t>
            </a:r>
            <a:r>
              <a:rPr lang="en-US" altLang="ko-KR" dirty="0"/>
              <a:t> it does better then approach that don’t consider history at all.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7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includes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</a:t>
            </a:r>
            <a:r>
              <a:rPr lang="en-US" altLang="zh-CN" dirty="0"/>
              <a:t>;</a:t>
            </a:r>
            <a:r>
              <a:rPr lang="en-US" altLang="ko-KR" dirty="0"/>
              <a:t>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guesses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416494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part of disk as memory</a:t>
            </a:r>
          </a:p>
          <a:p>
            <a:pPr lvl="1"/>
            <a:r>
              <a:rPr lang="en-US" altLang="ko-KR" dirty="0"/>
              <a:t>OS need</a:t>
            </a:r>
            <a:r>
              <a:rPr lang="en-US" altLang="zh-CN" dirty="0"/>
              <a:t>s</a:t>
            </a:r>
            <a:r>
              <a:rPr lang="en-US" altLang="ko-KR" dirty="0"/>
              <a:t>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en-US" altLang="zh-CN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ierarchy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5477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Memory is </a:t>
            </a:r>
            <a:r>
              <a:rPr lang="en-US" altLang="ko-KR" sz="1800" dirty="0">
                <a:solidFill>
                  <a:schemeClr val="accent6"/>
                </a:solidFill>
              </a:rPr>
              <a:t>oversubscribed</a:t>
            </a:r>
            <a:r>
              <a:rPr lang="en-US" altLang="ko-KR" sz="1800" dirty="0"/>
              <a:t> and the memory demands of the set of running processes </a:t>
            </a:r>
            <a:r>
              <a:rPr lang="en-US" altLang="ko-KR" sz="1800" dirty="0">
                <a:solidFill>
                  <a:schemeClr val="accent6"/>
                </a:solidFill>
              </a:rPr>
              <a:t>exceeds</a:t>
            </a:r>
            <a:r>
              <a:rPr lang="en-US" altLang="ko-KR" sz="1800" dirty="0"/>
              <a:t> the available physical memory.</a:t>
            </a:r>
          </a:p>
          <a:p>
            <a:pPr lvl="1"/>
            <a:r>
              <a:rPr lang="en-US" altLang="ko-KR" sz="1600" dirty="0"/>
              <a:t>Decide not to run a subset of processes.</a:t>
            </a:r>
          </a:p>
          <a:p>
            <a:pPr lvl="1"/>
            <a:r>
              <a:rPr lang="en-US" altLang="ko-KR" sz="1600" dirty="0"/>
              <a:t>Reduced set of processes working sets fit in memory.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Trashing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CPU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Utilization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Degree of multiprogramming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use part of disk as memory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  <a:r>
              <a:rPr lang="zh-CN" altLang="en-US" dirty="0"/>
              <a:t> </a:t>
            </a:r>
            <a:r>
              <a:rPr lang="en-US" altLang="zh-CN" dirty="0"/>
              <a:t>(page/swap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/>
              <a:t>page/swap</a:t>
            </a:r>
            <a:r>
              <a:rPr lang="zh-CN" altLang="en-US" dirty="0"/>
              <a:t> </a:t>
            </a:r>
            <a:r>
              <a:rPr lang="en-US" altLang="zh-CN" dirty="0"/>
              <a:t>in)</a:t>
            </a:r>
            <a:endParaRPr lang="en-US" dirty="0"/>
          </a:p>
          <a:p>
            <a:pPr lvl="1"/>
            <a:r>
              <a:rPr lang="en-US" dirty="0"/>
              <a:t>LRU, LFU, </a:t>
            </a:r>
            <a:r>
              <a:rPr lang="en-US" altLang="zh-CN" dirty="0"/>
              <a:t>Random</a:t>
            </a:r>
            <a:r>
              <a:rPr lang="en-US" dirty="0"/>
              <a:t>, FIFO</a:t>
            </a:r>
          </a:p>
          <a:p>
            <a:r>
              <a:rPr lang="en-US" dirty="0"/>
              <a:t>Approximation to LRU: Clock</a:t>
            </a:r>
          </a:p>
          <a:p>
            <a:r>
              <a:rPr lang="en-US" altLang="zh-CN" dirty="0"/>
              <a:t>Batching</a:t>
            </a:r>
            <a:r>
              <a:rPr lang="en-US" dirty="0"/>
              <a:t> the disk IO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refetching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666"/>
              </p:ext>
            </p:extLst>
          </p:nvPr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0122"/>
              </p:ext>
            </p:extLst>
          </p:nvPr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27266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the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1357"/>
              </p:ext>
            </p:extLst>
          </p:nvPr>
        </p:nvGraphicFramePr>
        <p:xfrm>
          <a:off x="2051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ko-KR" dirty="0"/>
              <a:t>oncept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</a:p>
          <a:p>
            <a:pPr lvl="1"/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disk, the OS needs to swap the page back into memory in order to service the page fault.</a:t>
            </a:r>
          </a:p>
          <a:p>
            <a:r>
              <a:rPr lang="en-US" altLang="ko-KR" dirty="0"/>
              <a:t>Page replacement</a:t>
            </a:r>
          </a:p>
          <a:p>
            <a:pPr lvl="1"/>
            <a:r>
              <a:rPr lang="en-US" altLang="ko-KR" dirty="0"/>
              <a:t>The OS likes to page out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ko-KR" dirty="0"/>
              <a:t>pages to make room for the new </a:t>
            </a:r>
            <a:r>
              <a:rPr lang="en-US" altLang="zh-CN" dirty="0"/>
              <a:t>ones</a:t>
            </a:r>
            <a:r>
              <a:rPr lang="en-US" altLang="ko-KR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ko-KR" dirty="0"/>
              <a:t>is about to bring in</a:t>
            </a:r>
          </a:p>
          <a:p>
            <a:pPr lvl="1"/>
            <a:r>
              <a:rPr lang="en-US" altLang="ko-KR" dirty="0"/>
              <a:t>The process of picking a page to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ko-KR" dirty="0"/>
              <a:t>or replace</a:t>
            </a:r>
            <a:r>
              <a:rPr lang="en-US" altLang="zh-CN" dirty="0"/>
              <a:t>)</a:t>
            </a:r>
            <a:r>
              <a:rPr lang="en-US" altLang="ko-KR" dirty="0"/>
              <a:t>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to </a:t>
            </a:r>
            <a:r>
              <a:rPr lang="en-US" altLang="zh-CN" dirty="0"/>
              <a:t>P</a:t>
            </a:r>
            <a:r>
              <a:rPr lang="en-US" altLang="ko-KR" dirty="0"/>
              <a:t>erform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approach</a:t>
            </a:r>
            <a:r>
              <a:rPr lang="en-US" altLang="zh-CN" dirty="0"/>
              <a:t>…</a:t>
            </a:r>
            <a:endParaRPr lang="en-US" altLang="ko-KR" dirty="0"/>
          </a:p>
          <a:p>
            <a:pPr lvl="1"/>
            <a:r>
              <a:rPr lang="en-US" altLang="ko-KR" dirty="0"/>
              <a:t>OS waits until memory is full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ko-KR" dirty="0"/>
              <a:t>replac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pPr lvl="1"/>
            <a:r>
              <a:rPr lang="en-US" altLang="ko-KR" dirty="0"/>
              <a:t>This is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en-US" altLang="ko-KR" dirty="0"/>
              <a:t> unrealistic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procrastinate</a:t>
            </a:r>
            <a:r>
              <a:rPr lang="en-US" altLang="zh-CN" dirty="0"/>
              <a:t>!</a:t>
            </a:r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here are fewer than </a:t>
            </a:r>
            <a:r>
              <a:rPr lang="en-US" altLang="ko-KR" dirty="0">
                <a:solidFill>
                  <a:schemeClr val="accent6"/>
                </a:solidFill>
              </a:rPr>
              <a:t>LW (low watermark) </a:t>
            </a:r>
            <a:r>
              <a:rPr lang="en-US" altLang="ko-KR" dirty="0"/>
              <a:t>pages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(high watermark) </a:t>
            </a:r>
            <a:r>
              <a:rPr lang="en-US" altLang="ko-KR" dirty="0"/>
              <a:t>pages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available.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7895"/>
              </p:ext>
            </p:extLst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4" y="1439389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311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</a:t>
            </a:r>
            <a:r>
              <a:rPr lang="zh-CN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page exist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14:cNvPr>
              <p14:cNvContentPartPr/>
              <p14:nvPr/>
            </p14:nvContentPartPr>
            <p14:xfrm>
              <a:off x="1006920" y="1953720"/>
              <a:ext cx="6090840" cy="356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C75EB1-BA89-4116-9E58-1B69B930C5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7560" y="1944360"/>
                <a:ext cx="610956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5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884453"/>
            <a:ext cx="7992888" cy="5445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14:cNvPr>
              <p14:cNvContentPartPr/>
              <p14:nvPr/>
            </p14:nvContentPartPr>
            <p14:xfrm>
              <a:off x="3175920" y="4746240"/>
              <a:ext cx="2445480" cy="36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560" y="4736880"/>
                <a:ext cx="246420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47987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110432</TotalTime>
  <Words>2384</Words>
  <Application>Microsoft Office PowerPoint</Application>
  <PresentationFormat>On-screen Show (4:3)</PresentationFormat>
  <Paragraphs>636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Adobe 고딕 Std B</vt:lpstr>
      <vt:lpstr>굴림</vt:lpstr>
      <vt:lpstr>HY견고딕</vt:lpstr>
      <vt:lpstr>Malgun Gothic</vt:lpstr>
      <vt:lpstr>Malgun Gothic</vt:lpstr>
      <vt:lpstr>Adobe Arabic</vt:lpstr>
      <vt:lpstr>Arial</vt:lpstr>
      <vt:lpstr>Cambria Math</vt:lpstr>
      <vt:lpstr>Courier New</vt:lpstr>
      <vt:lpstr>Wingdings</vt:lpstr>
      <vt:lpstr>2_양식_공청회_발표자료-총괄-양식</vt:lpstr>
      <vt:lpstr>Operating Systems CSCI 3150 </vt:lpstr>
      <vt:lpstr>Overview </vt:lpstr>
      <vt:lpstr>Beyond Physical Memory: Mechanisms</vt:lpstr>
      <vt:lpstr>Swap Space</vt:lpstr>
      <vt:lpstr>Present Bit</vt:lpstr>
      <vt:lpstr>Concepts</vt:lpstr>
      <vt:lpstr>When to Perform Page Replacement</vt:lpstr>
      <vt:lpstr>Page Fault Control Flow</vt:lpstr>
      <vt:lpstr>Page Fault Control Flow – Hardware</vt:lpstr>
      <vt:lpstr>Page Fault Control Flow – Software</vt:lpstr>
      <vt:lpstr>Summary </vt:lpstr>
      <vt:lpstr>PowerPoint Presentation</vt:lpstr>
      <vt:lpstr>Goal of 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Using History</vt:lpstr>
      <vt:lpstr>Using History: LRU</vt:lpstr>
      <vt:lpstr>Workload Example : The No-Locality Workload</vt:lpstr>
      <vt:lpstr>Workload Example : The 80-20 Workload</vt:lpstr>
      <vt:lpstr>Workload Example : The Looping Sequential</vt:lpstr>
      <vt:lpstr>Approximating LRU: Clock Algorithm</vt:lpstr>
      <vt:lpstr>Workload with Clock Algorithm</vt:lpstr>
      <vt:lpstr>Considering Dirty Pages</vt:lpstr>
      <vt:lpstr>Prefetching</vt:lpstr>
      <vt:lpstr>Clustering, Grouping</vt:lpstr>
      <vt:lpstr>Thrashing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English</cp:lastModifiedBy>
  <cp:revision>4228</cp:revision>
  <cp:lastPrinted>2019-09-09T02:10:38Z</cp:lastPrinted>
  <dcterms:created xsi:type="dcterms:W3CDTF">2011-05-01T06:09:10Z</dcterms:created>
  <dcterms:modified xsi:type="dcterms:W3CDTF">2023-03-22T08:17:57Z</dcterms:modified>
  <cp:category/>
</cp:coreProperties>
</file>