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4" r:id="rId2"/>
  </p:sldMasterIdLst>
  <p:notesMasterIdLst>
    <p:notesMasterId r:id="rId15"/>
  </p:notesMasterIdLst>
  <p:sldIdLst>
    <p:sldId id="613" r:id="rId3"/>
    <p:sldId id="624" r:id="rId4"/>
    <p:sldId id="2844" r:id="rId5"/>
    <p:sldId id="2848" r:id="rId6"/>
    <p:sldId id="2850" r:id="rId7"/>
    <p:sldId id="2846" r:id="rId8"/>
    <p:sldId id="2847" r:id="rId9"/>
    <p:sldId id="2851" r:id="rId10"/>
    <p:sldId id="2849" r:id="rId11"/>
    <p:sldId id="2853" r:id="rId12"/>
    <p:sldId id="2852" r:id="rId13"/>
    <p:sldId id="634"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71EB150-E84C-2746-8D83-BAA91FCFB9EC}" v="38" dt="2024-10-30T10:48:09.290"/>
  </p1510:revLst>
</p1510:revInfo>
</file>

<file path=ppt/tableStyles.xml><?xml version="1.0" encoding="utf-8"?>
<a:tblStyleLst xmlns:a="http://schemas.openxmlformats.org/drawingml/2006/main" def="{5C22544A-7EE6-4342-B048-85BDC9FD1C3A}">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6980"/>
    <p:restoredTop sz="85190"/>
  </p:normalViewPr>
  <p:slideViewPr>
    <p:cSldViewPr snapToGrid="0">
      <p:cViewPr>
        <p:scale>
          <a:sx n="125" d="100"/>
          <a:sy n="125" d="100"/>
        </p:scale>
        <p:origin x="14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heme" Target="theme/theme1.xml"/><Relationship Id="rId3" Type="http://schemas.openxmlformats.org/officeDocument/2006/relationships/slide" Target="slides/slide1.xml"/><Relationship Id="rId21" Type="http://schemas.microsoft.com/office/2015/10/relationships/revisionInfo" Target="revisionInfo.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I, Jianqiang" userId="cff57bb5-6b3d-420f-8247-78e7019450b8" providerId="ADAL" clId="{D02C02F3-F859-45DD-AAFE-728E40A194AB}"/>
    <pc:docChg chg="undo redo custSel addSld delSld modSld sldOrd">
      <pc:chgData name="LI, Jianqiang" userId="cff57bb5-6b3d-420f-8247-78e7019450b8" providerId="ADAL" clId="{D02C02F3-F859-45DD-AAFE-728E40A194AB}" dt="2024-09-26T02:19:49.608" v="2520" actId="20577"/>
      <pc:docMkLst>
        <pc:docMk/>
      </pc:docMkLst>
      <pc:sldChg chg="modSp mod">
        <pc:chgData name="LI, Jianqiang" userId="cff57bb5-6b3d-420f-8247-78e7019450b8" providerId="ADAL" clId="{D02C02F3-F859-45DD-AAFE-728E40A194AB}" dt="2024-09-23T10:21:47.537" v="2328" actId="20577"/>
        <pc:sldMkLst>
          <pc:docMk/>
          <pc:sldMk cId="2808513160" sldId="613"/>
        </pc:sldMkLst>
        <pc:spChg chg="mod">
          <ac:chgData name="LI, Jianqiang" userId="cff57bb5-6b3d-420f-8247-78e7019450b8" providerId="ADAL" clId="{D02C02F3-F859-45DD-AAFE-728E40A194AB}" dt="2024-09-23T05:57:30.223" v="37" actId="20577"/>
          <ac:spMkLst>
            <pc:docMk/>
            <pc:sldMk cId="2808513160" sldId="613"/>
            <ac:spMk id="3" creationId="{F8C13C63-B26A-4A9C-A1CA-724346AB2906}"/>
          </ac:spMkLst>
        </pc:spChg>
        <pc:spChg chg="mod">
          <ac:chgData name="LI, Jianqiang" userId="cff57bb5-6b3d-420f-8247-78e7019450b8" providerId="ADAL" clId="{D02C02F3-F859-45DD-AAFE-728E40A194AB}" dt="2024-09-23T10:21:47.537" v="2328" actId="20577"/>
          <ac:spMkLst>
            <pc:docMk/>
            <pc:sldMk cId="2808513160" sldId="613"/>
            <ac:spMk id="7" creationId="{8D32768C-F15F-6E75-41D1-9F14D317D991}"/>
          </ac:spMkLst>
        </pc:spChg>
      </pc:sldChg>
      <pc:sldChg chg="delSp modSp mod ord delAnim">
        <pc:chgData name="LI, Jianqiang" userId="cff57bb5-6b3d-420f-8247-78e7019450b8" providerId="ADAL" clId="{D02C02F3-F859-45DD-AAFE-728E40A194AB}" dt="2024-09-26T02:17:17.988" v="2504" actId="20577"/>
        <pc:sldMkLst>
          <pc:docMk/>
          <pc:sldMk cId="4196136796" sldId="624"/>
        </pc:sldMkLst>
        <pc:spChg chg="mod">
          <ac:chgData name="LI, Jianqiang" userId="cff57bb5-6b3d-420f-8247-78e7019450b8" providerId="ADAL" clId="{D02C02F3-F859-45DD-AAFE-728E40A194AB}" dt="2024-09-26T02:12:52.707" v="2339" actId="20577"/>
          <ac:spMkLst>
            <pc:docMk/>
            <pc:sldMk cId="4196136796" sldId="624"/>
            <ac:spMk id="2" creationId="{62715A2E-656D-EC5D-FDE7-230488526EFC}"/>
          </ac:spMkLst>
        </pc:spChg>
        <pc:spChg chg="mod">
          <ac:chgData name="LI, Jianqiang" userId="cff57bb5-6b3d-420f-8247-78e7019450b8" providerId="ADAL" clId="{D02C02F3-F859-45DD-AAFE-728E40A194AB}" dt="2024-09-26T02:17:17.988" v="2504" actId="20577"/>
          <ac:spMkLst>
            <pc:docMk/>
            <pc:sldMk cId="4196136796" sldId="624"/>
            <ac:spMk id="3" creationId="{36A5FFEE-E22C-7E2F-1F3B-D8658E79FF2E}"/>
          </ac:spMkLst>
        </pc:spChg>
        <pc:spChg chg="del mod">
          <ac:chgData name="LI, Jianqiang" userId="cff57bb5-6b3d-420f-8247-78e7019450b8" providerId="ADAL" clId="{D02C02F3-F859-45DD-AAFE-728E40A194AB}" dt="2024-09-26T02:14:08.036" v="2413" actId="478"/>
          <ac:spMkLst>
            <pc:docMk/>
            <pc:sldMk cId="4196136796" sldId="624"/>
            <ac:spMk id="6" creationId="{059666F3-2E33-F336-CBC8-9499F9D78784}"/>
          </ac:spMkLst>
        </pc:spChg>
      </pc:sldChg>
      <pc:sldChg chg="addSp delSp modSp mod ord">
        <pc:chgData name="LI, Jianqiang" userId="cff57bb5-6b3d-420f-8247-78e7019450b8" providerId="ADAL" clId="{D02C02F3-F859-45DD-AAFE-728E40A194AB}" dt="2024-09-23T08:04:24.296" v="764" actId="20577"/>
        <pc:sldMkLst>
          <pc:docMk/>
          <pc:sldMk cId="1164986566" sldId="625"/>
        </pc:sldMkLst>
        <pc:spChg chg="mod">
          <ac:chgData name="LI, Jianqiang" userId="cff57bb5-6b3d-420f-8247-78e7019450b8" providerId="ADAL" clId="{D02C02F3-F859-45DD-AAFE-728E40A194AB}" dt="2024-09-23T07:49:30.840" v="524" actId="20577"/>
          <ac:spMkLst>
            <pc:docMk/>
            <pc:sldMk cId="1164986566" sldId="625"/>
            <ac:spMk id="2" creationId="{62715A2E-656D-EC5D-FDE7-230488526EFC}"/>
          </ac:spMkLst>
        </pc:spChg>
        <pc:spChg chg="del">
          <ac:chgData name="LI, Jianqiang" userId="cff57bb5-6b3d-420f-8247-78e7019450b8" providerId="ADAL" clId="{D02C02F3-F859-45DD-AAFE-728E40A194AB}" dt="2024-09-23T07:49:39.559" v="525" actId="478"/>
          <ac:spMkLst>
            <pc:docMk/>
            <pc:sldMk cId="1164986566" sldId="625"/>
            <ac:spMk id="3" creationId="{36A5FFEE-E22C-7E2F-1F3B-D8658E79FF2E}"/>
          </ac:spMkLst>
        </pc:spChg>
        <pc:spChg chg="del">
          <ac:chgData name="LI, Jianqiang" userId="cff57bb5-6b3d-420f-8247-78e7019450b8" providerId="ADAL" clId="{D02C02F3-F859-45DD-AAFE-728E40A194AB}" dt="2024-09-23T07:49:40.866" v="526" actId="478"/>
          <ac:spMkLst>
            <pc:docMk/>
            <pc:sldMk cId="1164986566" sldId="625"/>
            <ac:spMk id="5" creationId="{3E00218D-7891-8ADE-ECC3-225D3F01C25D}"/>
          </ac:spMkLst>
        </pc:spChg>
        <pc:spChg chg="add del mod">
          <ac:chgData name="LI, Jianqiang" userId="cff57bb5-6b3d-420f-8247-78e7019450b8" providerId="ADAL" clId="{D02C02F3-F859-45DD-AAFE-728E40A194AB}" dt="2024-09-23T07:49:25.891" v="521" actId="478"/>
          <ac:spMkLst>
            <pc:docMk/>
            <pc:sldMk cId="1164986566" sldId="625"/>
            <ac:spMk id="6" creationId="{D1DF5E6E-9016-EA19-8488-53A5A36A4F47}"/>
          </ac:spMkLst>
        </pc:spChg>
        <pc:spChg chg="add mod">
          <ac:chgData name="LI, Jianqiang" userId="cff57bb5-6b3d-420f-8247-78e7019450b8" providerId="ADAL" clId="{D02C02F3-F859-45DD-AAFE-728E40A194AB}" dt="2024-09-23T07:50:57.644" v="553" actId="14100"/>
          <ac:spMkLst>
            <pc:docMk/>
            <pc:sldMk cId="1164986566" sldId="625"/>
            <ac:spMk id="8" creationId="{1D68554F-5AF8-7E1E-17A3-DE6F9E0E8871}"/>
          </ac:spMkLst>
        </pc:spChg>
        <pc:spChg chg="del">
          <ac:chgData name="LI, Jianqiang" userId="cff57bb5-6b3d-420f-8247-78e7019450b8" providerId="ADAL" clId="{D02C02F3-F859-45DD-AAFE-728E40A194AB}" dt="2024-09-23T07:31:20.056" v="271" actId="478"/>
          <ac:spMkLst>
            <pc:docMk/>
            <pc:sldMk cId="1164986566" sldId="625"/>
            <ac:spMk id="9" creationId="{B0628813-FD25-B04C-BF5B-4CD5267A682C}"/>
          </ac:spMkLst>
        </pc:spChg>
        <pc:spChg chg="add del">
          <ac:chgData name="LI, Jianqiang" userId="cff57bb5-6b3d-420f-8247-78e7019450b8" providerId="ADAL" clId="{D02C02F3-F859-45DD-AAFE-728E40A194AB}" dt="2024-09-23T07:51:05.581" v="561" actId="22"/>
          <ac:spMkLst>
            <pc:docMk/>
            <pc:sldMk cId="1164986566" sldId="625"/>
            <ac:spMk id="11" creationId="{80FE7ED0-9A5F-7891-13AC-270F172F4AEE}"/>
          </ac:spMkLst>
        </pc:spChg>
        <pc:spChg chg="add mod">
          <ac:chgData name="LI, Jianqiang" userId="cff57bb5-6b3d-420f-8247-78e7019450b8" providerId="ADAL" clId="{D02C02F3-F859-45DD-AAFE-728E40A194AB}" dt="2024-09-23T07:57:08.595" v="629" actId="1076"/>
          <ac:spMkLst>
            <pc:docMk/>
            <pc:sldMk cId="1164986566" sldId="625"/>
            <ac:spMk id="13" creationId="{ED25030F-4FDC-B91B-5C28-8CD4A7CDFC47}"/>
          </ac:spMkLst>
        </pc:spChg>
        <pc:spChg chg="add del">
          <ac:chgData name="LI, Jianqiang" userId="cff57bb5-6b3d-420f-8247-78e7019450b8" providerId="ADAL" clId="{D02C02F3-F859-45DD-AAFE-728E40A194AB}" dt="2024-09-23T07:52:05.147" v="565" actId="22"/>
          <ac:spMkLst>
            <pc:docMk/>
            <pc:sldMk cId="1164986566" sldId="625"/>
            <ac:spMk id="15" creationId="{45137CBC-8631-2E21-C859-3B82C8D2A0E7}"/>
          </ac:spMkLst>
        </pc:spChg>
        <pc:spChg chg="add mod">
          <ac:chgData name="LI, Jianqiang" userId="cff57bb5-6b3d-420f-8247-78e7019450b8" providerId="ADAL" clId="{D02C02F3-F859-45DD-AAFE-728E40A194AB}" dt="2024-09-23T07:57:11.811" v="630" actId="1076"/>
          <ac:spMkLst>
            <pc:docMk/>
            <pc:sldMk cId="1164986566" sldId="625"/>
            <ac:spMk id="17" creationId="{6581B964-F4DA-382E-A5CC-2C7FCE505809}"/>
          </ac:spMkLst>
        </pc:spChg>
        <pc:spChg chg="add mod">
          <ac:chgData name="LI, Jianqiang" userId="cff57bb5-6b3d-420f-8247-78e7019450b8" providerId="ADAL" clId="{D02C02F3-F859-45DD-AAFE-728E40A194AB}" dt="2024-09-23T08:04:24.296" v="764" actId="20577"/>
          <ac:spMkLst>
            <pc:docMk/>
            <pc:sldMk cId="1164986566" sldId="625"/>
            <ac:spMk id="18" creationId="{A18B1B3D-31B5-29E2-CF84-EA37A5C3394F}"/>
          </ac:spMkLst>
        </pc:spChg>
        <pc:spChg chg="add mod">
          <ac:chgData name="LI, Jianqiang" userId="cff57bb5-6b3d-420f-8247-78e7019450b8" providerId="ADAL" clId="{D02C02F3-F859-45DD-AAFE-728E40A194AB}" dt="2024-09-23T07:57:16.193" v="632" actId="1076"/>
          <ac:spMkLst>
            <pc:docMk/>
            <pc:sldMk cId="1164986566" sldId="625"/>
            <ac:spMk id="19" creationId="{5CABB9FE-E2BB-4A06-2289-2E62E1541A6C}"/>
          </ac:spMkLst>
        </pc:spChg>
        <pc:spChg chg="add mod">
          <ac:chgData name="LI, Jianqiang" userId="cff57bb5-6b3d-420f-8247-78e7019450b8" providerId="ADAL" clId="{D02C02F3-F859-45DD-AAFE-728E40A194AB}" dt="2024-09-23T07:57:26.016" v="633" actId="1076"/>
          <ac:spMkLst>
            <pc:docMk/>
            <pc:sldMk cId="1164986566" sldId="625"/>
            <ac:spMk id="20" creationId="{3169D8BD-A06F-D6F6-ABD3-B05ED15363F3}"/>
          </ac:spMkLst>
        </pc:spChg>
      </pc:sldChg>
      <pc:sldChg chg="del">
        <pc:chgData name="LI, Jianqiang" userId="cff57bb5-6b3d-420f-8247-78e7019450b8" providerId="ADAL" clId="{D02C02F3-F859-45DD-AAFE-728E40A194AB}" dt="2024-09-23T09:51:07.828" v="2156" actId="47"/>
        <pc:sldMkLst>
          <pc:docMk/>
          <pc:sldMk cId="872323142" sldId="626"/>
        </pc:sldMkLst>
      </pc:sldChg>
      <pc:sldChg chg="del">
        <pc:chgData name="LI, Jianqiang" userId="cff57bb5-6b3d-420f-8247-78e7019450b8" providerId="ADAL" clId="{D02C02F3-F859-45DD-AAFE-728E40A194AB}" dt="2024-09-23T09:51:08.766" v="2157" actId="47"/>
        <pc:sldMkLst>
          <pc:docMk/>
          <pc:sldMk cId="639972675" sldId="627"/>
        </pc:sldMkLst>
      </pc:sldChg>
      <pc:sldChg chg="del">
        <pc:chgData name="LI, Jianqiang" userId="cff57bb5-6b3d-420f-8247-78e7019450b8" providerId="ADAL" clId="{D02C02F3-F859-45DD-AAFE-728E40A194AB}" dt="2024-09-23T09:51:09.206" v="2158" actId="47"/>
        <pc:sldMkLst>
          <pc:docMk/>
          <pc:sldMk cId="459843695" sldId="628"/>
        </pc:sldMkLst>
      </pc:sldChg>
      <pc:sldChg chg="del">
        <pc:chgData name="LI, Jianqiang" userId="cff57bb5-6b3d-420f-8247-78e7019450b8" providerId="ADAL" clId="{D02C02F3-F859-45DD-AAFE-728E40A194AB}" dt="2024-09-23T09:51:10.069" v="2159" actId="47"/>
        <pc:sldMkLst>
          <pc:docMk/>
          <pc:sldMk cId="1549557668" sldId="629"/>
        </pc:sldMkLst>
      </pc:sldChg>
      <pc:sldChg chg="del">
        <pc:chgData name="LI, Jianqiang" userId="cff57bb5-6b3d-420f-8247-78e7019450b8" providerId="ADAL" clId="{D02C02F3-F859-45DD-AAFE-728E40A194AB}" dt="2024-09-23T09:51:10.717" v="2160" actId="47"/>
        <pc:sldMkLst>
          <pc:docMk/>
          <pc:sldMk cId="1678960089" sldId="630"/>
        </pc:sldMkLst>
      </pc:sldChg>
      <pc:sldChg chg="del">
        <pc:chgData name="LI, Jianqiang" userId="cff57bb5-6b3d-420f-8247-78e7019450b8" providerId="ADAL" clId="{D02C02F3-F859-45DD-AAFE-728E40A194AB}" dt="2024-09-23T09:51:11.343" v="2161" actId="47"/>
        <pc:sldMkLst>
          <pc:docMk/>
          <pc:sldMk cId="3689855301" sldId="631"/>
        </pc:sldMkLst>
      </pc:sldChg>
      <pc:sldChg chg="del">
        <pc:chgData name="LI, Jianqiang" userId="cff57bb5-6b3d-420f-8247-78e7019450b8" providerId="ADAL" clId="{D02C02F3-F859-45DD-AAFE-728E40A194AB}" dt="2024-09-23T09:51:11.987" v="2162" actId="47"/>
        <pc:sldMkLst>
          <pc:docMk/>
          <pc:sldMk cId="2473184728" sldId="632"/>
        </pc:sldMkLst>
      </pc:sldChg>
      <pc:sldChg chg="del">
        <pc:chgData name="LI, Jianqiang" userId="cff57bb5-6b3d-420f-8247-78e7019450b8" providerId="ADAL" clId="{D02C02F3-F859-45DD-AAFE-728E40A194AB}" dt="2024-09-23T09:51:12.682" v="2163" actId="47"/>
        <pc:sldMkLst>
          <pc:docMk/>
          <pc:sldMk cId="3829237767" sldId="633"/>
        </pc:sldMkLst>
      </pc:sldChg>
      <pc:sldChg chg="ord">
        <pc:chgData name="LI, Jianqiang" userId="cff57bb5-6b3d-420f-8247-78e7019450b8" providerId="ADAL" clId="{D02C02F3-F859-45DD-AAFE-728E40A194AB}" dt="2024-09-23T05:56:34.352" v="1"/>
        <pc:sldMkLst>
          <pc:docMk/>
          <pc:sldMk cId="1187496923" sldId="634"/>
        </pc:sldMkLst>
      </pc:sldChg>
      <pc:sldChg chg="addSp delSp modSp add mod">
        <pc:chgData name="LI, Jianqiang" userId="cff57bb5-6b3d-420f-8247-78e7019450b8" providerId="ADAL" clId="{D02C02F3-F859-45DD-AAFE-728E40A194AB}" dt="2024-09-23T07:45:32.374" v="500"/>
        <pc:sldMkLst>
          <pc:docMk/>
          <pc:sldMk cId="2856971437" sldId="635"/>
        </pc:sldMkLst>
        <pc:spChg chg="mod">
          <ac:chgData name="LI, Jianqiang" userId="cff57bb5-6b3d-420f-8247-78e7019450b8" providerId="ADAL" clId="{D02C02F3-F859-45DD-AAFE-728E40A194AB}" dt="2024-09-23T07:34:35.162" v="300" actId="20577"/>
          <ac:spMkLst>
            <pc:docMk/>
            <pc:sldMk cId="2856971437" sldId="635"/>
            <ac:spMk id="2" creationId="{62715A2E-656D-EC5D-FDE7-230488526EFC}"/>
          </ac:spMkLst>
        </pc:spChg>
        <pc:spChg chg="mod">
          <ac:chgData name="LI, Jianqiang" userId="cff57bb5-6b3d-420f-8247-78e7019450b8" providerId="ADAL" clId="{D02C02F3-F859-45DD-AAFE-728E40A194AB}" dt="2024-09-23T07:43:10.805" v="470" actId="14100"/>
          <ac:spMkLst>
            <pc:docMk/>
            <pc:sldMk cId="2856971437" sldId="635"/>
            <ac:spMk id="3" creationId="{36A5FFEE-E22C-7E2F-1F3B-D8658E79FF2E}"/>
          </ac:spMkLst>
        </pc:spChg>
        <pc:spChg chg="add del mod">
          <ac:chgData name="LI, Jianqiang" userId="cff57bb5-6b3d-420f-8247-78e7019450b8" providerId="ADAL" clId="{D02C02F3-F859-45DD-AAFE-728E40A194AB}" dt="2024-09-23T07:35:53.835" v="316" actId="478"/>
          <ac:spMkLst>
            <pc:docMk/>
            <pc:sldMk cId="2856971437" sldId="635"/>
            <ac:spMk id="6" creationId="{BF39DD23-D88C-99D3-7E8B-4113C68D9876}"/>
          </ac:spMkLst>
        </pc:spChg>
        <pc:spChg chg="del">
          <ac:chgData name="LI, Jianqiang" userId="cff57bb5-6b3d-420f-8247-78e7019450b8" providerId="ADAL" clId="{D02C02F3-F859-45DD-AAFE-728E40A194AB}" dt="2024-09-23T07:35:05.561" v="305" actId="478"/>
          <ac:spMkLst>
            <pc:docMk/>
            <pc:sldMk cId="2856971437" sldId="635"/>
            <ac:spMk id="9" creationId="{13579561-D94C-52FD-3CA2-9B08EB6AB407}"/>
          </ac:spMkLst>
        </pc:spChg>
        <pc:spChg chg="del">
          <ac:chgData name="LI, Jianqiang" userId="cff57bb5-6b3d-420f-8247-78e7019450b8" providerId="ADAL" clId="{D02C02F3-F859-45DD-AAFE-728E40A194AB}" dt="2024-09-23T07:35:06.193" v="306" actId="478"/>
          <ac:spMkLst>
            <pc:docMk/>
            <pc:sldMk cId="2856971437" sldId="635"/>
            <ac:spMk id="11" creationId="{96D5BBEA-995B-54E3-BB5A-11985889A7F9}"/>
          </ac:spMkLst>
        </pc:spChg>
        <pc:spChg chg="del">
          <ac:chgData name="LI, Jianqiang" userId="cff57bb5-6b3d-420f-8247-78e7019450b8" providerId="ADAL" clId="{D02C02F3-F859-45DD-AAFE-728E40A194AB}" dt="2024-09-23T07:35:06.779" v="307" actId="478"/>
          <ac:spMkLst>
            <pc:docMk/>
            <pc:sldMk cId="2856971437" sldId="635"/>
            <ac:spMk id="12" creationId="{695D7984-2E4C-5348-921D-2E7247C46606}"/>
          </ac:spMkLst>
        </pc:spChg>
        <pc:spChg chg="del">
          <ac:chgData name="LI, Jianqiang" userId="cff57bb5-6b3d-420f-8247-78e7019450b8" providerId="ADAL" clId="{D02C02F3-F859-45DD-AAFE-728E40A194AB}" dt="2024-09-23T07:35:09.908" v="309" actId="478"/>
          <ac:spMkLst>
            <pc:docMk/>
            <pc:sldMk cId="2856971437" sldId="635"/>
            <ac:spMk id="13" creationId="{ECC7D8A4-A3FB-1FE9-A04E-2E963DD0E521}"/>
          </ac:spMkLst>
        </pc:spChg>
        <pc:spChg chg="del">
          <ac:chgData name="LI, Jianqiang" userId="cff57bb5-6b3d-420f-8247-78e7019450b8" providerId="ADAL" clId="{D02C02F3-F859-45DD-AAFE-728E40A194AB}" dt="2024-09-23T07:35:04.923" v="304" actId="478"/>
          <ac:spMkLst>
            <pc:docMk/>
            <pc:sldMk cId="2856971437" sldId="635"/>
            <ac:spMk id="14" creationId="{81953AD4-E88C-8016-30EC-6A979ECB2A23}"/>
          </ac:spMkLst>
        </pc:spChg>
        <pc:spChg chg="del">
          <ac:chgData name="LI, Jianqiang" userId="cff57bb5-6b3d-420f-8247-78e7019450b8" providerId="ADAL" clId="{D02C02F3-F859-45DD-AAFE-728E40A194AB}" dt="2024-09-23T07:35:08.106" v="308" actId="478"/>
          <ac:spMkLst>
            <pc:docMk/>
            <pc:sldMk cId="2856971437" sldId="635"/>
            <ac:spMk id="15" creationId="{0482A7BF-1EE2-3E17-AAEA-82FF89DECB9A}"/>
          </ac:spMkLst>
        </pc:spChg>
        <pc:spChg chg="add mod">
          <ac:chgData name="LI, Jianqiang" userId="cff57bb5-6b3d-420f-8247-78e7019450b8" providerId="ADAL" clId="{D02C02F3-F859-45DD-AAFE-728E40A194AB}" dt="2024-09-23T07:44:50.841" v="491" actId="14100"/>
          <ac:spMkLst>
            <pc:docMk/>
            <pc:sldMk cId="2856971437" sldId="635"/>
            <ac:spMk id="18" creationId="{000E6A9C-20C9-7CC9-CBF6-89EE2B4A6609}"/>
          </ac:spMkLst>
        </pc:spChg>
        <pc:spChg chg="add del">
          <ac:chgData name="LI, Jianqiang" userId="cff57bb5-6b3d-420f-8247-78e7019450b8" providerId="ADAL" clId="{D02C02F3-F859-45DD-AAFE-728E40A194AB}" dt="2024-09-23T07:44:29.487" v="485" actId="22"/>
          <ac:spMkLst>
            <pc:docMk/>
            <pc:sldMk cId="2856971437" sldId="635"/>
            <ac:spMk id="20" creationId="{2B20CF63-DA29-0978-2D6A-8202379CAD28}"/>
          </ac:spMkLst>
        </pc:spChg>
        <pc:spChg chg="add mod">
          <ac:chgData name="LI, Jianqiang" userId="cff57bb5-6b3d-420f-8247-78e7019450b8" providerId="ADAL" clId="{D02C02F3-F859-45DD-AAFE-728E40A194AB}" dt="2024-09-23T07:45:32.374" v="500"/>
          <ac:spMkLst>
            <pc:docMk/>
            <pc:sldMk cId="2856971437" sldId="635"/>
            <ac:spMk id="22" creationId="{5DCBAE54-B59D-659D-C2B5-B734C662961B}"/>
          </ac:spMkLst>
        </pc:spChg>
        <pc:picChg chg="del">
          <ac:chgData name="LI, Jianqiang" userId="cff57bb5-6b3d-420f-8247-78e7019450b8" providerId="ADAL" clId="{D02C02F3-F859-45DD-AAFE-728E40A194AB}" dt="2024-09-23T07:35:02.898" v="301" actId="478"/>
          <ac:picMkLst>
            <pc:docMk/>
            <pc:sldMk cId="2856971437" sldId="635"/>
            <ac:picMk id="5" creationId="{5DFE1F7E-F87E-A9D7-392B-C5EBA5859939}"/>
          </ac:picMkLst>
        </pc:picChg>
        <pc:picChg chg="del">
          <ac:chgData name="LI, Jianqiang" userId="cff57bb5-6b3d-420f-8247-78e7019450b8" providerId="ADAL" clId="{D02C02F3-F859-45DD-AAFE-728E40A194AB}" dt="2024-09-23T07:35:03.553" v="302" actId="478"/>
          <ac:picMkLst>
            <pc:docMk/>
            <pc:sldMk cId="2856971437" sldId="635"/>
            <ac:picMk id="8" creationId="{41AB48B6-53EC-305A-2AF0-8416D97E323E}"/>
          </ac:picMkLst>
        </pc:picChg>
        <pc:picChg chg="del">
          <ac:chgData name="LI, Jianqiang" userId="cff57bb5-6b3d-420f-8247-78e7019450b8" providerId="ADAL" clId="{D02C02F3-F859-45DD-AAFE-728E40A194AB}" dt="2024-09-23T07:35:04.170" v="303" actId="478"/>
          <ac:picMkLst>
            <pc:docMk/>
            <pc:sldMk cId="2856971437" sldId="635"/>
            <ac:picMk id="10" creationId="{0718A79C-1CA9-76CB-FC0E-A87CFC8D77F9}"/>
          </ac:picMkLst>
        </pc:picChg>
        <pc:picChg chg="add del mod">
          <ac:chgData name="LI, Jianqiang" userId="cff57bb5-6b3d-420f-8247-78e7019450b8" providerId="ADAL" clId="{D02C02F3-F859-45DD-AAFE-728E40A194AB}" dt="2024-09-23T07:40:00.021" v="355" actId="478"/>
          <ac:picMkLst>
            <pc:docMk/>
            <pc:sldMk cId="2856971437" sldId="635"/>
            <ac:picMk id="16" creationId="{68A137D5-75B3-7ED6-E4AF-8FC8C98AA8D4}"/>
          </ac:picMkLst>
        </pc:picChg>
      </pc:sldChg>
      <pc:sldChg chg="add del">
        <pc:chgData name="LI, Jianqiang" userId="cff57bb5-6b3d-420f-8247-78e7019450b8" providerId="ADAL" clId="{D02C02F3-F859-45DD-AAFE-728E40A194AB}" dt="2024-09-23T07:57:36.023" v="634" actId="47"/>
        <pc:sldMkLst>
          <pc:docMk/>
          <pc:sldMk cId="1979414732" sldId="636"/>
        </pc:sldMkLst>
      </pc:sldChg>
      <pc:sldChg chg="addSp modSp add mod">
        <pc:chgData name="LI, Jianqiang" userId="cff57bb5-6b3d-420f-8247-78e7019450b8" providerId="ADAL" clId="{D02C02F3-F859-45DD-AAFE-728E40A194AB}" dt="2024-09-23T08:09:15.437" v="816" actId="255"/>
        <pc:sldMkLst>
          <pc:docMk/>
          <pc:sldMk cId="2876691948" sldId="636"/>
        </pc:sldMkLst>
        <pc:spChg chg="mod">
          <ac:chgData name="LI, Jianqiang" userId="cff57bb5-6b3d-420f-8247-78e7019450b8" providerId="ADAL" clId="{D02C02F3-F859-45DD-AAFE-728E40A194AB}" dt="2024-09-23T07:57:58.933" v="641" actId="20577"/>
          <ac:spMkLst>
            <pc:docMk/>
            <pc:sldMk cId="2876691948" sldId="636"/>
            <ac:spMk id="2" creationId="{62715A2E-656D-EC5D-FDE7-230488526EFC}"/>
          </ac:spMkLst>
        </pc:spChg>
        <pc:spChg chg="add">
          <ac:chgData name="LI, Jianqiang" userId="cff57bb5-6b3d-420f-8247-78e7019450b8" providerId="ADAL" clId="{D02C02F3-F859-45DD-AAFE-728E40A194AB}" dt="2024-09-23T07:59:33.875" v="651"/>
          <ac:spMkLst>
            <pc:docMk/>
            <pc:sldMk cId="2876691948" sldId="636"/>
            <ac:spMk id="3" creationId="{D5ED0A6C-9F30-E39B-355A-44D6B68813B5}"/>
          </ac:spMkLst>
        </pc:spChg>
        <pc:spChg chg="mod">
          <ac:chgData name="LI, Jianqiang" userId="cff57bb5-6b3d-420f-8247-78e7019450b8" providerId="ADAL" clId="{D02C02F3-F859-45DD-AAFE-728E40A194AB}" dt="2024-09-23T07:58:23.379" v="646" actId="20577"/>
          <ac:spMkLst>
            <pc:docMk/>
            <pc:sldMk cId="2876691948" sldId="636"/>
            <ac:spMk id="8" creationId="{1D68554F-5AF8-7E1E-17A3-DE6F9E0E8871}"/>
          </ac:spMkLst>
        </pc:spChg>
        <pc:spChg chg="mod">
          <ac:chgData name="LI, Jianqiang" userId="cff57bb5-6b3d-420f-8247-78e7019450b8" providerId="ADAL" clId="{D02C02F3-F859-45DD-AAFE-728E40A194AB}" dt="2024-09-23T07:59:10.537" v="650" actId="5793"/>
          <ac:spMkLst>
            <pc:docMk/>
            <pc:sldMk cId="2876691948" sldId="636"/>
            <ac:spMk id="17" creationId="{6581B964-F4DA-382E-A5CC-2C7FCE505809}"/>
          </ac:spMkLst>
        </pc:spChg>
        <pc:spChg chg="mod">
          <ac:chgData name="LI, Jianqiang" userId="cff57bb5-6b3d-420f-8247-78e7019450b8" providerId="ADAL" clId="{D02C02F3-F859-45DD-AAFE-728E40A194AB}" dt="2024-09-23T08:09:15.437" v="816" actId="255"/>
          <ac:spMkLst>
            <pc:docMk/>
            <pc:sldMk cId="2876691948" sldId="636"/>
            <ac:spMk id="18" creationId="{A18B1B3D-31B5-29E2-CF84-EA37A5C3394F}"/>
          </ac:spMkLst>
        </pc:spChg>
        <pc:spChg chg="mod">
          <ac:chgData name="LI, Jianqiang" userId="cff57bb5-6b3d-420f-8247-78e7019450b8" providerId="ADAL" clId="{D02C02F3-F859-45DD-AAFE-728E40A194AB}" dt="2024-09-23T08:00:07.953" v="656" actId="1076"/>
          <ac:spMkLst>
            <pc:docMk/>
            <pc:sldMk cId="2876691948" sldId="636"/>
            <ac:spMk id="19" creationId="{5CABB9FE-E2BB-4A06-2289-2E62E1541A6C}"/>
          </ac:spMkLst>
        </pc:spChg>
        <pc:spChg chg="mod">
          <ac:chgData name="LI, Jianqiang" userId="cff57bb5-6b3d-420f-8247-78e7019450b8" providerId="ADAL" clId="{D02C02F3-F859-45DD-AAFE-728E40A194AB}" dt="2024-09-23T08:06:13.706" v="798" actId="5793"/>
          <ac:spMkLst>
            <pc:docMk/>
            <pc:sldMk cId="2876691948" sldId="636"/>
            <ac:spMk id="20" creationId="{3169D8BD-A06F-D6F6-ABD3-B05ED15363F3}"/>
          </ac:spMkLst>
        </pc:spChg>
      </pc:sldChg>
      <pc:sldChg chg="addSp delSp modSp add mod">
        <pc:chgData name="LI, Jianqiang" userId="cff57bb5-6b3d-420f-8247-78e7019450b8" providerId="ADAL" clId="{D02C02F3-F859-45DD-AAFE-728E40A194AB}" dt="2024-09-23T08:13:26.096" v="914" actId="1076"/>
        <pc:sldMkLst>
          <pc:docMk/>
          <pc:sldMk cId="2520553328" sldId="637"/>
        </pc:sldMkLst>
        <pc:spChg chg="mod">
          <ac:chgData name="LI, Jianqiang" userId="cff57bb5-6b3d-420f-8247-78e7019450b8" providerId="ADAL" clId="{D02C02F3-F859-45DD-AAFE-728E40A194AB}" dt="2024-09-23T08:06:47.552" v="809" actId="20577"/>
          <ac:spMkLst>
            <pc:docMk/>
            <pc:sldMk cId="2520553328" sldId="637"/>
            <ac:spMk id="2" creationId="{62715A2E-656D-EC5D-FDE7-230488526EFC}"/>
          </ac:spMkLst>
        </pc:spChg>
        <pc:spChg chg="add">
          <ac:chgData name="LI, Jianqiang" userId="cff57bb5-6b3d-420f-8247-78e7019450b8" providerId="ADAL" clId="{D02C02F3-F859-45DD-AAFE-728E40A194AB}" dt="2024-09-23T08:10:13.794" v="821"/>
          <ac:spMkLst>
            <pc:docMk/>
            <pc:sldMk cId="2520553328" sldId="637"/>
            <ac:spMk id="3" creationId="{60B6852E-AE06-DB75-5B1F-01671772D6FC}"/>
          </ac:spMkLst>
        </pc:spChg>
        <pc:spChg chg="add">
          <ac:chgData name="LI, Jianqiang" userId="cff57bb5-6b3d-420f-8247-78e7019450b8" providerId="ADAL" clId="{D02C02F3-F859-45DD-AAFE-728E40A194AB}" dt="2024-09-23T08:10:30.167" v="822"/>
          <ac:spMkLst>
            <pc:docMk/>
            <pc:sldMk cId="2520553328" sldId="637"/>
            <ac:spMk id="5" creationId="{D87ACC50-A78D-4CBC-272A-9E243BFD1FF5}"/>
          </ac:spMkLst>
        </pc:spChg>
        <pc:spChg chg="add del mod">
          <ac:chgData name="LI, Jianqiang" userId="cff57bb5-6b3d-420f-8247-78e7019450b8" providerId="ADAL" clId="{D02C02F3-F859-45DD-AAFE-728E40A194AB}" dt="2024-09-23T08:11:54.561" v="897" actId="478"/>
          <ac:spMkLst>
            <pc:docMk/>
            <pc:sldMk cId="2520553328" sldId="637"/>
            <ac:spMk id="7" creationId="{86B57064-E8F0-C5F6-FFE8-450C668A5545}"/>
          </ac:spMkLst>
        </pc:spChg>
        <pc:spChg chg="mod">
          <ac:chgData name="LI, Jianqiang" userId="cff57bb5-6b3d-420f-8247-78e7019450b8" providerId="ADAL" clId="{D02C02F3-F859-45DD-AAFE-728E40A194AB}" dt="2024-09-23T08:07:22.121" v="814" actId="20577"/>
          <ac:spMkLst>
            <pc:docMk/>
            <pc:sldMk cId="2520553328" sldId="637"/>
            <ac:spMk id="8" creationId="{1D68554F-5AF8-7E1E-17A3-DE6F9E0E8871}"/>
          </ac:spMkLst>
        </pc:spChg>
        <pc:spChg chg="mod">
          <ac:chgData name="LI, Jianqiang" userId="cff57bb5-6b3d-420f-8247-78e7019450b8" providerId="ADAL" clId="{D02C02F3-F859-45DD-AAFE-728E40A194AB}" dt="2024-09-23T08:09:55.535" v="820" actId="5793"/>
          <ac:spMkLst>
            <pc:docMk/>
            <pc:sldMk cId="2520553328" sldId="637"/>
            <ac:spMk id="17" creationId="{6581B964-F4DA-382E-A5CC-2C7FCE505809}"/>
          </ac:spMkLst>
        </pc:spChg>
        <pc:spChg chg="mod">
          <ac:chgData name="LI, Jianqiang" userId="cff57bb5-6b3d-420f-8247-78e7019450b8" providerId="ADAL" clId="{D02C02F3-F859-45DD-AAFE-728E40A194AB}" dt="2024-09-23T08:12:40.836" v="910" actId="20577"/>
          <ac:spMkLst>
            <pc:docMk/>
            <pc:sldMk cId="2520553328" sldId="637"/>
            <ac:spMk id="18" creationId="{A18B1B3D-31B5-29E2-CF84-EA37A5C3394F}"/>
          </ac:spMkLst>
        </pc:spChg>
        <pc:spChg chg="mod">
          <ac:chgData name="LI, Jianqiang" userId="cff57bb5-6b3d-420f-8247-78e7019450b8" providerId="ADAL" clId="{D02C02F3-F859-45DD-AAFE-728E40A194AB}" dt="2024-09-23T08:12:54.437" v="911" actId="1076"/>
          <ac:spMkLst>
            <pc:docMk/>
            <pc:sldMk cId="2520553328" sldId="637"/>
            <ac:spMk id="19" creationId="{5CABB9FE-E2BB-4A06-2289-2E62E1541A6C}"/>
          </ac:spMkLst>
        </pc:spChg>
        <pc:spChg chg="mod">
          <ac:chgData name="LI, Jianqiang" userId="cff57bb5-6b3d-420f-8247-78e7019450b8" providerId="ADAL" clId="{D02C02F3-F859-45DD-AAFE-728E40A194AB}" dt="2024-09-23T08:13:26.096" v="914" actId="1076"/>
          <ac:spMkLst>
            <pc:docMk/>
            <pc:sldMk cId="2520553328" sldId="637"/>
            <ac:spMk id="20" creationId="{3169D8BD-A06F-D6F6-ABD3-B05ED15363F3}"/>
          </ac:spMkLst>
        </pc:spChg>
      </pc:sldChg>
      <pc:sldChg chg="addSp delSp modSp add mod">
        <pc:chgData name="LI, Jianqiang" userId="cff57bb5-6b3d-420f-8247-78e7019450b8" providerId="ADAL" clId="{D02C02F3-F859-45DD-AAFE-728E40A194AB}" dt="2024-09-23T08:18:25.473" v="948" actId="5793"/>
        <pc:sldMkLst>
          <pc:docMk/>
          <pc:sldMk cId="6090341" sldId="638"/>
        </pc:sldMkLst>
        <pc:spChg chg="mod">
          <ac:chgData name="LI, Jianqiang" userId="cff57bb5-6b3d-420f-8247-78e7019450b8" providerId="ADAL" clId="{D02C02F3-F859-45DD-AAFE-728E40A194AB}" dt="2024-09-23T08:14:35.847" v="920" actId="20577"/>
          <ac:spMkLst>
            <pc:docMk/>
            <pc:sldMk cId="6090341" sldId="638"/>
            <ac:spMk id="2" creationId="{62715A2E-656D-EC5D-FDE7-230488526EFC}"/>
          </ac:spMkLst>
        </pc:spChg>
        <pc:spChg chg="add del mod">
          <ac:chgData name="LI, Jianqiang" userId="cff57bb5-6b3d-420f-8247-78e7019450b8" providerId="ADAL" clId="{D02C02F3-F859-45DD-AAFE-728E40A194AB}" dt="2024-09-23T08:16:51.672" v="935" actId="478"/>
          <ac:spMkLst>
            <pc:docMk/>
            <pc:sldMk cId="6090341" sldId="638"/>
            <ac:spMk id="3" creationId="{E2601E4D-3B73-6E92-F883-E831039E7BE2}"/>
          </ac:spMkLst>
        </pc:spChg>
        <pc:spChg chg="mod">
          <ac:chgData name="LI, Jianqiang" userId="cff57bb5-6b3d-420f-8247-78e7019450b8" providerId="ADAL" clId="{D02C02F3-F859-45DD-AAFE-728E40A194AB}" dt="2024-09-23T08:15:41.119" v="926" actId="20577"/>
          <ac:spMkLst>
            <pc:docMk/>
            <pc:sldMk cId="6090341" sldId="638"/>
            <ac:spMk id="8" creationId="{1D68554F-5AF8-7E1E-17A3-DE6F9E0E8871}"/>
          </ac:spMkLst>
        </pc:spChg>
        <pc:spChg chg="mod">
          <ac:chgData name="LI, Jianqiang" userId="cff57bb5-6b3d-420f-8247-78e7019450b8" providerId="ADAL" clId="{D02C02F3-F859-45DD-AAFE-728E40A194AB}" dt="2024-09-23T08:16:15.970" v="930" actId="14100"/>
          <ac:spMkLst>
            <pc:docMk/>
            <pc:sldMk cId="6090341" sldId="638"/>
            <ac:spMk id="17" creationId="{6581B964-F4DA-382E-A5CC-2C7FCE505809}"/>
          </ac:spMkLst>
        </pc:spChg>
        <pc:spChg chg="mod">
          <ac:chgData name="LI, Jianqiang" userId="cff57bb5-6b3d-420f-8247-78e7019450b8" providerId="ADAL" clId="{D02C02F3-F859-45DD-AAFE-728E40A194AB}" dt="2024-09-23T08:17:52.657" v="945" actId="20577"/>
          <ac:spMkLst>
            <pc:docMk/>
            <pc:sldMk cId="6090341" sldId="638"/>
            <ac:spMk id="18" creationId="{A18B1B3D-31B5-29E2-CF84-EA37A5C3394F}"/>
          </ac:spMkLst>
        </pc:spChg>
        <pc:spChg chg="mod">
          <ac:chgData name="LI, Jianqiang" userId="cff57bb5-6b3d-420f-8247-78e7019450b8" providerId="ADAL" clId="{D02C02F3-F859-45DD-AAFE-728E40A194AB}" dt="2024-09-23T08:18:25.473" v="948" actId="5793"/>
          <ac:spMkLst>
            <pc:docMk/>
            <pc:sldMk cId="6090341" sldId="638"/>
            <ac:spMk id="20" creationId="{3169D8BD-A06F-D6F6-ABD3-B05ED15363F3}"/>
          </ac:spMkLst>
        </pc:spChg>
      </pc:sldChg>
      <pc:sldChg chg="addSp delSp modSp add mod">
        <pc:chgData name="LI, Jianqiang" userId="cff57bb5-6b3d-420f-8247-78e7019450b8" providerId="ADAL" clId="{D02C02F3-F859-45DD-AAFE-728E40A194AB}" dt="2024-09-23T08:22:07.763" v="979" actId="20577"/>
        <pc:sldMkLst>
          <pc:docMk/>
          <pc:sldMk cId="3588725488" sldId="639"/>
        </pc:sldMkLst>
        <pc:spChg chg="mod">
          <ac:chgData name="LI, Jianqiang" userId="cff57bb5-6b3d-420f-8247-78e7019450b8" providerId="ADAL" clId="{D02C02F3-F859-45DD-AAFE-728E40A194AB}" dt="2024-09-23T08:19:04.358" v="954"/>
          <ac:spMkLst>
            <pc:docMk/>
            <pc:sldMk cId="3588725488" sldId="639"/>
            <ac:spMk id="2" creationId="{62715A2E-656D-EC5D-FDE7-230488526EFC}"/>
          </ac:spMkLst>
        </pc:spChg>
        <pc:spChg chg="add del">
          <ac:chgData name="LI, Jianqiang" userId="cff57bb5-6b3d-420f-8247-78e7019450b8" providerId="ADAL" clId="{D02C02F3-F859-45DD-AAFE-728E40A194AB}" dt="2024-09-23T08:22:01.771" v="978" actId="478"/>
          <ac:spMkLst>
            <pc:docMk/>
            <pc:sldMk cId="3588725488" sldId="639"/>
            <ac:spMk id="5" creationId="{083C7A30-10B0-A48C-A79A-21CF6E769BBD}"/>
          </ac:spMkLst>
        </pc:spChg>
        <pc:spChg chg="mod">
          <ac:chgData name="LI, Jianqiang" userId="cff57bb5-6b3d-420f-8247-78e7019450b8" providerId="ADAL" clId="{D02C02F3-F859-45DD-AAFE-728E40A194AB}" dt="2024-09-23T08:19:27.999" v="959" actId="20577"/>
          <ac:spMkLst>
            <pc:docMk/>
            <pc:sldMk cId="3588725488" sldId="639"/>
            <ac:spMk id="8" creationId="{1D68554F-5AF8-7E1E-17A3-DE6F9E0E8871}"/>
          </ac:spMkLst>
        </pc:spChg>
        <pc:spChg chg="mod">
          <ac:chgData name="LI, Jianqiang" userId="cff57bb5-6b3d-420f-8247-78e7019450b8" providerId="ADAL" clId="{D02C02F3-F859-45DD-AAFE-728E40A194AB}" dt="2024-09-23T08:20:46.539" v="961" actId="5793"/>
          <ac:spMkLst>
            <pc:docMk/>
            <pc:sldMk cId="3588725488" sldId="639"/>
            <ac:spMk id="17" creationId="{6581B964-F4DA-382E-A5CC-2C7FCE505809}"/>
          </ac:spMkLst>
        </pc:spChg>
        <pc:spChg chg="mod">
          <ac:chgData name="LI, Jianqiang" userId="cff57bb5-6b3d-420f-8247-78e7019450b8" providerId="ADAL" clId="{D02C02F3-F859-45DD-AAFE-728E40A194AB}" dt="2024-09-23T08:21:12.259" v="972" actId="1076"/>
          <ac:spMkLst>
            <pc:docMk/>
            <pc:sldMk cId="3588725488" sldId="639"/>
            <ac:spMk id="18" creationId="{A18B1B3D-31B5-29E2-CF84-EA37A5C3394F}"/>
          </ac:spMkLst>
        </pc:spChg>
        <pc:spChg chg="mod">
          <ac:chgData name="LI, Jianqiang" userId="cff57bb5-6b3d-420f-8247-78e7019450b8" providerId="ADAL" clId="{D02C02F3-F859-45DD-AAFE-728E40A194AB}" dt="2024-09-23T08:22:07.763" v="979" actId="20577"/>
          <ac:spMkLst>
            <pc:docMk/>
            <pc:sldMk cId="3588725488" sldId="639"/>
            <ac:spMk id="20" creationId="{3169D8BD-A06F-D6F6-ABD3-B05ED15363F3}"/>
          </ac:spMkLst>
        </pc:spChg>
      </pc:sldChg>
      <pc:sldChg chg="modSp add mod">
        <pc:chgData name="LI, Jianqiang" userId="cff57bb5-6b3d-420f-8247-78e7019450b8" providerId="ADAL" clId="{D02C02F3-F859-45DD-AAFE-728E40A194AB}" dt="2024-09-23T08:23:15.505" v="996" actId="20577"/>
        <pc:sldMkLst>
          <pc:docMk/>
          <pc:sldMk cId="378689546" sldId="640"/>
        </pc:sldMkLst>
        <pc:spChg chg="mod">
          <ac:chgData name="LI, Jianqiang" userId="cff57bb5-6b3d-420f-8247-78e7019450b8" providerId="ADAL" clId="{D02C02F3-F859-45DD-AAFE-728E40A194AB}" dt="2024-09-23T08:23:15.505" v="996" actId="20577"/>
          <ac:spMkLst>
            <pc:docMk/>
            <pc:sldMk cId="378689546" sldId="640"/>
            <ac:spMk id="2" creationId="{62715A2E-656D-EC5D-FDE7-230488526EFC}"/>
          </ac:spMkLst>
        </pc:spChg>
        <pc:spChg chg="mod">
          <ac:chgData name="LI, Jianqiang" userId="cff57bb5-6b3d-420f-8247-78e7019450b8" providerId="ADAL" clId="{D02C02F3-F859-45DD-AAFE-728E40A194AB}" dt="2024-09-23T08:22:45.124" v="986"/>
          <ac:spMkLst>
            <pc:docMk/>
            <pc:sldMk cId="378689546" sldId="640"/>
            <ac:spMk id="8" creationId="{1D68554F-5AF8-7E1E-17A3-DE6F9E0E8871}"/>
          </ac:spMkLst>
        </pc:spChg>
        <pc:spChg chg="mod">
          <ac:chgData name="LI, Jianqiang" userId="cff57bb5-6b3d-420f-8247-78e7019450b8" providerId="ADAL" clId="{D02C02F3-F859-45DD-AAFE-728E40A194AB}" dt="2024-09-23T08:22:51.845" v="988" actId="20577"/>
          <ac:spMkLst>
            <pc:docMk/>
            <pc:sldMk cId="378689546" sldId="640"/>
            <ac:spMk id="17" creationId="{6581B964-F4DA-382E-A5CC-2C7FCE505809}"/>
          </ac:spMkLst>
        </pc:spChg>
        <pc:spChg chg="mod">
          <ac:chgData name="LI, Jianqiang" userId="cff57bb5-6b3d-420f-8247-78e7019450b8" providerId="ADAL" clId="{D02C02F3-F859-45DD-AAFE-728E40A194AB}" dt="2024-09-23T08:23:05.547" v="994" actId="20577"/>
          <ac:spMkLst>
            <pc:docMk/>
            <pc:sldMk cId="378689546" sldId="640"/>
            <ac:spMk id="20" creationId="{3169D8BD-A06F-D6F6-ABD3-B05ED15363F3}"/>
          </ac:spMkLst>
        </pc:spChg>
      </pc:sldChg>
      <pc:sldChg chg="addSp delSp modSp add del mod">
        <pc:chgData name="LI, Jianqiang" userId="cff57bb5-6b3d-420f-8247-78e7019450b8" providerId="ADAL" clId="{D02C02F3-F859-45DD-AAFE-728E40A194AB}" dt="2024-09-23T08:57:31.290" v="1433" actId="47"/>
        <pc:sldMkLst>
          <pc:docMk/>
          <pc:sldMk cId="1581780195" sldId="641"/>
        </pc:sldMkLst>
        <pc:spChg chg="mod">
          <ac:chgData name="LI, Jianqiang" userId="cff57bb5-6b3d-420f-8247-78e7019450b8" providerId="ADAL" clId="{D02C02F3-F859-45DD-AAFE-728E40A194AB}" dt="2024-09-23T08:32:51.382" v="1095" actId="20577"/>
          <ac:spMkLst>
            <pc:docMk/>
            <pc:sldMk cId="1581780195" sldId="641"/>
            <ac:spMk id="2" creationId="{62715A2E-656D-EC5D-FDE7-230488526EFC}"/>
          </ac:spMkLst>
        </pc:spChg>
        <pc:spChg chg="del mod">
          <ac:chgData name="LI, Jianqiang" userId="cff57bb5-6b3d-420f-8247-78e7019450b8" providerId="ADAL" clId="{D02C02F3-F859-45DD-AAFE-728E40A194AB}" dt="2024-09-23T08:40:06.111" v="1136" actId="478"/>
          <ac:spMkLst>
            <pc:docMk/>
            <pc:sldMk cId="1581780195" sldId="641"/>
            <ac:spMk id="3" creationId="{36A5FFEE-E22C-7E2F-1F3B-D8658E79FF2E}"/>
          </ac:spMkLst>
        </pc:spChg>
        <pc:spChg chg="mod ord">
          <ac:chgData name="LI, Jianqiang" userId="cff57bb5-6b3d-420f-8247-78e7019450b8" providerId="ADAL" clId="{D02C02F3-F859-45DD-AAFE-728E40A194AB}" dt="2024-09-23T08:53:55.764" v="1394" actId="20577"/>
          <ac:spMkLst>
            <pc:docMk/>
            <pc:sldMk cId="1581780195" sldId="641"/>
            <ac:spMk id="6" creationId="{7EE45859-8B74-CD35-C8F3-849759F3278B}"/>
          </ac:spMkLst>
        </pc:spChg>
        <pc:spChg chg="add del mod">
          <ac:chgData name="LI, Jianqiang" userId="cff57bb5-6b3d-420f-8247-78e7019450b8" providerId="ADAL" clId="{D02C02F3-F859-45DD-AAFE-728E40A194AB}" dt="2024-09-23T08:40:08.830" v="1137" actId="478"/>
          <ac:spMkLst>
            <pc:docMk/>
            <pc:sldMk cId="1581780195" sldId="641"/>
            <ac:spMk id="7" creationId="{C5A94855-70F0-C323-9F3B-406F0C4B374A}"/>
          </ac:spMkLst>
        </pc:spChg>
        <pc:spChg chg="add mod">
          <ac:chgData name="LI, Jianqiang" userId="cff57bb5-6b3d-420f-8247-78e7019450b8" providerId="ADAL" clId="{D02C02F3-F859-45DD-AAFE-728E40A194AB}" dt="2024-09-23T08:51:39.511" v="1350" actId="207"/>
          <ac:spMkLst>
            <pc:docMk/>
            <pc:sldMk cId="1581780195" sldId="641"/>
            <ac:spMk id="8" creationId="{3048482A-26CD-6A78-76DB-978B6FC022D8}"/>
          </ac:spMkLst>
        </pc:spChg>
        <pc:spChg chg="mod">
          <ac:chgData name="LI, Jianqiang" userId="cff57bb5-6b3d-420f-8247-78e7019450b8" providerId="ADAL" clId="{D02C02F3-F859-45DD-AAFE-728E40A194AB}" dt="2024-09-23T08:36:03.472" v="1105" actId="1038"/>
          <ac:spMkLst>
            <pc:docMk/>
            <pc:sldMk cId="1581780195" sldId="641"/>
            <ac:spMk id="9" creationId="{74711B85-1C2F-4DBF-35CA-8DCBE468A6FA}"/>
          </ac:spMkLst>
        </pc:spChg>
        <pc:spChg chg="add mod">
          <ac:chgData name="LI, Jianqiang" userId="cff57bb5-6b3d-420f-8247-78e7019450b8" providerId="ADAL" clId="{D02C02F3-F859-45DD-AAFE-728E40A194AB}" dt="2024-09-23T08:48:12.110" v="1314" actId="1076"/>
          <ac:spMkLst>
            <pc:docMk/>
            <pc:sldMk cId="1581780195" sldId="641"/>
            <ac:spMk id="10" creationId="{6F4E3837-8892-964F-FB2E-D35C0E50373D}"/>
          </ac:spMkLst>
        </pc:spChg>
        <pc:spChg chg="add mod">
          <ac:chgData name="LI, Jianqiang" userId="cff57bb5-6b3d-420f-8247-78e7019450b8" providerId="ADAL" clId="{D02C02F3-F859-45DD-AAFE-728E40A194AB}" dt="2024-09-23T08:48:09.058" v="1313" actId="1076"/>
          <ac:spMkLst>
            <pc:docMk/>
            <pc:sldMk cId="1581780195" sldId="641"/>
            <ac:spMk id="16" creationId="{D7E0E3E0-4908-AD85-ACC2-2BB6E0E3D7C1}"/>
          </ac:spMkLst>
        </pc:spChg>
        <pc:spChg chg="add mod">
          <ac:chgData name="LI, Jianqiang" userId="cff57bb5-6b3d-420f-8247-78e7019450b8" providerId="ADAL" clId="{D02C02F3-F859-45DD-AAFE-728E40A194AB}" dt="2024-09-23T08:48:51.826" v="1335" actId="20577"/>
          <ac:spMkLst>
            <pc:docMk/>
            <pc:sldMk cId="1581780195" sldId="641"/>
            <ac:spMk id="17" creationId="{2E1FC83A-FC50-61B8-ECB8-E3A1EAD8B237}"/>
          </ac:spMkLst>
        </pc:spChg>
        <pc:cxnChg chg="add mod">
          <ac:chgData name="LI, Jianqiang" userId="cff57bb5-6b3d-420f-8247-78e7019450b8" providerId="ADAL" clId="{D02C02F3-F859-45DD-AAFE-728E40A194AB}" dt="2024-09-23T08:51:55.495" v="1353" actId="208"/>
          <ac:cxnSpMkLst>
            <pc:docMk/>
            <pc:sldMk cId="1581780195" sldId="641"/>
            <ac:cxnSpMk id="12" creationId="{F314B3D1-4056-D011-C64C-CD297CB4AE59}"/>
          </ac:cxnSpMkLst>
        </pc:cxnChg>
        <pc:cxnChg chg="add mod">
          <ac:chgData name="LI, Jianqiang" userId="cff57bb5-6b3d-420f-8247-78e7019450b8" providerId="ADAL" clId="{D02C02F3-F859-45DD-AAFE-728E40A194AB}" dt="2024-09-23T08:49:10.037" v="1339" actId="14100"/>
          <ac:cxnSpMkLst>
            <pc:docMk/>
            <pc:sldMk cId="1581780195" sldId="641"/>
            <ac:cxnSpMk id="18" creationId="{EE8F97F7-2B9E-3047-2FC9-B916CDDEDB1D}"/>
          </ac:cxnSpMkLst>
        </pc:cxnChg>
        <pc:cxnChg chg="add mod">
          <ac:chgData name="LI, Jianqiang" userId="cff57bb5-6b3d-420f-8247-78e7019450b8" providerId="ADAL" clId="{D02C02F3-F859-45DD-AAFE-728E40A194AB}" dt="2024-09-23T08:49:24.962" v="1344" actId="14100"/>
          <ac:cxnSpMkLst>
            <pc:docMk/>
            <pc:sldMk cId="1581780195" sldId="641"/>
            <ac:cxnSpMk id="21" creationId="{F2399818-F202-0D7F-2B8F-C821FE027F03}"/>
          </ac:cxnSpMkLst>
        </pc:cxnChg>
        <pc:cxnChg chg="add mod">
          <ac:chgData name="LI, Jianqiang" userId="cff57bb5-6b3d-420f-8247-78e7019450b8" providerId="ADAL" clId="{D02C02F3-F859-45DD-AAFE-728E40A194AB}" dt="2024-09-23T08:49:26.617" v="1345"/>
          <ac:cxnSpMkLst>
            <pc:docMk/>
            <pc:sldMk cId="1581780195" sldId="641"/>
            <ac:cxnSpMk id="24" creationId="{5F3D9839-5276-D049-B4A8-2E1F8F28B2C7}"/>
          </ac:cxnSpMkLst>
        </pc:cxnChg>
        <pc:cxnChg chg="add mod">
          <ac:chgData name="LI, Jianqiang" userId="cff57bb5-6b3d-420f-8247-78e7019450b8" providerId="ADAL" clId="{D02C02F3-F859-45DD-AAFE-728E40A194AB}" dt="2024-09-23T08:49:40.210" v="1349" actId="14100"/>
          <ac:cxnSpMkLst>
            <pc:docMk/>
            <pc:sldMk cId="1581780195" sldId="641"/>
            <ac:cxnSpMk id="25" creationId="{B11A0F1E-1BF9-1932-8DA5-2D409E5DB4C7}"/>
          </ac:cxnSpMkLst>
        </pc:cxnChg>
      </pc:sldChg>
      <pc:sldChg chg="addSp modSp add mod">
        <pc:chgData name="LI, Jianqiang" userId="cff57bb5-6b3d-420f-8247-78e7019450b8" providerId="ADAL" clId="{D02C02F3-F859-45DD-AAFE-728E40A194AB}" dt="2024-09-23T09:40:22.051" v="2151" actId="20577"/>
        <pc:sldMkLst>
          <pc:docMk/>
          <pc:sldMk cId="2060659652" sldId="642"/>
        </pc:sldMkLst>
        <pc:spChg chg="mod">
          <ac:chgData name="LI, Jianqiang" userId="cff57bb5-6b3d-420f-8247-78e7019450b8" providerId="ADAL" clId="{D02C02F3-F859-45DD-AAFE-728E40A194AB}" dt="2024-09-23T08:57:51.719" v="1445" actId="20577"/>
          <ac:spMkLst>
            <pc:docMk/>
            <pc:sldMk cId="2060659652" sldId="642"/>
            <ac:spMk id="2" creationId="{62715A2E-656D-EC5D-FDE7-230488526EFC}"/>
          </ac:spMkLst>
        </pc:spChg>
        <pc:spChg chg="add mod">
          <ac:chgData name="LI, Jianqiang" userId="cff57bb5-6b3d-420f-8247-78e7019450b8" providerId="ADAL" clId="{D02C02F3-F859-45DD-AAFE-728E40A194AB}" dt="2024-09-23T09:16:50.036" v="1904" actId="1035"/>
          <ac:spMkLst>
            <pc:docMk/>
            <pc:sldMk cId="2060659652" sldId="642"/>
            <ac:spMk id="3" creationId="{35E5DA3A-C303-88DD-0A47-ED3BBBDE8233}"/>
          </ac:spMkLst>
        </pc:spChg>
        <pc:spChg chg="mod">
          <ac:chgData name="LI, Jianqiang" userId="cff57bb5-6b3d-420f-8247-78e7019450b8" providerId="ADAL" clId="{D02C02F3-F859-45DD-AAFE-728E40A194AB}" dt="2024-09-23T09:16:41.929" v="1897" actId="1076"/>
          <ac:spMkLst>
            <pc:docMk/>
            <pc:sldMk cId="2060659652" sldId="642"/>
            <ac:spMk id="4" creationId="{C903FAE4-3A59-50C4-1BA6-A9AEC61D52CB}"/>
          </ac:spMkLst>
        </pc:spChg>
        <pc:spChg chg="mod">
          <ac:chgData name="LI, Jianqiang" userId="cff57bb5-6b3d-420f-8247-78e7019450b8" providerId="ADAL" clId="{D02C02F3-F859-45DD-AAFE-728E40A194AB}" dt="2024-09-23T09:40:22.051" v="2151" actId="20577"/>
          <ac:spMkLst>
            <pc:docMk/>
            <pc:sldMk cId="2060659652" sldId="642"/>
            <ac:spMk id="6" creationId="{7EE45859-8B74-CD35-C8F3-849759F3278B}"/>
          </ac:spMkLst>
        </pc:spChg>
        <pc:spChg chg="mod">
          <ac:chgData name="LI, Jianqiang" userId="cff57bb5-6b3d-420f-8247-78e7019450b8" providerId="ADAL" clId="{D02C02F3-F859-45DD-AAFE-728E40A194AB}" dt="2024-09-23T09:16:41.929" v="1897" actId="1076"/>
          <ac:spMkLst>
            <pc:docMk/>
            <pc:sldMk cId="2060659652" sldId="642"/>
            <ac:spMk id="8" creationId="{3048482A-26CD-6A78-76DB-978B6FC022D8}"/>
          </ac:spMkLst>
        </pc:spChg>
        <pc:spChg chg="mod">
          <ac:chgData name="LI, Jianqiang" userId="cff57bb5-6b3d-420f-8247-78e7019450b8" providerId="ADAL" clId="{D02C02F3-F859-45DD-AAFE-728E40A194AB}" dt="2024-09-23T09:17:17.804" v="1908" actId="1076"/>
          <ac:spMkLst>
            <pc:docMk/>
            <pc:sldMk cId="2060659652" sldId="642"/>
            <ac:spMk id="9" creationId="{74711B85-1C2F-4DBF-35CA-8DCBE468A6FA}"/>
          </ac:spMkLst>
        </pc:spChg>
        <pc:spChg chg="mod">
          <ac:chgData name="LI, Jianqiang" userId="cff57bb5-6b3d-420f-8247-78e7019450b8" providerId="ADAL" clId="{D02C02F3-F859-45DD-AAFE-728E40A194AB}" dt="2024-09-23T09:35:51.336" v="2140" actId="20577"/>
          <ac:spMkLst>
            <pc:docMk/>
            <pc:sldMk cId="2060659652" sldId="642"/>
            <ac:spMk id="10" creationId="{6F4E3837-8892-964F-FB2E-D35C0E50373D}"/>
          </ac:spMkLst>
        </pc:spChg>
        <pc:spChg chg="mod">
          <ac:chgData name="LI, Jianqiang" userId="cff57bb5-6b3d-420f-8247-78e7019450b8" providerId="ADAL" clId="{D02C02F3-F859-45DD-AAFE-728E40A194AB}" dt="2024-09-23T09:16:41.929" v="1897" actId="1076"/>
          <ac:spMkLst>
            <pc:docMk/>
            <pc:sldMk cId="2060659652" sldId="642"/>
            <ac:spMk id="16" creationId="{D7E0E3E0-4908-AD85-ACC2-2BB6E0E3D7C1}"/>
          </ac:spMkLst>
        </pc:spChg>
        <pc:spChg chg="mod">
          <ac:chgData name="LI, Jianqiang" userId="cff57bb5-6b3d-420f-8247-78e7019450b8" providerId="ADAL" clId="{D02C02F3-F859-45DD-AAFE-728E40A194AB}" dt="2024-09-23T09:16:41.929" v="1897" actId="1076"/>
          <ac:spMkLst>
            <pc:docMk/>
            <pc:sldMk cId="2060659652" sldId="642"/>
            <ac:spMk id="17" creationId="{2E1FC83A-FC50-61B8-ECB8-E3A1EAD8B237}"/>
          </ac:spMkLst>
        </pc:spChg>
        <pc:cxnChg chg="mod">
          <ac:chgData name="LI, Jianqiang" userId="cff57bb5-6b3d-420f-8247-78e7019450b8" providerId="ADAL" clId="{D02C02F3-F859-45DD-AAFE-728E40A194AB}" dt="2024-09-23T09:16:59.792" v="1905" actId="14100"/>
          <ac:cxnSpMkLst>
            <pc:docMk/>
            <pc:sldMk cId="2060659652" sldId="642"/>
            <ac:cxnSpMk id="12" creationId="{F314B3D1-4056-D011-C64C-CD297CB4AE59}"/>
          </ac:cxnSpMkLst>
        </pc:cxnChg>
        <pc:cxnChg chg="mod">
          <ac:chgData name="LI, Jianqiang" userId="cff57bb5-6b3d-420f-8247-78e7019450b8" providerId="ADAL" clId="{D02C02F3-F859-45DD-AAFE-728E40A194AB}" dt="2024-09-23T09:16:41.929" v="1897" actId="1076"/>
          <ac:cxnSpMkLst>
            <pc:docMk/>
            <pc:sldMk cId="2060659652" sldId="642"/>
            <ac:cxnSpMk id="18" creationId="{EE8F97F7-2B9E-3047-2FC9-B916CDDEDB1D}"/>
          </ac:cxnSpMkLst>
        </pc:cxnChg>
        <pc:cxnChg chg="mod">
          <ac:chgData name="LI, Jianqiang" userId="cff57bb5-6b3d-420f-8247-78e7019450b8" providerId="ADAL" clId="{D02C02F3-F859-45DD-AAFE-728E40A194AB}" dt="2024-09-23T09:17:01.837" v="1906" actId="14100"/>
          <ac:cxnSpMkLst>
            <pc:docMk/>
            <pc:sldMk cId="2060659652" sldId="642"/>
            <ac:cxnSpMk id="21" creationId="{F2399818-F202-0D7F-2B8F-C821FE027F03}"/>
          </ac:cxnSpMkLst>
        </pc:cxnChg>
        <pc:cxnChg chg="mod">
          <ac:chgData name="LI, Jianqiang" userId="cff57bb5-6b3d-420f-8247-78e7019450b8" providerId="ADAL" clId="{D02C02F3-F859-45DD-AAFE-728E40A194AB}" dt="2024-09-23T09:17:04.334" v="1907" actId="14100"/>
          <ac:cxnSpMkLst>
            <pc:docMk/>
            <pc:sldMk cId="2060659652" sldId="642"/>
            <ac:cxnSpMk id="25" creationId="{B11A0F1E-1BF9-1932-8DA5-2D409E5DB4C7}"/>
          </ac:cxnSpMkLst>
        </pc:cxnChg>
      </pc:sldChg>
      <pc:sldChg chg="addSp delSp modSp add mod">
        <pc:chgData name="LI, Jianqiang" userId="cff57bb5-6b3d-420f-8247-78e7019450b8" providerId="ADAL" clId="{D02C02F3-F859-45DD-AAFE-728E40A194AB}" dt="2024-09-26T02:19:49.608" v="2520" actId="20577"/>
        <pc:sldMkLst>
          <pc:docMk/>
          <pc:sldMk cId="4229940086" sldId="643"/>
        </pc:sldMkLst>
        <pc:spChg chg="mod">
          <ac:chgData name="LI, Jianqiang" userId="cff57bb5-6b3d-420f-8247-78e7019450b8" providerId="ADAL" clId="{D02C02F3-F859-45DD-AAFE-728E40A194AB}" dt="2024-09-23T08:58:05.327" v="1455" actId="20577"/>
          <ac:spMkLst>
            <pc:docMk/>
            <pc:sldMk cId="4229940086" sldId="643"/>
            <ac:spMk id="2" creationId="{62715A2E-656D-EC5D-FDE7-230488526EFC}"/>
          </ac:spMkLst>
        </pc:spChg>
        <pc:spChg chg="del">
          <ac:chgData name="LI, Jianqiang" userId="cff57bb5-6b3d-420f-8247-78e7019450b8" providerId="ADAL" clId="{D02C02F3-F859-45DD-AAFE-728E40A194AB}" dt="2024-09-23T09:03:04.525" v="1569" actId="478"/>
          <ac:spMkLst>
            <pc:docMk/>
            <pc:sldMk cId="4229940086" sldId="643"/>
            <ac:spMk id="3" creationId="{35E5DA3A-C303-88DD-0A47-ED3BBBDE8233}"/>
          </ac:spMkLst>
        </pc:spChg>
        <pc:spChg chg="add mod">
          <ac:chgData name="LI, Jianqiang" userId="cff57bb5-6b3d-420f-8247-78e7019450b8" providerId="ADAL" clId="{D02C02F3-F859-45DD-AAFE-728E40A194AB}" dt="2024-09-26T02:19:49.608" v="2520" actId="20577"/>
          <ac:spMkLst>
            <pc:docMk/>
            <pc:sldMk cId="4229940086" sldId="643"/>
            <ac:spMk id="5" creationId="{19119F28-0C69-3834-E081-65FFBE64B318}"/>
          </ac:spMkLst>
        </pc:spChg>
        <pc:spChg chg="mod">
          <ac:chgData name="LI, Jianqiang" userId="cff57bb5-6b3d-420f-8247-78e7019450b8" providerId="ADAL" clId="{D02C02F3-F859-45DD-AAFE-728E40A194AB}" dt="2024-09-23T09:42:50.221" v="2154" actId="1076"/>
          <ac:spMkLst>
            <pc:docMk/>
            <pc:sldMk cId="4229940086" sldId="643"/>
            <ac:spMk id="6" creationId="{7EE45859-8B74-CD35-C8F3-849759F3278B}"/>
          </ac:spMkLst>
        </pc:spChg>
        <pc:spChg chg="mod">
          <ac:chgData name="LI, Jianqiang" userId="cff57bb5-6b3d-420f-8247-78e7019450b8" providerId="ADAL" clId="{D02C02F3-F859-45DD-AAFE-728E40A194AB}" dt="2024-09-23T09:15:08.595" v="1862" actId="1076"/>
          <ac:spMkLst>
            <pc:docMk/>
            <pc:sldMk cId="4229940086" sldId="643"/>
            <ac:spMk id="9" creationId="{74711B85-1C2F-4DBF-35CA-8DCBE468A6FA}"/>
          </ac:spMkLst>
        </pc:spChg>
        <pc:spChg chg="mod">
          <ac:chgData name="LI, Jianqiang" userId="cff57bb5-6b3d-420f-8247-78e7019450b8" providerId="ADAL" clId="{D02C02F3-F859-45DD-AAFE-728E40A194AB}" dt="2024-09-23T09:35:45.455" v="2133" actId="20577"/>
          <ac:spMkLst>
            <pc:docMk/>
            <pc:sldMk cId="4229940086" sldId="643"/>
            <ac:spMk id="10" creationId="{6F4E3837-8892-964F-FB2E-D35C0E50373D}"/>
          </ac:spMkLst>
        </pc:spChg>
        <pc:spChg chg="add mod">
          <ac:chgData name="LI, Jianqiang" userId="cff57bb5-6b3d-420f-8247-78e7019450b8" providerId="ADAL" clId="{D02C02F3-F859-45DD-AAFE-728E40A194AB}" dt="2024-09-23T09:21:04.818" v="1920" actId="20577"/>
          <ac:spMkLst>
            <pc:docMk/>
            <pc:sldMk cId="4229940086" sldId="643"/>
            <ac:spMk id="20" creationId="{C1AB8DFD-4F24-44DC-8AD4-0FE2224F631C}"/>
          </ac:spMkLst>
        </pc:spChg>
        <pc:cxnChg chg="add mod">
          <ac:chgData name="LI, Jianqiang" userId="cff57bb5-6b3d-420f-8247-78e7019450b8" providerId="ADAL" clId="{D02C02F3-F859-45DD-AAFE-728E40A194AB}" dt="2024-09-23T09:15:37.627" v="1868" actId="14100"/>
          <ac:cxnSpMkLst>
            <pc:docMk/>
            <pc:sldMk cId="4229940086" sldId="643"/>
            <ac:cxnSpMk id="7" creationId="{DD173995-D82D-8DC6-1A63-13BE21CDA80E}"/>
          </ac:cxnSpMkLst>
        </pc:cxnChg>
        <pc:cxnChg chg="mod">
          <ac:chgData name="LI, Jianqiang" userId="cff57bb5-6b3d-420f-8247-78e7019450b8" providerId="ADAL" clId="{D02C02F3-F859-45DD-AAFE-728E40A194AB}" dt="2024-09-23T09:15:11.919" v="1863" actId="14100"/>
          <ac:cxnSpMkLst>
            <pc:docMk/>
            <pc:sldMk cId="4229940086" sldId="643"/>
            <ac:cxnSpMk id="12" creationId="{F314B3D1-4056-D011-C64C-CD297CB4AE59}"/>
          </ac:cxnSpMkLst>
        </pc:cxnChg>
        <pc:cxnChg chg="add mod">
          <ac:chgData name="LI, Jianqiang" userId="cff57bb5-6b3d-420f-8247-78e7019450b8" providerId="ADAL" clId="{D02C02F3-F859-45DD-AAFE-728E40A194AB}" dt="2024-09-23T09:15:40.956" v="1869" actId="14100"/>
          <ac:cxnSpMkLst>
            <pc:docMk/>
            <pc:sldMk cId="4229940086" sldId="643"/>
            <ac:cxnSpMk id="14" creationId="{25521BF9-C7B6-A1B0-2F1F-9D8AD94FEDCA}"/>
          </ac:cxnSpMkLst>
        </pc:cxnChg>
        <pc:cxnChg chg="mod">
          <ac:chgData name="LI, Jianqiang" userId="cff57bb5-6b3d-420f-8247-78e7019450b8" providerId="ADAL" clId="{D02C02F3-F859-45DD-AAFE-728E40A194AB}" dt="2024-09-23T09:15:20.360" v="1865" actId="14100"/>
          <ac:cxnSpMkLst>
            <pc:docMk/>
            <pc:sldMk cId="4229940086" sldId="643"/>
            <ac:cxnSpMk id="18" creationId="{EE8F97F7-2B9E-3047-2FC9-B916CDDEDB1D}"/>
          </ac:cxnSpMkLst>
        </pc:cxnChg>
        <pc:cxnChg chg="mod">
          <ac:chgData name="LI, Jianqiang" userId="cff57bb5-6b3d-420f-8247-78e7019450b8" providerId="ADAL" clId="{D02C02F3-F859-45DD-AAFE-728E40A194AB}" dt="2024-09-23T09:15:33.705" v="1867" actId="14100"/>
          <ac:cxnSpMkLst>
            <pc:docMk/>
            <pc:sldMk cId="4229940086" sldId="643"/>
            <ac:cxnSpMk id="21" creationId="{F2399818-F202-0D7F-2B8F-C821FE027F03}"/>
          </ac:cxnSpMkLst>
        </pc:cxnChg>
        <pc:cxnChg chg="add del mod">
          <ac:chgData name="LI, Jianqiang" userId="cff57bb5-6b3d-420f-8247-78e7019450b8" providerId="ADAL" clId="{D02C02F3-F859-45DD-AAFE-728E40A194AB}" dt="2024-09-23T09:15:26.690" v="1866" actId="14100"/>
          <ac:cxnSpMkLst>
            <pc:docMk/>
            <pc:sldMk cId="4229940086" sldId="643"/>
            <ac:cxnSpMk id="25" creationId="{B11A0F1E-1BF9-1932-8DA5-2D409E5DB4C7}"/>
          </ac:cxnSpMkLst>
        </pc:cxnChg>
      </pc:sldChg>
      <pc:sldChg chg="addSp delSp modSp add mod">
        <pc:chgData name="LI, Jianqiang" userId="cff57bb5-6b3d-420f-8247-78e7019450b8" providerId="ADAL" clId="{D02C02F3-F859-45DD-AAFE-728E40A194AB}" dt="2024-09-23T09:31:27.782" v="2126" actId="14100"/>
        <pc:sldMkLst>
          <pc:docMk/>
          <pc:sldMk cId="3302421189" sldId="644"/>
        </pc:sldMkLst>
        <pc:spChg chg="mod">
          <ac:chgData name="LI, Jianqiang" userId="cff57bb5-6b3d-420f-8247-78e7019450b8" providerId="ADAL" clId="{D02C02F3-F859-45DD-AAFE-728E40A194AB}" dt="2024-09-23T09:07:33.254" v="1760" actId="20577"/>
          <ac:spMkLst>
            <pc:docMk/>
            <pc:sldMk cId="3302421189" sldId="644"/>
            <ac:spMk id="2" creationId="{62715A2E-656D-EC5D-FDE7-230488526EFC}"/>
          </ac:spMkLst>
        </pc:spChg>
        <pc:spChg chg="ord">
          <ac:chgData name="LI, Jianqiang" userId="cff57bb5-6b3d-420f-8247-78e7019450b8" providerId="ADAL" clId="{D02C02F3-F859-45DD-AAFE-728E40A194AB}" dt="2024-09-23T09:31:17.054" v="2124" actId="166"/>
          <ac:spMkLst>
            <pc:docMk/>
            <pc:sldMk cId="3302421189" sldId="644"/>
            <ac:spMk id="4" creationId="{C903FAE4-3A59-50C4-1BA6-A9AEC61D52CB}"/>
          </ac:spMkLst>
        </pc:spChg>
        <pc:spChg chg="del">
          <ac:chgData name="LI, Jianqiang" userId="cff57bb5-6b3d-420f-8247-78e7019450b8" providerId="ADAL" clId="{D02C02F3-F859-45DD-AAFE-728E40A194AB}" dt="2024-09-23T09:08:13.917" v="1767" actId="478"/>
          <ac:spMkLst>
            <pc:docMk/>
            <pc:sldMk cId="3302421189" sldId="644"/>
            <ac:spMk id="5" creationId="{19119F28-0C69-3834-E081-65FFBE64B318}"/>
          </ac:spMkLst>
        </pc:spChg>
        <pc:spChg chg="mod">
          <ac:chgData name="LI, Jianqiang" userId="cff57bb5-6b3d-420f-8247-78e7019450b8" providerId="ADAL" clId="{D02C02F3-F859-45DD-AAFE-728E40A194AB}" dt="2024-09-23T09:24:59.446" v="2041" actId="1035"/>
          <ac:spMkLst>
            <pc:docMk/>
            <pc:sldMk cId="3302421189" sldId="644"/>
            <ac:spMk id="6" creationId="{7EE45859-8B74-CD35-C8F3-849759F3278B}"/>
          </ac:spMkLst>
        </pc:spChg>
        <pc:spChg chg="del">
          <ac:chgData name="LI, Jianqiang" userId="cff57bb5-6b3d-420f-8247-78e7019450b8" providerId="ADAL" clId="{D02C02F3-F859-45DD-AAFE-728E40A194AB}" dt="2024-09-23T09:08:10.765" v="1763" actId="478"/>
          <ac:spMkLst>
            <pc:docMk/>
            <pc:sldMk cId="3302421189" sldId="644"/>
            <ac:spMk id="8" creationId="{3048482A-26CD-6A78-76DB-978B6FC022D8}"/>
          </ac:spMkLst>
        </pc:spChg>
        <pc:spChg chg="mod">
          <ac:chgData name="LI, Jianqiang" userId="cff57bb5-6b3d-420f-8247-78e7019450b8" providerId="ADAL" clId="{D02C02F3-F859-45DD-AAFE-728E40A194AB}" dt="2024-09-23T09:25:42.051" v="2047" actId="1036"/>
          <ac:spMkLst>
            <pc:docMk/>
            <pc:sldMk cId="3302421189" sldId="644"/>
            <ac:spMk id="9" creationId="{74711B85-1C2F-4DBF-35CA-8DCBE468A6FA}"/>
          </ac:spMkLst>
        </pc:spChg>
        <pc:spChg chg="del">
          <ac:chgData name="LI, Jianqiang" userId="cff57bb5-6b3d-420f-8247-78e7019450b8" providerId="ADAL" clId="{D02C02F3-F859-45DD-AAFE-728E40A194AB}" dt="2024-09-23T09:08:12.527" v="1765" actId="478"/>
          <ac:spMkLst>
            <pc:docMk/>
            <pc:sldMk cId="3302421189" sldId="644"/>
            <ac:spMk id="10" creationId="{6F4E3837-8892-964F-FB2E-D35C0E50373D}"/>
          </ac:spMkLst>
        </pc:spChg>
        <pc:spChg chg="add del mod">
          <ac:chgData name="LI, Jianqiang" userId="cff57bb5-6b3d-420f-8247-78e7019450b8" providerId="ADAL" clId="{D02C02F3-F859-45DD-AAFE-728E40A194AB}" dt="2024-09-23T09:13:26.374" v="1849" actId="478"/>
          <ac:spMkLst>
            <pc:docMk/>
            <pc:sldMk cId="3302421189" sldId="644"/>
            <ac:spMk id="11" creationId="{68E8830D-C1EC-DC0D-ACBD-8FEA04C52FDD}"/>
          </ac:spMkLst>
        </pc:spChg>
        <pc:spChg chg="add mod">
          <ac:chgData name="LI, Jianqiang" userId="cff57bb5-6b3d-420f-8247-78e7019450b8" providerId="ADAL" clId="{D02C02F3-F859-45DD-AAFE-728E40A194AB}" dt="2024-09-23T09:25:23.597" v="2045" actId="1076"/>
          <ac:spMkLst>
            <pc:docMk/>
            <pc:sldMk cId="3302421189" sldId="644"/>
            <ac:spMk id="13" creationId="{463F29D9-C4A9-8B8B-5F54-A3105728F069}"/>
          </ac:spMkLst>
        </pc:spChg>
        <pc:spChg chg="add mod">
          <ac:chgData name="LI, Jianqiang" userId="cff57bb5-6b3d-420f-8247-78e7019450b8" providerId="ADAL" clId="{D02C02F3-F859-45DD-AAFE-728E40A194AB}" dt="2024-09-23T09:25:06.629" v="2042" actId="1076"/>
          <ac:spMkLst>
            <pc:docMk/>
            <pc:sldMk cId="3302421189" sldId="644"/>
            <ac:spMk id="15" creationId="{1EBB1D0E-4401-AEF7-D001-4C1C4FC3CE0B}"/>
          </ac:spMkLst>
        </pc:spChg>
        <pc:spChg chg="del">
          <ac:chgData name="LI, Jianqiang" userId="cff57bb5-6b3d-420f-8247-78e7019450b8" providerId="ADAL" clId="{D02C02F3-F859-45DD-AAFE-728E40A194AB}" dt="2024-09-23T09:08:11.382" v="1764" actId="478"/>
          <ac:spMkLst>
            <pc:docMk/>
            <pc:sldMk cId="3302421189" sldId="644"/>
            <ac:spMk id="16" creationId="{D7E0E3E0-4908-AD85-ACC2-2BB6E0E3D7C1}"/>
          </ac:spMkLst>
        </pc:spChg>
        <pc:spChg chg="del">
          <ac:chgData name="LI, Jianqiang" userId="cff57bb5-6b3d-420f-8247-78e7019450b8" providerId="ADAL" clId="{D02C02F3-F859-45DD-AAFE-728E40A194AB}" dt="2024-09-23T09:08:13.261" v="1766" actId="478"/>
          <ac:spMkLst>
            <pc:docMk/>
            <pc:sldMk cId="3302421189" sldId="644"/>
            <ac:spMk id="17" creationId="{2E1FC83A-FC50-61B8-ECB8-E3A1EAD8B237}"/>
          </ac:spMkLst>
        </pc:spChg>
        <pc:spChg chg="add mod">
          <ac:chgData name="LI, Jianqiang" userId="cff57bb5-6b3d-420f-8247-78e7019450b8" providerId="ADAL" clId="{D02C02F3-F859-45DD-AAFE-728E40A194AB}" dt="2024-09-23T09:30:40.850" v="2120" actId="1076"/>
          <ac:spMkLst>
            <pc:docMk/>
            <pc:sldMk cId="3302421189" sldId="644"/>
            <ac:spMk id="19" creationId="{1E7479C2-ADFA-F24F-D435-2A9C88C68096}"/>
          </ac:spMkLst>
        </pc:spChg>
        <pc:spChg chg="del">
          <ac:chgData name="LI, Jianqiang" userId="cff57bb5-6b3d-420f-8247-78e7019450b8" providerId="ADAL" clId="{D02C02F3-F859-45DD-AAFE-728E40A194AB}" dt="2024-09-23T09:08:15.069" v="1768" actId="478"/>
          <ac:spMkLst>
            <pc:docMk/>
            <pc:sldMk cId="3302421189" sldId="644"/>
            <ac:spMk id="20" creationId="{C1AB8DFD-4F24-44DC-8AD4-0FE2224F631C}"/>
          </ac:spMkLst>
        </pc:spChg>
        <pc:spChg chg="add">
          <ac:chgData name="LI, Jianqiang" userId="cff57bb5-6b3d-420f-8247-78e7019450b8" providerId="ADAL" clId="{D02C02F3-F859-45DD-AAFE-728E40A194AB}" dt="2024-09-23T09:26:50.966" v="2049"/>
          <ac:spMkLst>
            <pc:docMk/>
            <pc:sldMk cId="3302421189" sldId="644"/>
            <ac:spMk id="22" creationId="{087ECE7D-F40E-117E-CDC3-67E6216B414D}"/>
          </ac:spMkLst>
        </pc:spChg>
        <pc:spChg chg="add mod">
          <ac:chgData name="LI, Jianqiang" userId="cff57bb5-6b3d-420f-8247-78e7019450b8" providerId="ADAL" clId="{D02C02F3-F859-45DD-AAFE-728E40A194AB}" dt="2024-09-23T09:30:45.491" v="2121" actId="1076"/>
          <ac:spMkLst>
            <pc:docMk/>
            <pc:sldMk cId="3302421189" sldId="644"/>
            <ac:spMk id="27" creationId="{8E8E4E95-0FE9-E3CB-9DC0-8139E928254E}"/>
          </ac:spMkLst>
        </pc:spChg>
        <pc:spChg chg="add mod">
          <ac:chgData name="LI, Jianqiang" userId="cff57bb5-6b3d-420f-8247-78e7019450b8" providerId="ADAL" clId="{D02C02F3-F859-45DD-AAFE-728E40A194AB}" dt="2024-09-23T09:31:04.271" v="2123" actId="20577"/>
          <ac:spMkLst>
            <pc:docMk/>
            <pc:sldMk cId="3302421189" sldId="644"/>
            <ac:spMk id="31" creationId="{97B71158-CBA3-29F6-3339-333FD1AC9008}"/>
          </ac:spMkLst>
        </pc:spChg>
        <pc:cxnChg chg="del mod">
          <ac:chgData name="LI, Jianqiang" userId="cff57bb5-6b3d-420f-8247-78e7019450b8" providerId="ADAL" clId="{D02C02F3-F859-45DD-AAFE-728E40A194AB}" dt="2024-09-23T09:08:18.236" v="1769" actId="478"/>
          <ac:cxnSpMkLst>
            <pc:docMk/>
            <pc:sldMk cId="3302421189" sldId="644"/>
            <ac:cxnSpMk id="7" creationId="{DD173995-D82D-8DC6-1A63-13BE21CDA80E}"/>
          </ac:cxnSpMkLst>
        </pc:cxnChg>
        <pc:cxnChg chg="del mod">
          <ac:chgData name="LI, Jianqiang" userId="cff57bb5-6b3d-420f-8247-78e7019450b8" providerId="ADAL" clId="{D02C02F3-F859-45DD-AAFE-728E40A194AB}" dt="2024-09-23T09:08:18.236" v="1769" actId="478"/>
          <ac:cxnSpMkLst>
            <pc:docMk/>
            <pc:sldMk cId="3302421189" sldId="644"/>
            <ac:cxnSpMk id="12" creationId="{F314B3D1-4056-D011-C64C-CD297CB4AE59}"/>
          </ac:cxnSpMkLst>
        </pc:cxnChg>
        <pc:cxnChg chg="del mod">
          <ac:chgData name="LI, Jianqiang" userId="cff57bb5-6b3d-420f-8247-78e7019450b8" providerId="ADAL" clId="{D02C02F3-F859-45DD-AAFE-728E40A194AB}" dt="2024-09-23T09:08:18.236" v="1769" actId="478"/>
          <ac:cxnSpMkLst>
            <pc:docMk/>
            <pc:sldMk cId="3302421189" sldId="644"/>
            <ac:cxnSpMk id="14" creationId="{25521BF9-C7B6-A1B0-2F1F-9D8AD94FEDCA}"/>
          </ac:cxnSpMkLst>
        </pc:cxnChg>
        <pc:cxnChg chg="del mod">
          <ac:chgData name="LI, Jianqiang" userId="cff57bb5-6b3d-420f-8247-78e7019450b8" providerId="ADAL" clId="{D02C02F3-F859-45DD-AAFE-728E40A194AB}" dt="2024-09-23T09:08:18.236" v="1769" actId="478"/>
          <ac:cxnSpMkLst>
            <pc:docMk/>
            <pc:sldMk cId="3302421189" sldId="644"/>
            <ac:cxnSpMk id="18" creationId="{EE8F97F7-2B9E-3047-2FC9-B916CDDEDB1D}"/>
          </ac:cxnSpMkLst>
        </pc:cxnChg>
        <pc:cxnChg chg="del mod">
          <ac:chgData name="LI, Jianqiang" userId="cff57bb5-6b3d-420f-8247-78e7019450b8" providerId="ADAL" clId="{D02C02F3-F859-45DD-AAFE-728E40A194AB}" dt="2024-09-23T09:08:18.236" v="1769" actId="478"/>
          <ac:cxnSpMkLst>
            <pc:docMk/>
            <pc:sldMk cId="3302421189" sldId="644"/>
            <ac:cxnSpMk id="21" creationId="{F2399818-F202-0D7F-2B8F-C821FE027F03}"/>
          </ac:cxnSpMkLst>
        </pc:cxnChg>
        <pc:cxnChg chg="add mod">
          <ac:chgData name="LI, Jianqiang" userId="cff57bb5-6b3d-420f-8247-78e7019450b8" providerId="ADAL" clId="{D02C02F3-F859-45DD-AAFE-728E40A194AB}" dt="2024-09-23T09:31:23.712" v="2125" actId="14100"/>
          <ac:cxnSpMkLst>
            <pc:docMk/>
            <pc:sldMk cId="3302421189" sldId="644"/>
            <ac:cxnSpMk id="23" creationId="{EAAF4618-AB25-ACF6-2530-FE81EB97C6A2}"/>
          </ac:cxnSpMkLst>
        </pc:cxnChg>
        <pc:cxnChg chg="del mod">
          <ac:chgData name="LI, Jianqiang" userId="cff57bb5-6b3d-420f-8247-78e7019450b8" providerId="ADAL" clId="{D02C02F3-F859-45DD-AAFE-728E40A194AB}" dt="2024-09-23T09:08:18.236" v="1769" actId="478"/>
          <ac:cxnSpMkLst>
            <pc:docMk/>
            <pc:sldMk cId="3302421189" sldId="644"/>
            <ac:cxnSpMk id="25" creationId="{B11A0F1E-1BF9-1932-8DA5-2D409E5DB4C7}"/>
          </ac:cxnSpMkLst>
        </pc:cxnChg>
        <pc:cxnChg chg="add mod">
          <ac:chgData name="LI, Jianqiang" userId="cff57bb5-6b3d-420f-8247-78e7019450b8" providerId="ADAL" clId="{D02C02F3-F859-45DD-AAFE-728E40A194AB}" dt="2024-09-23T09:31:27.782" v="2126" actId="14100"/>
          <ac:cxnSpMkLst>
            <pc:docMk/>
            <pc:sldMk cId="3302421189" sldId="644"/>
            <ac:cxnSpMk id="28" creationId="{E91DCAB2-C8EB-655A-748E-1C3A47F0709D}"/>
          </ac:cxnSpMkLst>
        </pc:cxnChg>
      </pc:sldChg>
      <pc:sldChg chg="addSp delSp modSp add mod">
        <pc:chgData name="LI, Jianqiang" userId="cff57bb5-6b3d-420f-8247-78e7019450b8" providerId="ADAL" clId="{D02C02F3-F859-45DD-AAFE-728E40A194AB}" dt="2024-09-26T01:45:15.603" v="2330" actId="14100"/>
        <pc:sldMkLst>
          <pc:docMk/>
          <pc:sldMk cId="3566911339" sldId="645"/>
        </pc:sldMkLst>
        <pc:spChg chg="mod">
          <ac:chgData name="LI, Jianqiang" userId="cff57bb5-6b3d-420f-8247-78e7019450b8" providerId="ADAL" clId="{D02C02F3-F859-45DD-AAFE-728E40A194AB}" dt="2024-09-23T09:51:22.106" v="2178" actId="20577"/>
          <ac:spMkLst>
            <pc:docMk/>
            <pc:sldMk cId="3566911339" sldId="645"/>
            <ac:spMk id="2" creationId="{62715A2E-656D-EC5D-FDE7-230488526EFC}"/>
          </ac:spMkLst>
        </pc:spChg>
        <pc:spChg chg="add mod">
          <ac:chgData name="LI, Jianqiang" userId="cff57bb5-6b3d-420f-8247-78e7019450b8" providerId="ADAL" clId="{D02C02F3-F859-45DD-AAFE-728E40A194AB}" dt="2024-09-23T10:18:59.928" v="2321" actId="27636"/>
          <ac:spMkLst>
            <pc:docMk/>
            <pc:sldMk cId="3566911339" sldId="645"/>
            <ac:spMk id="3" creationId="{4F9DF121-5295-B8EB-2410-E170AB4E45F1}"/>
          </ac:spMkLst>
        </pc:spChg>
        <pc:spChg chg="add mod">
          <ac:chgData name="LI, Jianqiang" userId="cff57bb5-6b3d-420f-8247-78e7019450b8" providerId="ADAL" clId="{D02C02F3-F859-45DD-AAFE-728E40A194AB}" dt="2024-09-23T09:54:13.212" v="2219"/>
          <ac:spMkLst>
            <pc:docMk/>
            <pc:sldMk cId="3566911339" sldId="645"/>
            <ac:spMk id="5" creationId="{A3BDC555-1CEC-3B9C-D135-05F72DEB44E0}"/>
          </ac:spMkLst>
        </pc:spChg>
        <pc:spChg chg="del">
          <ac:chgData name="LI, Jianqiang" userId="cff57bb5-6b3d-420f-8247-78e7019450b8" providerId="ADAL" clId="{D02C02F3-F859-45DD-AAFE-728E40A194AB}" dt="2024-09-23T09:53:16.045" v="2180" actId="478"/>
          <ac:spMkLst>
            <pc:docMk/>
            <pc:sldMk cId="3566911339" sldId="645"/>
            <ac:spMk id="6" creationId="{7EE45859-8B74-CD35-C8F3-849759F3278B}"/>
          </ac:spMkLst>
        </pc:spChg>
        <pc:spChg chg="add mod">
          <ac:chgData name="LI, Jianqiang" userId="cff57bb5-6b3d-420f-8247-78e7019450b8" providerId="ADAL" clId="{D02C02F3-F859-45DD-AAFE-728E40A194AB}" dt="2024-09-26T01:45:15.603" v="2330" actId="14100"/>
          <ac:spMkLst>
            <pc:docMk/>
            <pc:sldMk cId="3566911339" sldId="645"/>
            <ac:spMk id="7" creationId="{B159820B-810A-2284-B21D-5FC5B32C919A}"/>
          </ac:spMkLst>
        </pc:spChg>
        <pc:spChg chg="del">
          <ac:chgData name="LI, Jianqiang" userId="cff57bb5-6b3d-420f-8247-78e7019450b8" providerId="ADAL" clId="{D02C02F3-F859-45DD-AAFE-728E40A194AB}" dt="2024-09-23T09:53:17.389" v="2181" actId="478"/>
          <ac:spMkLst>
            <pc:docMk/>
            <pc:sldMk cId="3566911339" sldId="645"/>
            <ac:spMk id="9" creationId="{74711B85-1C2F-4DBF-35CA-8DCBE468A6FA}"/>
          </ac:spMkLst>
        </pc:spChg>
        <pc:spChg chg="del">
          <ac:chgData name="LI, Jianqiang" userId="cff57bb5-6b3d-420f-8247-78e7019450b8" providerId="ADAL" clId="{D02C02F3-F859-45DD-AAFE-728E40A194AB}" dt="2024-09-23T09:53:27.196" v="2187" actId="478"/>
          <ac:spMkLst>
            <pc:docMk/>
            <pc:sldMk cId="3566911339" sldId="645"/>
            <ac:spMk id="13" creationId="{463F29D9-C4A9-8B8B-5F54-A3105728F069}"/>
          </ac:spMkLst>
        </pc:spChg>
        <pc:spChg chg="del">
          <ac:chgData name="LI, Jianqiang" userId="cff57bb5-6b3d-420f-8247-78e7019450b8" providerId="ADAL" clId="{D02C02F3-F859-45DD-AAFE-728E40A194AB}" dt="2024-09-23T09:53:15.006" v="2179" actId="478"/>
          <ac:spMkLst>
            <pc:docMk/>
            <pc:sldMk cId="3566911339" sldId="645"/>
            <ac:spMk id="15" creationId="{1EBB1D0E-4401-AEF7-D001-4C1C4FC3CE0B}"/>
          </ac:spMkLst>
        </pc:spChg>
        <pc:spChg chg="del">
          <ac:chgData name="LI, Jianqiang" userId="cff57bb5-6b3d-420f-8247-78e7019450b8" providerId="ADAL" clId="{D02C02F3-F859-45DD-AAFE-728E40A194AB}" dt="2024-09-23T09:53:26.148" v="2186" actId="478"/>
          <ac:spMkLst>
            <pc:docMk/>
            <pc:sldMk cId="3566911339" sldId="645"/>
            <ac:spMk id="19" creationId="{1E7479C2-ADFA-F24F-D435-2A9C88C68096}"/>
          </ac:spMkLst>
        </pc:spChg>
        <pc:spChg chg="del">
          <ac:chgData name="LI, Jianqiang" userId="cff57bb5-6b3d-420f-8247-78e7019450b8" providerId="ADAL" clId="{D02C02F3-F859-45DD-AAFE-728E40A194AB}" dt="2024-09-23T09:53:23.969" v="2183" actId="478"/>
          <ac:spMkLst>
            <pc:docMk/>
            <pc:sldMk cId="3566911339" sldId="645"/>
            <ac:spMk id="27" creationId="{8E8E4E95-0FE9-E3CB-9DC0-8139E928254E}"/>
          </ac:spMkLst>
        </pc:spChg>
        <pc:spChg chg="del">
          <ac:chgData name="LI, Jianqiang" userId="cff57bb5-6b3d-420f-8247-78e7019450b8" providerId="ADAL" clId="{D02C02F3-F859-45DD-AAFE-728E40A194AB}" dt="2024-09-23T09:53:22.993" v="2182" actId="478"/>
          <ac:spMkLst>
            <pc:docMk/>
            <pc:sldMk cId="3566911339" sldId="645"/>
            <ac:spMk id="31" creationId="{97B71158-CBA3-29F6-3339-333FD1AC9008}"/>
          </ac:spMkLst>
        </pc:spChg>
        <pc:cxnChg chg="del mod">
          <ac:chgData name="LI, Jianqiang" userId="cff57bb5-6b3d-420f-8247-78e7019450b8" providerId="ADAL" clId="{D02C02F3-F859-45DD-AAFE-728E40A194AB}" dt="2024-09-23T09:53:25.292" v="2185" actId="478"/>
          <ac:cxnSpMkLst>
            <pc:docMk/>
            <pc:sldMk cId="3566911339" sldId="645"/>
            <ac:cxnSpMk id="23" creationId="{EAAF4618-AB25-ACF6-2530-FE81EB97C6A2}"/>
          </ac:cxnSpMkLst>
        </pc:cxnChg>
        <pc:cxnChg chg="del mod">
          <ac:chgData name="LI, Jianqiang" userId="cff57bb5-6b3d-420f-8247-78e7019450b8" providerId="ADAL" clId="{D02C02F3-F859-45DD-AAFE-728E40A194AB}" dt="2024-09-23T09:53:24.718" v="2184" actId="478"/>
          <ac:cxnSpMkLst>
            <pc:docMk/>
            <pc:sldMk cId="3566911339" sldId="645"/>
            <ac:cxnSpMk id="28" creationId="{E91DCAB2-C8EB-655A-748E-1C3A47F0709D}"/>
          </ac:cxnSpMkLst>
        </pc:cxnChg>
      </pc:sldChg>
      <pc:sldChg chg="add">
        <pc:chgData name="LI, Jianqiang" userId="cff57bb5-6b3d-420f-8247-78e7019450b8" providerId="ADAL" clId="{D02C02F3-F859-45DD-AAFE-728E40A194AB}" dt="2024-09-26T02:12:47.052" v="2331"/>
        <pc:sldMkLst>
          <pc:docMk/>
          <pc:sldMk cId="1415499555" sldId="646"/>
        </pc:sldMkLst>
      </pc:sldChg>
    </pc:docChg>
  </pc:docChgLst>
  <pc:docChgLst>
    <pc:chgData name="LI, Jianqiang" userId="cff57bb5-6b3d-420f-8247-78e7019450b8" providerId="ADAL" clId="{5733EF17-AB39-4DCA-B72F-092CBDB8529B}"/>
    <pc:docChg chg="undo custSel addSld delSld modSld sldOrd">
      <pc:chgData name="LI, Jianqiang" userId="cff57bb5-6b3d-420f-8247-78e7019450b8" providerId="ADAL" clId="{5733EF17-AB39-4DCA-B72F-092CBDB8529B}" dt="2024-10-22T04:48:21.443" v="3770" actId="1076"/>
      <pc:docMkLst>
        <pc:docMk/>
      </pc:docMkLst>
      <pc:sldChg chg="modSp mod">
        <pc:chgData name="LI, Jianqiang" userId="cff57bb5-6b3d-420f-8247-78e7019450b8" providerId="ADAL" clId="{5733EF17-AB39-4DCA-B72F-092CBDB8529B}" dt="2024-10-21T09:06:43.333" v="1823" actId="20577"/>
        <pc:sldMkLst>
          <pc:docMk/>
          <pc:sldMk cId="2808513160" sldId="613"/>
        </pc:sldMkLst>
        <pc:spChg chg="mod">
          <ac:chgData name="LI, Jianqiang" userId="cff57bb5-6b3d-420f-8247-78e7019450b8" providerId="ADAL" clId="{5733EF17-AB39-4DCA-B72F-092CBDB8529B}" dt="2024-10-21T09:06:43.333" v="1823" actId="20577"/>
          <ac:spMkLst>
            <pc:docMk/>
            <pc:sldMk cId="2808513160" sldId="613"/>
            <ac:spMk id="3" creationId="{F8C13C63-B26A-4A9C-A1CA-724346AB2906}"/>
          </ac:spMkLst>
        </pc:spChg>
        <pc:spChg chg="mod">
          <ac:chgData name="LI, Jianqiang" userId="cff57bb5-6b3d-420f-8247-78e7019450b8" providerId="ADAL" clId="{5733EF17-AB39-4DCA-B72F-092CBDB8529B}" dt="2024-10-21T09:06:22.186" v="1820" actId="20577"/>
          <ac:spMkLst>
            <pc:docMk/>
            <pc:sldMk cId="2808513160" sldId="613"/>
            <ac:spMk id="7" creationId="{8D32768C-F15F-6E75-41D1-9F14D317D991}"/>
          </ac:spMkLst>
        </pc:spChg>
      </pc:sldChg>
      <pc:sldChg chg="modSp mod">
        <pc:chgData name="LI, Jianqiang" userId="cff57bb5-6b3d-420f-8247-78e7019450b8" providerId="ADAL" clId="{5733EF17-AB39-4DCA-B72F-092CBDB8529B}" dt="2024-10-21T08:13:34.413" v="215" actId="20577"/>
        <pc:sldMkLst>
          <pc:docMk/>
          <pc:sldMk cId="4196136796" sldId="624"/>
        </pc:sldMkLst>
        <pc:spChg chg="mod">
          <ac:chgData name="LI, Jianqiang" userId="cff57bb5-6b3d-420f-8247-78e7019450b8" providerId="ADAL" clId="{5733EF17-AB39-4DCA-B72F-092CBDB8529B}" dt="2024-10-21T08:13:34.413" v="215" actId="20577"/>
          <ac:spMkLst>
            <pc:docMk/>
            <pc:sldMk cId="4196136796" sldId="624"/>
            <ac:spMk id="3" creationId="{36A5FFEE-E22C-7E2F-1F3B-D8658E79FF2E}"/>
          </ac:spMkLst>
        </pc:spChg>
      </pc:sldChg>
      <pc:sldChg chg="del">
        <pc:chgData name="LI, Jianqiang" userId="cff57bb5-6b3d-420f-8247-78e7019450b8" providerId="ADAL" clId="{5733EF17-AB39-4DCA-B72F-092CBDB8529B}" dt="2024-10-21T12:12:08.104" v="3605" actId="47"/>
        <pc:sldMkLst>
          <pc:docMk/>
          <pc:sldMk cId="1164986566" sldId="625"/>
        </pc:sldMkLst>
      </pc:sldChg>
      <pc:sldChg chg="ord">
        <pc:chgData name="LI, Jianqiang" userId="cff57bb5-6b3d-420f-8247-78e7019450b8" providerId="ADAL" clId="{5733EF17-AB39-4DCA-B72F-092CBDB8529B}" dt="2024-10-21T08:25:09.123" v="776"/>
        <pc:sldMkLst>
          <pc:docMk/>
          <pc:sldMk cId="1187496923" sldId="634"/>
        </pc:sldMkLst>
      </pc:sldChg>
      <pc:sldChg chg="del">
        <pc:chgData name="LI, Jianqiang" userId="cff57bb5-6b3d-420f-8247-78e7019450b8" providerId="ADAL" clId="{5733EF17-AB39-4DCA-B72F-092CBDB8529B}" dt="2024-10-21T12:12:07.188" v="3603" actId="47"/>
        <pc:sldMkLst>
          <pc:docMk/>
          <pc:sldMk cId="2856971437" sldId="635"/>
        </pc:sldMkLst>
      </pc:sldChg>
      <pc:sldChg chg="del">
        <pc:chgData name="LI, Jianqiang" userId="cff57bb5-6b3d-420f-8247-78e7019450b8" providerId="ADAL" clId="{5733EF17-AB39-4DCA-B72F-092CBDB8529B}" dt="2024-10-21T12:12:08.457" v="3606" actId="47"/>
        <pc:sldMkLst>
          <pc:docMk/>
          <pc:sldMk cId="2876691948" sldId="636"/>
        </pc:sldMkLst>
      </pc:sldChg>
      <pc:sldChg chg="del">
        <pc:chgData name="LI, Jianqiang" userId="cff57bb5-6b3d-420f-8247-78e7019450b8" providerId="ADAL" clId="{5733EF17-AB39-4DCA-B72F-092CBDB8529B}" dt="2024-10-21T12:12:10.842" v="3608" actId="47"/>
        <pc:sldMkLst>
          <pc:docMk/>
          <pc:sldMk cId="2520553328" sldId="637"/>
        </pc:sldMkLst>
      </pc:sldChg>
      <pc:sldChg chg="del">
        <pc:chgData name="LI, Jianqiang" userId="cff57bb5-6b3d-420f-8247-78e7019450b8" providerId="ADAL" clId="{5733EF17-AB39-4DCA-B72F-092CBDB8529B}" dt="2024-10-21T12:12:12.011" v="3611" actId="47"/>
        <pc:sldMkLst>
          <pc:docMk/>
          <pc:sldMk cId="2060659652" sldId="642"/>
        </pc:sldMkLst>
      </pc:sldChg>
      <pc:sldChg chg="del">
        <pc:chgData name="LI, Jianqiang" userId="cff57bb5-6b3d-420f-8247-78e7019450b8" providerId="ADAL" clId="{5733EF17-AB39-4DCA-B72F-092CBDB8529B}" dt="2024-10-21T12:12:14.323" v="3617" actId="47"/>
        <pc:sldMkLst>
          <pc:docMk/>
          <pc:sldMk cId="3566911339" sldId="645"/>
        </pc:sldMkLst>
      </pc:sldChg>
      <pc:sldChg chg="addSp delSp modSp mod">
        <pc:chgData name="LI, Jianqiang" userId="cff57bb5-6b3d-420f-8247-78e7019450b8" providerId="ADAL" clId="{5733EF17-AB39-4DCA-B72F-092CBDB8529B}" dt="2024-10-21T08:25:51.281" v="782" actId="20577"/>
        <pc:sldMkLst>
          <pc:docMk/>
          <pc:sldMk cId="1415499555" sldId="646"/>
        </pc:sldMkLst>
        <pc:spChg chg="mod">
          <ac:chgData name="LI, Jianqiang" userId="cff57bb5-6b3d-420f-8247-78e7019450b8" providerId="ADAL" clId="{5733EF17-AB39-4DCA-B72F-092CBDB8529B}" dt="2024-10-21T08:14:05.169" v="230" actId="20577"/>
          <ac:spMkLst>
            <pc:docMk/>
            <pc:sldMk cId="1415499555" sldId="646"/>
            <ac:spMk id="2" creationId="{62715A2E-656D-EC5D-FDE7-230488526EFC}"/>
          </ac:spMkLst>
        </pc:spChg>
        <pc:spChg chg="del">
          <ac:chgData name="LI, Jianqiang" userId="cff57bb5-6b3d-420f-8247-78e7019450b8" providerId="ADAL" clId="{5733EF17-AB39-4DCA-B72F-092CBDB8529B}" dt="2024-10-21T08:22:00.094" v="747" actId="478"/>
          <ac:spMkLst>
            <pc:docMk/>
            <pc:sldMk cId="1415499555" sldId="646"/>
            <ac:spMk id="3" creationId="{36A5FFEE-E22C-7E2F-1F3B-D8658E79FF2E}"/>
          </ac:spMkLst>
        </pc:spChg>
        <pc:spChg chg="mod">
          <ac:chgData name="LI, Jianqiang" userId="cff57bb5-6b3d-420f-8247-78e7019450b8" providerId="ADAL" clId="{5733EF17-AB39-4DCA-B72F-092CBDB8529B}" dt="2024-10-21T08:25:51.281" v="782" actId="20577"/>
          <ac:spMkLst>
            <pc:docMk/>
            <pc:sldMk cId="1415499555" sldId="646"/>
            <ac:spMk id="6" creationId="{059666F3-2E33-F336-CBC8-9499F9D78784}"/>
          </ac:spMkLst>
        </pc:spChg>
        <pc:spChg chg="add del mod">
          <ac:chgData name="LI, Jianqiang" userId="cff57bb5-6b3d-420f-8247-78e7019450b8" providerId="ADAL" clId="{5733EF17-AB39-4DCA-B72F-092CBDB8529B}" dt="2024-10-21T08:22:02.081" v="748" actId="478"/>
          <ac:spMkLst>
            <pc:docMk/>
            <pc:sldMk cId="1415499555" sldId="646"/>
            <ac:spMk id="8" creationId="{FD0B8C39-B8AC-0BB2-EB6A-55BF12082EDB}"/>
          </ac:spMkLst>
        </pc:spChg>
        <pc:graphicFrameChg chg="add mod modGraphic">
          <ac:chgData name="LI, Jianqiang" userId="cff57bb5-6b3d-420f-8247-78e7019450b8" providerId="ADAL" clId="{5733EF17-AB39-4DCA-B72F-092CBDB8529B}" dt="2024-10-21T08:23:44.825" v="774" actId="1076"/>
          <ac:graphicFrameMkLst>
            <pc:docMk/>
            <pc:sldMk cId="1415499555" sldId="646"/>
            <ac:graphicFrameMk id="5" creationId="{1BCF8D07-9BFC-89D5-A55E-4E8F371E501B}"/>
          </ac:graphicFrameMkLst>
        </pc:graphicFrameChg>
      </pc:sldChg>
      <pc:sldChg chg="del">
        <pc:chgData name="LI, Jianqiang" userId="cff57bb5-6b3d-420f-8247-78e7019450b8" providerId="ADAL" clId="{5733EF17-AB39-4DCA-B72F-092CBDB8529B}" dt="2024-10-21T12:12:07.767" v="3604" actId="47"/>
        <pc:sldMkLst>
          <pc:docMk/>
          <pc:sldMk cId="618963421" sldId="648"/>
        </pc:sldMkLst>
      </pc:sldChg>
      <pc:sldChg chg="del">
        <pc:chgData name="LI, Jianqiang" userId="cff57bb5-6b3d-420f-8247-78e7019450b8" providerId="ADAL" clId="{5733EF17-AB39-4DCA-B72F-092CBDB8529B}" dt="2024-10-21T12:12:09.048" v="3607" actId="47"/>
        <pc:sldMkLst>
          <pc:docMk/>
          <pc:sldMk cId="2107550131" sldId="649"/>
        </pc:sldMkLst>
      </pc:sldChg>
      <pc:sldChg chg="del">
        <pc:chgData name="LI, Jianqiang" userId="cff57bb5-6b3d-420f-8247-78e7019450b8" providerId="ADAL" clId="{5733EF17-AB39-4DCA-B72F-092CBDB8529B}" dt="2024-10-21T12:12:11.335" v="3609" actId="47"/>
        <pc:sldMkLst>
          <pc:docMk/>
          <pc:sldMk cId="1075628936" sldId="650"/>
        </pc:sldMkLst>
      </pc:sldChg>
      <pc:sldChg chg="del">
        <pc:chgData name="LI, Jianqiang" userId="cff57bb5-6b3d-420f-8247-78e7019450b8" providerId="ADAL" clId="{5733EF17-AB39-4DCA-B72F-092CBDB8529B}" dt="2024-10-21T12:12:11.680" v="3610" actId="47"/>
        <pc:sldMkLst>
          <pc:docMk/>
          <pc:sldMk cId="2151756269" sldId="651"/>
        </pc:sldMkLst>
      </pc:sldChg>
      <pc:sldChg chg="del">
        <pc:chgData name="LI, Jianqiang" userId="cff57bb5-6b3d-420f-8247-78e7019450b8" providerId="ADAL" clId="{5733EF17-AB39-4DCA-B72F-092CBDB8529B}" dt="2024-10-21T12:12:12.309" v="3612" actId="47"/>
        <pc:sldMkLst>
          <pc:docMk/>
          <pc:sldMk cId="1926095109" sldId="652"/>
        </pc:sldMkLst>
      </pc:sldChg>
      <pc:sldChg chg="del">
        <pc:chgData name="LI, Jianqiang" userId="cff57bb5-6b3d-420f-8247-78e7019450b8" providerId="ADAL" clId="{5733EF17-AB39-4DCA-B72F-092CBDB8529B}" dt="2024-10-21T12:12:12.620" v="3613" actId="47"/>
        <pc:sldMkLst>
          <pc:docMk/>
          <pc:sldMk cId="446785755" sldId="653"/>
        </pc:sldMkLst>
      </pc:sldChg>
      <pc:sldChg chg="del">
        <pc:chgData name="LI, Jianqiang" userId="cff57bb5-6b3d-420f-8247-78e7019450b8" providerId="ADAL" clId="{5733EF17-AB39-4DCA-B72F-092CBDB8529B}" dt="2024-10-21T12:12:12.888" v="3614" actId="47"/>
        <pc:sldMkLst>
          <pc:docMk/>
          <pc:sldMk cId="1929160159" sldId="654"/>
        </pc:sldMkLst>
      </pc:sldChg>
      <pc:sldChg chg="del">
        <pc:chgData name="LI, Jianqiang" userId="cff57bb5-6b3d-420f-8247-78e7019450b8" providerId="ADAL" clId="{5733EF17-AB39-4DCA-B72F-092CBDB8529B}" dt="2024-10-21T12:12:13.202" v="3615" actId="47"/>
        <pc:sldMkLst>
          <pc:docMk/>
          <pc:sldMk cId="3208861048" sldId="655"/>
        </pc:sldMkLst>
      </pc:sldChg>
      <pc:sldChg chg="del">
        <pc:chgData name="LI, Jianqiang" userId="cff57bb5-6b3d-420f-8247-78e7019450b8" providerId="ADAL" clId="{5733EF17-AB39-4DCA-B72F-092CBDB8529B}" dt="2024-10-21T12:12:13.848" v="3616" actId="47"/>
        <pc:sldMkLst>
          <pc:docMk/>
          <pc:sldMk cId="2131429469" sldId="656"/>
        </pc:sldMkLst>
      </pc:sldChg>
      <pc:sldChg chg="addSp delSp modSp add mod delAnim">
        <pc:chgData name="LI, Jianqiang" userId="cff57bb5-6b3d-420f-8247-78e7019450b8" providerId="ADAL" clId="{5733EF17-AB39-4DCA-B72F-092CBDB8529B}" dt="2024-10-21T08:36:33.800" v="1493" actId="20577"/>
        <pc:sldMkLst>
          <pc:docMk/>
          <pc:sldMk cId="2264182964" sldId="657"/>
        </pc:sldMkLst>
        <pc:spChg chg="mod">
          <ac:chgData name="LI, Jianqiang" userId="cff57bb5-6b3d-420f-8247-78e7019450b8" providerId="ADAL" clId="{5733EF17-AB39-4DCA-B72F-092CBDB8529B}" dt="2024-10-21T08:27:13.058" v="816" actId="20577"/>
          <ac:spMkLst>
            <pc:docMk/>
            <pc:sldMk cId="2264182964" sldId="657"/>
            <ac:spMk id="2" creationId="{62715A2E-656D-EC5D-FDE7-230488526EFC}"/>
          </ac:spMkLst>
        </pc:spChg>
        <pc:spChg chg="add mod">
          <ac:chgData name="LI, Jianqiang" userId="cff57bb5-6b3d-420f-8247-78e7019450b8" providerId="ADAL" clId="{5733EF17-AB39-4DCA-B72F-092CBDB8529B}" dt="2024-10-21T08:36:33.800" v="1493" actId="20577"/>
          <ac:spMkLst>
            <pc:docMk/>
            <pc:sldMk cId="2264182964" sldId="657"/>
            <ac:spMk id="3" creationId="{B161272D-C3A9-7227-9F2F-ECB2E34D5B70}"/>
          </ac:spMkLst>
        </pc:spChg>
        <pc:spChg chg="del">
          <ac:chgData name="LI, Jianqiang" userId="cff57bb5-6b3d-420f-8247-78e7019450b8" providerId="ADAL" clId="{5733EF17-AB39-4DCA-B72F-092CBDB8529B}" dt="2024-10-21T08:27:32.937" v="818" actId="478"/>
          <ac:spMkLst>
            <pc:docMk/>
            <pc:sldMk cId="2264182964" sldId="657"/>
            <ac:spMk id="6" creationId="{059666F3-2E33-F336-CBC8-9499F9D78784}"/>
          </ac:spMkLst>
        </pc:spChg>
        <pc:graphicFrameChg chg="del">
          <ac:chgData name="LI, Jianqiang" userId="cff57bb5-6b3d-420f-8247-78e7019450b8" providerId="ADAL" clId="{5733EF17-AB39-4DCA-B72F-092CBDB8529B}" dt="2024-10-21T08:27:31.643" v="817" actId="478"/>
          <ac:graphicFrameMkLst>
            <pc:docMk/>
            <pc:sldMk cId="2264182964" sldId="657"/>
            <ac:graphicFrameMk id="5" creationId="{1BCF8D07-9BFC-89D5-A55E-4E8F371E501B}"/>
          </ac:graphicFrameMkLst>
        </pc:graphicFrameChg>
      </pc:sldChg>
      <pc:sldChg chg="modSp add mod">
        <pc:chgData name="LI, Jianqiang" userId="cff57bb5-6b3d-420f-8247-78e7019450b8" providerId="ADAL" clId="{5733EF17-AB39-4DCA-B72F-092CBDB8529B}" dt="2024-10-21T08:39:13.799" v="1579" actId="20577"/>
        <pc:sldMkLst>
          <pc:docMk/>
          <pc:sldMk cId="1493193318" sldId="658"/>
        </pc:sldMkLst>
        <pc:spChg chg="mod">
          <ac:chgData name="LI, Jianqiang" userId="cff57bb5-6b3d-420f-8247-78e7019450b8" providerId="ADAL" clId="{5733EF17-AB39-4DCA-B72F-092CBDB8529B}" dt="2024-10-21T08:37:45.535" v="1513" actId="20577"/>
          <ac:spMkLst>
            <pc:docMk/>
            <pc:sldMk cId="1493193318" sldId="658"/>
            <ac:spMk id="2" creationId="{62715A2E-656D-EC5D-FDE7-230488526EFC}"/>
          </ac:spMkLst>
        </pc:spChg>
        <pc:spChg chg="mod">
          <ac:chgData name="LI, Jianqiang" userId="cff57bb5-6b3d-420f-8247-78e7019450b8" providerId="ADAL" clId="{5733EF17-AB39-4DCA-B72F-092CBDB8529B}" dt="2024-10-21T08:39:13.799" v="1579" actId="20577"/>
          <ac:spMkLst>
            <pc:docMk/>
            <pc:sldMk cId="1493193318" sldId="658"/>
            <ac:spMk id="3" creationId="{B161272D-C3A9-7227-9F2F-ECB2E34D5B70}"/>
          </ac:spMkLst>
        </pc:spChg>
      </pc:sldChg>
      <pc:sldChg chg="modSp add mod">
        <pc:chgData name="LI, Jianqiang" userId="cff57bb5-6b3d-420f-8247-78e7019450b8" providerId="ADAL" clId="{5733EF17-AB39-4DCA-B72F-092CBDB8529B}" dt="2024-10-21T08:40:02.213" v="1594" actId="20577"/>
        <pc:sldMkLst>
          <pc:docMk/>
          <pc:sldMk cId="1157754618" sldId="659"/>
        </pc:sldMkLst>
        <pc:spChg chg="mod">
          <ac:chgData name="LI, Jianqiang" userId="cff57bb5-6b3d-420f-8247-78e7019450b8" providerId="ADAL" clId="{5733EF17-AB39-4DCA-B72F-092CBDB8529B}" dt="2024-10-21T08:39:57.933" v="1593" actId="20577"/>
          <ac:spMkLst>
            <pc:docMk/>
            <pc:sldMk cId="1157754618" sldId="659"/>
            <ac:spMk id="2" creationId="{62715A2E-656D-EC5D-FDE7-230488526EFC}"/>
          </ac:spMkLst>
        </pc:spChg>
        <pc:spChg chg="mod">
          <ac:chgData name="LI, Jianqiang" userId="cff57bb5-6b3d-420f-8247-78e7019450b8" providerId="ADAL" clId="{5733EF17-AB39-4DCA-B72F-092CBDB8529B}" dt="2024-10-21T08:40:02.213" v="1594" actId="20577"/>
          <ac:spMkLst>
            <pc:docMk/>
            <pc:sldMk cId="1157754618" sldId="659"/>
            <ac:spMk id="3" creationId="{B161272D-C3A9-7227-9F2F-ECB2E34D5B70}"/>
          </ac:spMkLst>
        </pc:spChg>
      </pc:sldChg>
      <pc:sldChg chg="modSp add mod">
        <pc:chgData name="LI, Jianqiang" userId="cff57bb5-6b3d-420f-8247-78e7019450b8" providerId="ADAL" clId="{5733EF17-AB39-4DCA-B72F-092CBDB8529B}" dt="2024-10-21T08:40:09.250" v="1597" actId="20577"/>
        <pc:sldMkLst>
          <pc:docMk/>
          <pc:sldMk cId="2666601468" sldId="660"/>
        </pc:sldMkLst>
        <pc:spChg chg="mod">
          <ac:chgData name="LI, Jianqiang" userId="cff57bb5-6b3d-420f-8247-78e7019450b8" providerId="ADAL" clId="{5733EF17-AB39-4DCA-B72F-092CBDB8529B}" dt="2024-10-21T08:40:09.250" v="1597" actId="20577"/>
          <ac:spMkLst>
            <pc:docMk/>
            <pc:sldMk cId="2666601468" sldId="660"/>
            <ac:spMk id="2" creationId="{62715A2E-656D-EC5D-FDE7-230488526EFC}"/>
          </ac:spMkLst>
        </pc:spChg>
      </pc:sldChg>
      <pc:sldChg chg="modSp add mod">
        <pc:chgData name="LI, Jianqiang" userId="cff57bb5-6b3d-420f-8247-78e7019450b8" providerId="ADAL" clId="{5733EF17-AB39-4DCA-B72F-092CBDB8529B}" dt="2024-10-21T08:40:14.723" v="1603" actId="20577"/>
        <pc:sldMkLst>
          <pc:docMk/>
          <pc:sldMk cId="2777384990" sldId="661"/>
        </pc:sldMkLst>
        <pc:spChg chg="mod">
          <ac:chgData name="LI, Jianqiang" userId="cff57bb5-6b3d-420f-8247-78e7019450b8" providerId="ADAL" clId="{5733EF17-AB39-4DCA-B72F-092CBDB8529B}" dt="2024-10-21T08:40:14.723" v="1603" actId="20577"/>
          <ac:spMkLst>
            <pc:docMk/>
            <pc:sldMk cId="2777384990" sldId="661"/>
            <ac:spMk id="2" creationId="{62715A2E-656D-EC5D-FDE7-230488526EFC}"/>
          </ac:spMkLst>
        </pc:spChg>
      </pc:sldChg>
      <pc:sldChg chg="addSp delSp modSp add mod">
        <pc:chgData name="LI, Jianqiang" userId="cff57bb5-6b3d-420f-8247-78e7019450b8" providerId="ADAL" clId="{5733EF17-AB39-4DCA-B72F-092CBDB8529B}" dt="2024-10-21T09:07:57.720" v="1828" actId="20577"/>
        <pc:sldMkLst>
          <pc:docMk/>
          <pc:sldMk cId="3669516775" sldId="662"/>
        </pc:sldMkLst>
        <pc:spChg chg="mod">
          <ac:chgData name="LI, Jianqiang" userId="cff57bb5-6b3d-420f-8247-78e7019450b8" providerId="ADAL" clId="{5733EF17-AB39-4DCA-B72F-092CBDB8529B}" dt="2024-10-21T08:40:20.531" v="1609" actId="20577"/>
          <ac:spMkLst>
            <pc:docMk/>
            <pc:sldMk cId="3669516775" sldId="662"/>
            <ac:spMk id="2" creationId="{62715A2E-656D-EC5D-FDE7-230488526EFC}"/>
          </ac:spMkLst>
        </pc:spChg>
        <pc:spChg chg="del mod">
          <ac:chgData name="LI, Jianqiang" userId="cff57bb5-6b3d-420f-8247-78e7019450b8" providerId="ADAL" clId="{5733EF17-AB39-4DCA-B72F-092CBDB8529B}" dt="2024-10-21T08:45:07.277" v="1656" actId="478"/>
          <ac:spMkLst>
            <pc:docMk/>
            <pc:sldMk cId="3669516775" sldId="662"/>
            <ac:spMk id="3" creationId="{B161272D-C3A9-7227-9F2F-ECB2E34D5B70}"/>
          </ac:spMkLst>
        </pc:spChg>
        <pc:spChg chg="add">
          <ac:chgData name="LI, Jianqiang" userId="cff57bb5-6b3d-420f-8247-78e7019450b8" providerId="ADAL" clId="{5733EF17-AB39-4DCA-B72F-092CBDB8529B}" dt="2024-10-21T08:42:01.314" v="1625"/>
          <ac:spMkLst>
            <pc:docMk/>
            <pc:sldMk cId="3669516775" sldId="662"/>
            <ac:spMk id="5" creationId="{F00D4829-E8C2-A6C1-3780-262FC248BA32}"/>
          </ac:spMkLst>
        </pc:spChg>
        <pc:spChg chg="add mod">
          <ac:chgData name="LI, Jianqiang" userId="cff57bb5-6b3d-420f-8247-78e7019450b8" providerId="ADAL" clId="{5733EF17-AB39-4DCA-B72F-092CBDB8529B}" dt="2024-10-21T09:07:57.720" v="1828" actId="20577"/>
          <ac:spMkLst>
            <pc:docMk/>
            <pc:sldMk cId="3669516775" sldId="662"/>
            <ac:spMk id="6" creationId="{DB20133D-EAC7-CBD1-95E8-D593B4DB3C99}"/>
          </ac:spMkLst>
        </pc:spChg>
        <pc:spChg chg="add del mod">
          <ac:chgData name="LI, Jianqiang" userId="cff57bb5-6b3d-420f-8247-78e7019450b8" providerId="ADAL" clId="{5733EF17-AB39-4DCA-B72F-092CBDB8529B}" dt="2024-10-21T08:45:09.671" v="1657" actId="478"/>
          <ac:spMkLst>
            <pc:docMk/>
            <pc:sldMk cId="3669516775" sldId="662"/>
            <ac:spMk id="8" creationId="{F3469575-A08F-A088-7516-812537C8A8BD}"/>
          </ac:spMkLst>
        </pc:spChg>
      </pc:sldChg>
      <pc:sldChg chg="addSp delSp modSp add mod">
        <pc:chgData name="LI, Jianqiang" userId="cff57bb5-6b3d-420f-8247-78e7019450b8" providerId="ADAL" clId="{5733EF17-AB39-4DCA-B72F-092CBDB8529B}" dt="2024-10-21T11:33:38.634" v="3256" actId="113"/>
        <pc:sldMkLst>
          <pc:docMk/>
          <pc:sldMk cId="3788763453" sldId="663"/>
        </pc:sldMkLst>
        <pc:spChg chg="mod">
          <ac:chgData name="LI, Jianqiang" userId="cff57bb5-6b3d-420f-8247-78e7019450b8" providerId="ADAL" clId="{5733EF17-AB39-4DCA-B72F-092CBDB8529B}" dt="2024-10-21T08:40:26.923" v="1615" actId="20577"/>
          <ac:spMkLst>
            <pc:docMk/>
            <pc:sldMk cId="3788763453" sldId="663"/>
            <ac:spMk id="2" creationId="{62715A2E-656D-EC5D-FDE7-230488526EFC}"/>
          </ac:spMkLst>
        </pc:spChg>
        <pc:spChg chg="del">
          <ac:chgData name="LI, Jianqiang" userId="cff57bb5-6b3d-420f-8247-78e7019450b8" providerId="ADAL" clId="{5733EF17-AB39-4DCA-B72F-092CBDB8529B}" dt="2024-10-21T11:31:32.409" v="3212" actId="478"/>
          <ac:spMkLst>
            <pc:docMk/>
            <pc:sldMk cId="3788763453" sldId="663"/>
            <ac:spMk id="3" creationId="{B161272D-C3A9-7227-9F2F-ECB2E34D5B70}"/>
          </ac:spMkLst>
        </pc:spChg>
        <pc:spChg chg="add mod">
          <ac:chgData name="LI, Jianqiang" userId="cff57bb5-6b3d-420f-8247-78e7019450b8" providerId="ADAL" clId="{5733EF17-AB39-4DCA-B72F-092CBDB8529B}" dt="2024-10-21T11:33:38.634" v="3256" actId="113"/>
          <ac:spMkLst>
            <pc:docMk/>
            <pc:sldMk cId="3788763453" sldId="663"/>
            <ac:spMk id="5" creationId="{2CB4BC30-C9E5-5613-18C5-BB889EC193CB}"/>
          </ac:spMkLst>
        </pc:spChg>
        <pc:spChg chg="add mod">
          <ac:chgData name="LI, Jianqiang" userId="cff57bb5-6b3d-420f-8247-78e7019450b8" providerId="ADAL" clId="{5733EF17-AB39-4DCA-B72F-092CBDB8529B}" dt="2024-10-21T11:31:55.281" v="3216" actId="1076"/>
          <ac:spMkLst>
            <pc:docMk/>
            <pc:sldMk cId="3788763453" sldId="663"/>
            <ac:spMk id="6" creationId="{95979C1D-45E6-EB06-9745-373CE1234CD2}"/>
          </ac:spMkLst>
        </pc:spChg>
        <pc:spChg chg="add">
          <ac:chgData name="LI, Jianqiang" userId="cff57bb5-6b3d-420f-8247-78e7019450b8" providerId="ADAL" clId="{5733EF17-AB39-4DCA-B72F-092CBDB8529B}" dt="2024-10-21T11:32:12.813" v="3217"/>
          <ac:spMkLst>
            <pc:docMk/>
            <pc:sldMk cId="3788763453" sldId="663"/>
            <ac:spMk id="7" creationId="{0CF0A187-4980-0211-A1C3-92807409E509}"/>
          </ac:spMkLst>
        </pc:spChg>
      </pc:sldChg>
      <pc:sldChg chg="addSp delSp modSp add del mod">
        <pc:chgData name="LI, Jianqiang" userId="cff57bb5-6b3d-420f-8247-78e7019450b8" providerId="ADAL" clId="{5733EF17-AB39-4DCA-B72F-092CBDB8529B}" dt="2024-10-21T10:56:36.750" v="2266" actId="47"/>
        <pc:sldMkLst>
          <pc:docMk/>
          <pc:sldMk cId="2000071249" sldId="664"/>
        </pc:sldMkLst>
        <pc:spChg chg="mod">
          <ac:chgData name="LI, Jianqiang" userId="cff57bb5-6b3d-420f-8247-78e7019450b8" providerId="ADAL" clId="{5733EF17-AB39-4DCA-B72F-092CBDB8529B}" dt="2024-10-21T09:09:04.908" v="1837" actId="20577"/>
          <ac:spMkLst>
            <pc:docMk/>
            <pc:sldMk cId="2000071249" sldId="664"/>
            <ac:spMk id="2" creationId="{62715A2E-656D-EC5D-FDE7-230488526EFC}"/>
          </ac:spMkLst>
        </pc:spChg>
        <pc:spChg chg="add">
          <ac:chgData name="LI, Jianqiang" userId="cff57bb5-6b3d-420f-8247-78e7019450b8" providerId="ADAL" clId="{5733EF17-AB39-4DCA-B72F-092CBDB8529B}" dt="2024-10-21T08:47:43.226" v="1693"/>
          <ac:spMkLst>
            <pc:docMk/>
            <pc:sldMk cId="2000071249" sldId="664"/>
            <ac:spMk id="3" creationId="{BFC07C0B-D477-217A-9754-1DD4CF491775}"/>
          </ac:spMkLst>
        </pc:spChg>
        <pc:spChg chg="del">
          <ac:chgData name="LI, Jianqiang" userId="cff57bb5-6b3d-420f-8247-78e7019450b8" providerId="ADAL" clId="{5733EF17-AB39-4DCA-B72F-092CBDB8529B}" dt="2024-10-21T08:47:16.267" v="1692" actId="478"/>
          <ac:spMkLst>
            <pc:docMk/>
            <pc:sldMk cId="2000071249" sldId="664"/>
            <ac:spMk id="6" creationId="{DB20133D-EAC7-CBD1-95E8-D593B4DB3C99}"/>
          </ac:spMkLst>
        </pc:spChg>
      </pc:sldChg>
      <pc:sldChg chg="modSp add del mod ord">
        <pc:chgData name="LI, Jianqiang" userId="cff57bb5-6b3d-420f-8247-78e7019450b8" providerId="ADAL" clId="{5733EF17-AB39-4DCA-B72F-092CBDB8529B}" dt="2024-10-21T09:01:54.410" v="1792" actId="47"/>
        <pc:sldMkLst>
          <pc:docMk/>
          <pc:sldMk cId="1380703772" sldId="665"/>
        </pc:sldMkLst>
        <pc:spChg chg="mod">
          <ac:chgData name="LI, Jianqiang" userId="cff57bb5-6b3d-420f-8247-78e7019450b8" providerId="ADAL" clId="{5733EF17-AB39-4DCA-B72F-092CBDB8529B}" dt="2024-10-21T09:01:40.642" v="1791" actId="20577"/>
          <ac:spMkLst>
            <pc:docMk/>
            <pc:sldMk cId="1380703772" sldId="665"/>
            <ac:spMk id="2" creationId="{62715A2E-656D-EC5D-FDE7-230488526EFC}"/>
          </ac:spMkLst>
        </pc:spChg>
        <pc:spChg chg="mod">
          <ac:chgData name="LI, Jianqiang" userId="cff57bb5-6b3d-420f-8247-78e7019450b8" providerId="ADAL" clId="{5733EF17-AB39-4DCA-B72F-092CBDB8529B}" dt="2024-10-21T08:55:21.917" v="1716" actId="14100"/>
          <ac:spMkLst>
            <pc:docMk/>
            <pc:sldMk cId="1380703772" sldId="665"/>
            <ac:spMk id="7" creationId="{0E3DD26D-BBB8-B2A2-69C6-6646F31F2824}"/>
          </ac:spMkLst>
        </pc:spChg>
      </pc:sldChg>
      <pc:sldChg chg="addSp modSp add mod">
        <pc:chgData name="LI, Jianqiang" userId="cff57bb5-6b3d-420f-8247-78e7019450b8" providerId="ADAL" clId="{5733EF17-AB39-4DCA-B72F-092CBDB8529B}" dt="2024-10-21T09:01:15.894" v="1782" actId="20577"/>
        <pc:sldMkLst>
          <pc:docMk/>
          <pc:sldMk cId="1184544262" sldId="666"/>
        </pc:sldMkLst>
        <pc:spChg chg="mod">
          <ac:chgData name="LI, Jianqiang" userId="cff57bb5-6b3d-420f-8247-78e7019450b8" providerId="ADAL" clId="{5733EF17-AB39-4DCA-B72F-092CBDB8529B}" dt="2024-10-21T09:01:15.894" v="1782" actId="20577"/>
          <ac:spMkLst>
            <pc:docMk/>
            <pc:sldMk cId="1184544262" sldId="666"/>
            <ac:spMk id="2" creationId="{62715A2E-656D-EC5D-FDE7-230488526EFC}"/>
          </ac:spMkLst>
        </pc:spChg>
        <pc:spChg chg="add mod">
          <ac:chgData name="LI, Jianqiang" userId="cff57bb5-6b3d-420f-8247-78e7019450b8" providerId="ADAL" clId="{5733EF17-AB39-4DCA-B72F-092CBDB8529B}" dt="2024-10-21T09:00:25.498" v="1763" actId="20577"/>
          <ac:spMkLst>
            <pc:docMk/>
            <pc:sldMk cId="1184544262" sldId="666"/>
            <ac:spMk id="5" creationId="{0EB916F3-6B84-6C45-16EA-2F8474D1BCC4}"/>
          </ac:spMkLst>
        </pc:spChg>
        <pc:spChg chg="mod">
          <ac:chgData name="LI, Jianqiang" userId="cff57bb5-6b3d-420f-8247-78e7019450b8" providerId="ADAL" clId="{5733EF17-AB39-4DCA-B72F-092CBDB8529B}" dt="2024-10-21T08:59:33.033" v="1751" actId="14100"/>
          <ac:spMkLst>
            <pc:docMk/>
            <pc:sldMk cId="1184544262" sldId="666"/>
            <ac:spMk id="8" creationId="{1D68554F-5AF8-7E1E-17A3-DE6F9E0E8871}"/>
          </ac:spMkLst>
        </pc:spChg>
        <pc:cxnChg chg="add mod">
          <ac:chgData name="LI, Jianqiang" userId="cff57bb5-6b3d-420f-8247-78e7019450b8" providerId="ADAL" clId="{5733EF17-AB39-4DCA-B72F-092CBDB8529B}" dt="2024-10-21T09:00:57.604" v="1767" actId="14100"/>
          <ac:cxnSpMkLst>
            <pc:docMk/>
            <pc:sldMk cId="1184544262" sldId="666"/>
            <ac:cxnSpMk id="6" creationId="{DBE8F675-07AE-EE68-00CD-84ED549AE9B5}"/>
          </ac:cxnSpMkLst>
        </pc:cxnChg>
      </pc:sldChg>
      <pc:sldChg chg="modSp add mod">
        <pc:chgData name="LI, Jianqiang" userId="cff57bb5-6b3d-420f-8247-78e7019450b8" providerId="ADAL" clId="{5733EF17-AB39-4DCA-B72F-092CBDB8529B}" dt="2024-10-21T09:01:27.359" v="1784"/>
        <pc:sldMkLst>
          <pc:docMk/>
          <pc:sldMk cId="1359561166" sldId="667"/>
        </pc:sldMkLst>
        <pc:spChg chg="mod">
          <ac:chgData name="LI, Jianqiang" userId="cff57bb5-6b3d-420f-8247-78e7019450b8" providerId="ADAL" clId="{5733EF17-AB39-4DCA-B72F-092CBDB8529B}" dt="2024-10-21T09:01:27.359" v="1784"/>
          <ac:spMkLst>
            <pc:docMk/>
            <pc:sldMk cId="1359561166" sldId="667"/>
            <ac:spMk id="2" creationId="{62715A2E-656D-EC5D-FDE7-230488526EFC}"/>
          </ac:spMkLst>
        </pc:spChg>
        <pc:spChg chg="mod">
          <ac:chgData name="LI, Jianqiang" userId="cff57bb5-6b3d-420f-8247-78e7019450b8" providerId="ADAL" clId="{5733EF17-AB39-4DCA-B72F-092CBDB8529B}" dt="2024-10-21T08:58:31.425" v="1749" actId="20577"/>
          <ac:spMkLst>
            <pc:docMk/>
            <pc:sldMk cId="1359561166" sldId="667"/>
            <ac:spMk id="8" creationId="{1D68554F-5AF8-7E1E-17A3-DE6F9E0E8871}"/>
          </ac:spMkLst>
        </pc:spChg>
      </pc:sldChg>
      <pc:sldChg chg="addSp delSp modSp add mod ord">
        <pc:chgData name="LI, Jianqiang" userId="cff57bb5-6b3d-420f-8247-78e7019450b8" providerId="ADAL" clId="{5733EF17-AB39-4DCA-B72F-092CBDB8529B}" dt="2024-10-21T09:35:11.415" v="2190" actId="1038"/>
        <pc:sldMkLst>
          <pc:docMk/>
          <pc:sldMk cId="3205456093" sldId="668"/>
        </pc:sldMkLst>
        <pc:spChg chg="mod">
          <ac:chgData name="LI, Jianqiang" userId="cff57bb5-6b3d-420f-8247-78e7019450b8" providerId="ADAL" clId="{5733EF17-AB39-4DCA-B72F-092CBDB8529B}" dt="2024-10-21T09:09:41.318" v="1859" actId="20577"/>
          <ac:spMkLst>
            <pc:docMk/>
            <pc:sldMk cId="3205456093" sldId="668"/>
            <ac:spMk id="2" creationId="{62715A2E-656D-EC5D-FDE7-230488526EFC}"/>
          </ac:spMkLst>
        </pc:spChg>
        <pc:spChg chg="mod">
          <ac:chgData name="LI, Jianqiang" userId="cff57bb5-6b3d-420f-8247-78e7019450b8" providerId="ADAL" clId="{5733EF17-AB39-4DCA-B72F-092CBDB8529B}" dt="2024-10-21T09:19:32.869" v="1992" actId="13926"/>
          <ac:spMkLst>
            <pc:docMk/>
            <pc:sldMk cId="3205456093" sldId="668"/>
            <ac:spMk id="5" creationId="{8F36E625-385C-74EA-5F44-3F24878C63BE}"/>
          </ac:spMkLst>
        </pc:spChg>
        <pc:spChg chg="mod">
          <ac:chgData name="LI, Jianqiang" userId="cff57bb5-6b3d-420f-8247-78e7019450b8" providerId="ADAL" clId="{5733EF17-AB39-4DCA-B72F-092CBDB8529B}" dt="2024-10-21T09:20:01.929" v="1997" actId="1036"/>
          <ac:spMkLst>
            <pc:docMk/>
            <pc:sldMk cId="3205456093" sldId="668"/>
            <ac:spMk id="7" creationId="{0E3DD26D-BBB8-B2A2-69C6-6646F31F2824}"/>
          </ac:spMkLst>
        </pc:spChg>
        <pc:spChg chg="mod">
          <ac:chgData name="LI, Jianqiang" userId="cff57bb5-6b3d-420f-8247-78e7019450b8" providerId="ADAL" clId="{5733EF17-AB39-4DCA-B72F-092CBDB8529B}" dt="2024-10-21T09:19:54.556" v="1996" actId="13926"/>
          <ac:spMkLst>
            <pc:docMk/>
            <pc:sldMk cId="3205456093" sldId="668"/>
            <ac:spMk id="11" creationId="{3EEA725B-360D-DDD8-AA35-9EB51F024E08}"/>
          </ac:spMkLst>
        </pc:spChg>
        <pc:spChg chg="del">
          <ac:chgData name="LI, Jianqiang" userId="cff57bb5-6b3d-420f-8247-78e7019450b8" providerId="ADAL" clId="{5733EF17-AB39-4DCA-B72F-092CBDB8529B}" dt="2024-10-21T09:12:41.194" v="1860" actId="478"/>
          <ac:spMkLst>
            <pc:docMk/>
            <pc:sldMk cId="3205456093" sldId="668"/>
            <ac:spMk id="13" creationId="{78A74D20-F919-692D-3FD7-B21217969B50}"/>
          </ac:spMkLst>
        </pc:spChg>
        <pc:spChg chg="add mod">
          <ac:chgData name="LI, Jianqiang" userId="cff57bb5-6b3d-420f-8247-78e7019450b8" providerId="ADAL" clId="{5733EF17-AB39-4DCA-B72F-092CBDB8529B}" dt="2024-10-21T09:30:52.287" v="2092" actId="1076"/>
          <ac:spMkLst>
            <pc:docMk/>
            <pc:sldMk cId="3205456093" sldId="668"/>
            <ac:spMk id="14" creationId="{5AFBF4C4-B802-2129-E174-719769567879}"/>
          </ac:spMkLst>
        </pc:spChg>
        <pc:spChg chg="add mod">
          <ac:chgData name="LI, Jianqiang" userId="cff57bb5-6b3d-420f-8247-78e7019450b8" providerId="ADAL" clId="{5733EF17-AB39-4DCA-B72F-092CBDB8529B}" dt="2024-10-21T09:34:01.036" v="2148" actId="20577"/>
          <ac:spMkLst>
            <pc:docMk/>
            <pc:sldMk cId="3205456093" sldId="668"/>
            <ac:spMk id="22" creationId="{2B427983-13BA-A117-0742-F8D5D4FB8FE8}"/>
          </ac:spMkLst>
        </pc:spChg>
        <pc:spChg chg="mod">
          <ac:chgData name="LI, Jianqiang" userId="cff57bb5-6b3d-420f-8247-78e7019450b8" providerId="ADAL" clId="{5733EF17-AB39-4DCA-B72F-092CBDB8529B}" dt="2024-10-21T09:29:40.966" v="2041" actId="1076"/>
          <ac:spMkLst>
            <pc:docMk/>
            <pc:sldMk cId="3205456093" sldId="668"/>
            <ac:spMk id="24" creationId="{26E14B30-A686-579C-B292-2EAD29D3A4B3}"/>
          </ac:spMkLst>
        </pc:spChg>
        <pc:spChg chg="del mod">
          <ac:chgData name="LI, Jianqiang" userId="cff57bb5-6b3d-420f-8247-78e7019450b8" providerId="ADAL" clId="{5733EF17-AB39-4DCA-B72F-092CBDB8529B}" dt="2024-10-21T09:31:15.358" v="2096" actId="478"/>
          <ac:spMkLst>
            <pc:docMk/>
            <pc:sldMk cId="3205456093" sldId="668"/>
            <ac:spMk id="29" creationId="{2970DC30-0D8C-2957-A17E-27C2B5536095}"/>
          </ac:spMkLst>
        </pc:spChg>
        <pc:spChg chg="add mod">
          <ac:chgData name="LI, Jianqiang" userId="cff57bb5-6b3d-420f-8247-78e7019450b8" providerId="ADAL" clId="{5733EF17-AB39-4DCA-B72F-092CBDB8529B}" dt="2024-10-21T09:35:11.415" v="2190" actId="1038"/>
          <ac:spMkLst>
            <pc:docMk/>
            <pc:sldMk cId="3205456093" sldId="668"/>
            <ac:spMk id="31" creationId="{482E425E-9142-C0C3-6625-DDA3C96544C1}"/>
          </ac:spMkLst>
        </pc:spChg>
        <pc:spChg chg="mod">
          <ac:chgData name="LI, Jianqiang" userId="cff57bb5-6b3d-420f-8247-78e7019450b8" providerId="ADAL" clId="{5733EF17-AB39-4DCA-B72F-092CBDB8529B}" dt="2024-10-21T09:35:06.430" v="2179" actId="1076"/>
          <ac:spMkLst>
            <pc:docMk/>
            <pc:sldMk cId="3205456093" sldId="668"/>
            <ac:spMk id="33" creationId="{E46DB851-3870-AEF9-799F-B7F141DEE93B}"/>
          </ac:spMkLst>
        </pc:spChg>
        <pc:spChg chg="mod">
          <ac:chgData name="LI, Jianqiang" userId="cff57bb5-6b3d-420f-8247-78e7019450b8" providerId="ADAL" clId="{5733EF17-AB39-4DCA-B72F-092CBDB8529B}" dt="2024-10-21T09:31:59.740" v="2107" actId="14100"/>
          <ac:spMkLst>
            <pc:docMk/>
            <pc:sldMk cId="3205456093" sldId="668"/>
            <ac:spMk id="41" creationId="{8D0A9712-09AA-A64E-22CA-4B3EB5939B76}"/>
          </ac:spMkLst>
        </pc:spChg>
        <pc:cxnChg chg="add mod">
          <ac:chgData name="LI, Jianqiang" userId="cff57bb5-6b3d-420f-8247-78e7019450b8" providerId="ADAL" clId="{5733EF17-AB39-4DCA-B72F-092CBDB8529B}" dt="2024-10-21T09:33:48.141" v="2141" actId="14100"/>
          <ac:cxnSpMkLst>
            <pc:docMk/>
            <pc:sldMk cId="3205456093" sldId="668"/>
            <ac:cxnSpMk id="25" creationId="{26B54D05-BFEC-3E6D-D9B7-F6B728A2643B}"/>
          </ac:cxnSpMkLst>
        </pc:cxnChg>
        <pc:cxnChg chg="mod">
          <ac:chgData name="LI, Jianqiang" userId="cff57bb5-6b3d-420f-8247-78e7019450b8" providerId="ADAL" clId="{5733EF17-AB39-4DCA-B72F-092CBDB8529B}" dt="2024-10-21T09:29:45.996" v="2043" actId="14100"/>
          <ac:cxnSpMkLst>
            <pc:docMk/>
            <pc:sldMk cId="3205456093" sldId="668"/>
            <ac:cxnSpMk id="26" creationId="{CEE40D53-3C27-5678-52A8-5D21137AE1BA}"/>
          </ac:cxnSpMkLst>
        </pc:cxnChg>
        <pc:cxnChg chg="mod">
          <ac:chgData name="LI, Jianqiang" userId="cff57bb5-6b3d-420f-8247-78e7019450b8" providerId="ADAL" clId="{5733EF17-AB39-4DCA-B72F-092CBDB8529B}" dt="2024-10-21T09:31:01.708" v="2095" actId="14100"/>
          <ac:cxnSpMkLst>
            <pc:docMk/>
            <pc:sldMk cId="3205456093" sldId="668"/>
            <ac:cxnSpMk id="30" creationId="{1277CDAE-8BDE-B39E-2A22-D3F7233CB451}"/>
          </ac:cxnSpMkLst>
        </pc:cxnChg>
        <pc:cxnChg chg="add mod">
          <ac:chgData name="LI, Jianqiang" userId="cff57bb5-6b3d-420f-8247-78e7019450b8" providerId="ADAL" clId="{5733EF17-AB39-4DCA-B72F-092CBDB8529B}" dt="2024-10-21T09:35:11.415" v="2190" actId="1038"/>
          <ac:cxnSpMkLst>
            <pc:docMk/>
            <pc:sldMk cId="3205456093" sldId="668"/>
            <ac:cxnSpMk id="32" creationId="{E7437B0A-02DF-8F9A-C9FF-8C9425046AE2}"/>
          </ac:cxnSpMkLst>
        </pc:cxnChg>
        <pc:cxnChg chg="mod">
          <ac:chgData name="LI, Jianqiang" userId="cff57bb5-6b3d-420f-8247-78e7019450b8" providerId="ADAL" clId="{5733EF17-AB39-4DCA-B72F-092CBDB8529B}" dt="2024-10-21T09:35:06.430" v="2179" actId="1076"/>
          <ac:cxnSpMkLst>
            <pc:docMk/>
            <pc:sldMk cId="3205456093" sldId="668"/>
            <ac:cxnSpMk id="34" creationId="{621CE9CA-0D3A-4F75-6C25-FDAA81F8ED32}"/>
          </ac:cxnSpMkLst>
        </pc:cxnChg>
        <pc:cxnChg chg="mod">
          <ac:chgData name="LI, Jianqiang" userId="cff57bb5-6b3d-420f-8247-78e7019450b8" providerId="ADAL" clId="{5733EF17-AB39-4DCA-B72F-092CBDB8529B}" dt="2024-10-21T09:31:59.740" v="2107" actId="14100"/>
          <ac:cxnSpMkLst>
            <pc:docMk/>
            <pc:sldMk cId="3205456093" sldId="668"/>
            <ac:cxnSpMk id="43" creationId="{0EF87AF6-CCC8-DA2F-C4A9-A6038D97CC4F}"/>
          </ac:cxnSpMkLst>
        </pc:cxnChg>
      </pc:sldChg>
      <pc:sldChg chg="delSp modSp add mod">
        <pc:chgData name="LI, Jianqiang" userId="cff57bb5-6b3d-420f-8247-78e7019450b8" providerId="ADAL" clId="{5733EF17-AB39-4DCA-B72F-092CBDB8529B}" dt="2024-10-21T11:14:01.631" v="2313" actId="14100"/>
        <pc:sldMkLst>
          <pc:docMk/>
          <pc:sldMk cId="391806732" sldId="669"/>
        </pc:sldMkLst>
        <pc:spChg chg="mod">
          <ac:chgData name="LI, Jianqiang" userId="cff57bb5-6b3d-420f-8247-78e7019450b8" providerId="ADAL" clId="{5733EF17-AB39-4DCA-B72F-092CBDB8529B}" dt="2024-10-21T09:35:45.601" v="2209" actId="20577"/>
          <ac:spMkLst>
            <pc:docMk/>
            <pc:sldMk cId="391806732" sldId="669"/>
            <ac:spMk id="2" creationId="{62715A2E-656D-EC5D-FDE7-230488526EFC}"/>
          </ac:spMkLst>
        </pc:spChg>
        <pc:spChg chg="mod">
          <ac:chgData name="LI, Jianqiang" userId="cff57bb5-6b3d-420f-8247-78e7019450b8" providerId="ADAL" clId="{5733EF17-AB39-4DCA-B72F-092CBDB8529B}" dt="2024-10-21T10:50:23.214" v="2231" actId="20577"/>
          <ac:spMkLst>
            <pc:docMk/>
            <pc:sldMk cId="391806732" sldId="669"/>
            <ac:spMk id="5" creationId="{8F36E625-385C-74EA-5F44-3F24878C63BE}"/>
          </ac:spMkLst>
        </pc:spChg>
        <pc:spChg chg="mod">
          <ac:chgData name="LI, Jianqiang" userId="cff57bb5-6b3d-420f-8247-78e7019450b8" providerId="ADAL" clId="{5733EF17-AB39-4DCA-B72F-092CBDB8529B}" dt="2024-10-21T09:36:05.364" v="2219" actId="14100"/>
          <ac:spMkLst>
            <pc:docMk/>
            <pc:sldMk cId="391806732" sldId="669"/>
            <ac:spMk id="7" creationId="{0E3DD26D-BBB8-B2A2-69C6-6646F31F2824}"/>
          </ac:spMkLst>
        </pc:spChg>
        <pc:spChg chg="mod">
          <ac:chgData name="LI, Jianqiang" userId="cff57bb5-6b3d-420f-8247-78e7019450b8" providerId="ADAL" clId="{5733EF17-AB39-4DCA-B72F-092CBDB8529B}" dt="2024-10-21T10:50:52.115" v="2265" actId="20577"/>
          <ac:spMkLst>
            <pc:docMk/>
            <pc:sldMk cId="391806732" sldId="669"/>
            <ac:spMk id="11" creationId="{3EEA725B-360D-DDD8-AA35-9EB51F024E08}"/>
          </ac:spMkLst>
        </pc:spChg>
        <pc:spChg chg="del">
          <ac:chgData name="LI, Jianqiang" userId="cff57bb5-6b3d-420f-8247-78e7019450b8" providerId="ADAL" clId="{5733EF17-AB39-4DCA-B72F-092CBDB8529B}" dt="2024-10-21T11:13:09.454" v="2270" actId="478"/>
          <ac:spMkLst>
            <pc:docMk/>
            <pc:sldMk cId="391806732" sldId="669"/>
            <ac:spMk id="14" creationId="{5AFBF4C4-B802-2129-E174-719769567879}"/>
          </ac:spMkLst>
        </pc:spChg>
        <pc:spChg chg="mod">
          <ac:chgData name="LI, Jianqiang" userId="cff57bb5-6b3d-420f-8247-78e7019450b8" providerId="ADAL" clId="{5733EF17-AB39-4DCA-B72F-092CBDB8529B}" dt="2024-10-21T11:13:52.044" v="2312" actId="14100"/>
          <ac:spMkLst>
            <pc:docMk/>
            <pc:sldMk cId="391806732" sldId="669"/>
            <ac:spMk id="22" creationId="{2B427983-13BA-A117-0742-F8D5D4FB8FE8}"/>
          </ac:spMkLst>
        </pc:spChg>
        <pc:spChg chg="del">
          <ac:chgData name="LI, Jianqiang" userId="cff57bb5-6b3d-420f-8247-78e7019450b8" providerId="ADAL" clId="{5733EF17-AB39-4DCA-B72F-092CBDB8529B}" dt="2024-10-21T11:13:03.753" v="2268" actId="478"/>
          <ac:spMkLst>
            <pc:docMk/>
            <pc:sldMk cId="391806732" sldId="669"/>
            <ac:spMk id="24" creationId="{26E14B30-A686-579C-B292-2EAD29D3A4B3}"/>
          </ac:spMkLst>
        </pc:spChg>
        <pc:spChg chg="mod">
          <ac:chgData name="LI, Jianqiang" userId="cff57bb5-6b3d-420f-8247-78e7019450b8" providerId="ADAL" clId="{5733EF17-AB39-4DCA-B72F-092CBDB8529B}" dt="2024-10-21T11:13:48.007" v="2311" actId="20577"/>
          <ac:spMkLst>
            <pc:docMk/>
            <pc:sldMk cId="391806732" sldId="669"/>
            <ac:spMk id="31" creationId="{482E425E-9142-C0C3-6625-DDA3C96544C1}"/>
          </ac:spMkLst>
        </pc:spChg>
        <pc:spChg chg="mod">
          <ac:chgData name="LI, Jianqiang" userId="cff57bb5-6b3d-420f-8247-78e7019450b8" providerId="ADAL" clId="{5733EF17-AB39-4DCA-B72F-092CBDB8529B}" dt="2024-10-21T11:14:01.631" v="2313" actId="14100"/>
          <ac:spMkLst>
            <pc:docMk/>
            <pc:sldMk cId="391806732" sldId="669"/>
            <ac:spMk id="33" creationId="{E46DB851-3870-AEF9-799F-B7F141DEE93B}"/>
          </ac:spMkLst>
        </pc:spChg>
        <pc:spChg chg="mod">
          <ac:chgData name="LI, Jianqiang" userId="cff57bb5-6b3d-420f-8247-78e7019450b8" providerId="ADAL" clId="{5733EF17-AB39-4DCA-B72F-092CBDB8529B}" dt="2024-10-21T11:13:31.979" v="2291" actId="20577"/>
          <ac:spMkLst>
            <pc:docMk/>
            <pc:sldMk cId="391806732" sldId="669"/>
            <ac:spMk id="41" creationId="{8D0A9712-09AA-A64E-22CA-4B3EB5939B76}"/>
          </ac:spMkLst>
        </pc:spChg>
        <pc:cxnChg chg="mod">
          <ac:chgData name="LI, Jianqiang" userId="cff57bb5-6b3d-420f-8247-78e7019450b8" providerId="ADAL" clId="{5733EF17-AB39-4DCA-B72F-092CBDB8529B}" dt="2024-10-21T11:13:52.044" v="2312" actId="14100"/>
          <ac:cxnSpMkLst>
            <pc:docMk/>
            <pc:sldMk cId="391806732" sldId="669"/>
            <ac:cxnSpMk id="25" creationId="{26B54D05-BFEC-3E6D-D9B7-F6B728A2643B}"/>
          </ac:cxnSpMkLst>
        </pc:cxnChg>
        <pc:cxnChg chg="del mod">
          <ac:chgData name="LI, Jianqiang" userId="cff57bb5-6b3d-420f-8247-78e7019450b8" providerId="ADAL" clId="{5733EF17-AB39-4DCA-B72F-092CBDB8529B}" dt="2024-10-21T11:13:04.779" v="2269" actId="478"/>
          <ac:cxnSpMkLst>
            <pc:docMk/>
            <pc:sldMk cId="391806732" sldId="669"/>
            <ac:cxnSpMk id="26" creationId="{CEE40D53-3C27-5678-52A8-5D21137AE1BA}"/>
          </ac:cxnSpMkLst>
        </pc:cxnChg>
        <pc:cxnChg chg="del mod">
          <ac:chgData name="LI, Jianqiang" userId="cff57bb5-6b3d-420f-8247-78e7019450b8" providerId="ADAL" clId="{5733EF17-AB39-4DCA-B72F-092CBDB8529B}" dt="2024-10-21T11:13:10.358" v="2271" actId="478"/>
          <ac:cxnSpMkLst>
            <pc:docMk/>
            <pc:sldMk cId="391806732" sldId="669"/>
            <ac:cxnSpMk id="30" creationId="{1277CDAE-8BDE-B39E-2A22-D3F7233CB451}"/>
          </ac:cxnSpMkLst>
        </pc:cxnChg>
        <pc:cxnChg chg="mod">
          <ac:chgData name="LI, Jianqiang" userId="cff57bb5-6b3d-420f-8247-78e7019450b8" providerId="ADAL" clId="{5733EF17-AB39-4DCA-B72F-092CBDB8529B}" dt="2024-10-21T11:14:01.631" v="2313" actId="14100"/>
          <ac:cxnSpMkLst>
            <pc:docMk/>
            <pc:sldMk cId="391806732" sldId="669"/>
            <ac:cxnSpMk id="34" creationId="{621CE9CA-0D3A-4F75-6C25-FDAA81F8ED32}"/>
          </ac:cxnSpMkLst>
        </pc:cxnChg>
      </pc:sldChg>
      <pc:sldChg chg="addSp delSp modSp add mod">
        <pc:chgData name="LI, Jianqiang" userId="cff57bb5-6b3d-420f-8247-78e7019450b8" providerId="ADAL" clId="{5733EF17-AB39-4DCA-B72F-092CBDB8529B}" dt="2024-10-21T11:30:25.752" v="3211" actId="1076"/>
        <pc:sldMkLst>
          <pc:docMk/>
          <pc:sldMk cId="480264147" sldId="670"/>
        </pc:sldMkLst>
        <pc:spChg chg="mod">
          <ac:chgData name="LI, Jianqiang" userId="cff57bb5-6b3d-420f-8247-78e7019450b8" providerId="ADAL" clId="{5733EF17-AB39-4DCA-B72F-092CBDB8529B}" dt="2024-10-21T11:14:20.788" v="2316" actId="1076"/>
          <ac:spMkLst>
            <pc:docMk/>
            <pc:sldMk cId="480264147" sldId="670"/>
            <ac:spMk id="2" creationId="{62715A2E-656D-EC5D-FDE7-230488526EFC}"/>
          </ac:spMkLst>
        </pc:spChg>
        <pc:spChg chg="del">
          <ac:chgData name="LI, Jianqiang" userId="cff57bb5-6b3d-420f-8247-78e7019450b8" providerId="ADAL" clId="{5733EF17-AB39-4DCA-B72F-092CBDB8529B}" dt="2024-10-21T11:14:25.976" v="2317" actId="478"/>
          <ac:spMkLst>
            <pc:docMk/>
            <pc:sldMk cId="480264147" sldId="670"/>
            <ac:spMk id="4" creationId="{C903FAE4-3A59-50C4-1BA6-A9AEC61D52CB}"/>
          </ac:spMkLst>
        </pc:spChg>
        <pc:spChg chg="del">
          <ac:chgData name="LI, Jianqiang" userId="cff57bb5-6b3d-420f-8247-78e7019450b8" providerId="ADAL" clId="{5733EF17-AB39-4DCA-B72F-092CBDB8529B}" dt="2024-10-21T11:14:18.209" v="2314" actId="478"/>
          <ac:spMkLst>
            <pc:docMk/>
            <pc:sldMk cId="480264147" sldId="670"/>
            <ac:spMk id="5" creationId="{8F36E625-385C-74EA-5F44-3F24878C63BE}"/>
          </ac:spMkLst>
        </pc:spChg>
        <pc:spChg chg="add del mod">
          <ac:chgData name="LI, Jianqiang" userId="cff57bb5-6b3d-420f-8247-78e7019450b8" providerId="ADAL" clId="{5733EF17-AB39-4DCA-B72F-092CBDB8529B}" dt="2024-10-21T11:16:58.287" v="2328" actId="478"/>
          <ac:spMkLst>
            <pc:docMk/>
            <pc:sldMk cId="480264147" sldId="670"/>
            <ac:spMk id="6" creationId="{390BEADB-446C-C27C-7C16-87642DC0B790}"/>
          </ac:spMkLst>
        </pc:spChg>
        <pc:spChg chg="del">
          <ac:chgData name="LI, Jianqiang" userId="cff57bb5-6b3d-420f-8247-78e7019450b8" providerId="ADAL" clId="{5733EF17-AB39-4DCA-B72F-092CBDB8529B}" dt="2024-10-21T11:14:25.976" v="2317" actId="478"/>
          <ac:spMkLst>
            <pc:docMk/>
            <pc:sldMk cId="480264147" sldId="670"/>
            <ac:spMk id="7" creationId="{0E3DD26D-BBB8-B2A2-69C6-6646F31F2824}"/>
          </ac:spMkLst>
        </pc:spChg>
        <pc:spChg chg="add del mod">
          <ac:chgData name="LI, Jianqiang" userId="cff57bb5-6b3d-420f-8247-78e7019450b8" providerId="ADAL" clId="{5733EF17-AB39-4DCA-B72F-092CBDB8529B}" dt="2024-10-21T11:16:59.703" v="2329" actId="478"/>
          <ac:spMkLst>
            <pc:docMk/>
            <pc:sldMk cId="480264147" sldId="670"/>
            <ac:spMk id="9" creationId="{5DAB7DBE-4C55-46D6-8196-3C8487B4E8D1}"/>
          </ac:spMkLst>
        </pc:spChg>
        <pc:spChg chg="add mod">
          <ac:chgData name="LI, Jianqiang" userId="cff57bb5-6b3d-420f-8247-78e7019450b8" providerId="ADAL" clId="{5733EF17-AB39-4DCA-B72F-092CBDB8529B}" dt="2024-10-21T11:17:06.892" v="2330"/>
          <ac:spMkLst>
            <pc:docMk/>
            <pc:sldMk cId="480264147" sldId="670"/>
            <ac:spMk id="10" creationId="{616653C8-4123-DD7A-6167-694398D23BC9}"/>
          </ac:spMkLst>
        </pc:spChg>
        <pc:spChg chg="del">
          <ac:chgData name="LI, Jianqiang" userId="cff57bb5-6b3d-420f-8247-78e7019450b8" providerId="ADAL" clId="{5733EF17-AB39-4DCA-B72F-092CBDB8529B}" dt="2024-10-21T11:14:27.406" v="2318" actId="478"/>
          <ac:spMkLst>
            <pc:docMk/>
            <pc:sldMk cId="480264147" sldId="670"/>
            <ac:spMk id="11" creationId="{3EEA725B-360D-DDD8-AA35-9EB51F024E08}"/>
          </ac:spMkLst>
        </pc:spChg>
        <pc:spChg chg="add mod">
          <ac:chgData name="LI, Jianqiang" userId="cff57bb5-6b3d-420f-8247-78e7019450b8" providerId="ADAL" clId="{5733EF17-AB39-4DCA-B72F-092CBDB8529B}" dt="2024-10-21T11:19:39.377" v="2458" actId="14100"/>
          <ac:spMkLst>
            <pc:docMk/>
            <pc:sldMk cId="480264147" sldId="670"/>
            <ac:spMk id="12" creationId="{84BC64CF-8ADC-8582-D824-067AB24931BD}"/>
          </ac:spMkLst>
        </pc:spChg>
        <pc:spChg chg="add mod">
          <ac:chgData name="LI, Jianqiang" userId="cff57bb5-6b3d-420f-8247-78e7019450b8" providerId="ADAL" clId="{5733EF17-AB39-4DCA-B72F-092CBDB8529B}" dt="2024-10-21T11:18:48.521" v="2420"/>
          <ac:spMkLst>
            <pc:docMk/>
            <pc:sldMk cId="480264147" sldId="670"/>
            <ac:spMk id="13" creationId="{1083BBBE-1D79-5F33-67DF-962824CF0BA5}"/>
          </ac:spMkLst>
        </pc:spChg>
        <pc:spChg chg="del">
          <ac:chgData name="LI, Jianqiang" userId="cff57bb5-6b3d-420f-8247-78e7019450b8" providerId="ADAL" clId="{5733EF17-AB39-4DCA-B72F-092CBDB8529B}" dt="2024-10-21T11:14:25.976" v="2317" actId="478"/>
          <ac:spMkLst>
            <pc:docMk/>
            <pc:sldMk cId="480264147" sldId="670"/>
            <ac:spMk id="14" creationId="{5AFBF4C4-B802-2129-E174-719769567879}"/>
          </ac:spMkLst>
        </pc:spChg>
        <pc:spChg chg="add mod">
          <ac:chgData name="LI, Jianqiang" userId="cff57bb5-6b3d-420f-8247-78e7019450b8" providerId="ADAL" clId="{5733EF17-AB39-4DCA-B72F-092CBDB8529B}" dt="2024-10-21T11:18:48.521" v="2420"/>
          <ac:spMkLst>
            <pc:docMk/>
            <pc:sldMk cId="480264147" sldId="670"/>
            <ac:spMk id="16" creationId="{5A2EDA33-F656-A3A2-2EE5-468D91543834}"/>
          </ac:spMkLst>
        </pc:spChg>
        <pc:spChg chg="add mod">
          <ac:chgData name="LI, Jianqiang" userId="cff57bb5-6b3d-420f-8247-78e7019450b8" providerId="ADAL" clId="{5733EF17-AB39-4DCA-B72F-092CBDB8529B}" dt="2024-10-21T11:18:48.521" v="2420"/>
          <ac:spMkLst>
            <pc:docMk/>
            <pc:sldMk cId="480264147" sldId="670"/>
            <ac:spMk id="18" creationId="{2274B260-06FE-67DA-E8E4-0DEC95ECBA87}"/>
          </ac:spMkLst>
        </pc:spChg>
        <pc:spChg chg="add mod">
          <ac:chgData name="LI, Jianqiang" userId="cff57bb5-6b3d-420f-8247-78e7019450b8" providerId="ADAL" clId="{5733EF17-AB39-4DCA-B72F-092CBDB8529B}" dt="2024-10-21T11:30:25.752" v="3211" actId="1076"/>
          <ac:spMkLst>
            <pc:docMk/>
            <pc:sldMk cId="480264147" sldId="670"/>
            <ac:spMk id="20" creationId="{41D8A029-D10D-48FA-45D4-FF9C5467C7CD}"/>
          </ac:spMkLst>
        </pc:spChg>
        <pc:spChg chg="del">
          <ac:chgData name="LI, Jianqiang" userId="cff57bb5-6b3d-420f-8247-78e7019450b8" providerId="ADAL" clId="{5733EF17-AB39-4DCA-B72F-092CBDB8529B}" dt="2024-10-21T11:14:25.976" v="2317" actId="478"/>
          <ac:spMkLst>
            <pc:docMk/>
            <pc:sldMk cId="480264147" sldId="670"/>
            <ac:spMk id="22" creationId="{2B427983-13BA-A117-0742-F8D5D4FB8FE8}"/>
          </ac:spMkLst>
        </pc:spChg>
        <pc:spChg chg="del">
          <ac:chgData name="LI, Jianqiang" userId="cff57bb5-6b3d-420f-8247-78e7019450b8" providerId="ADAL" clId="{5733EF17-AB39-4DCA-B72F-092CBDB8529B}" dt="2024-10-21T11:14:25.976" v="2317" actId="478"/>
          <ac:spMkLst>
            <pc:docMk/>
            <pc:sldMk cId="480264147" sldId="670"/>
            <ac:spMk id="24" creationId="{26E14B30-A686-579C-B292-2EAD29D3A4B3}"/>
          </ac:spMkLst>
        </pc:spChg>
        <pc:spChg chg="del">
          <ac:chgData name="LI, Jianqiang" userId="cff57bb5-6b3d-420f-8247-78e7019450b8" providerId="ADAL" clId="{5733EF17-AB39-4DCA-B72F-092CBDB8529B}" dt="2024-10-21T11:14:25.976" v="2317" actId="478"/>
          <ac:spMkLst>
            <pc:docMk/>
            <pc:sldMk cId="480264147" sldId="670"/>
            <ac:spMk id="31" creationId="{482E425E-9142-C0C3-6625-DDA3C96544C1}"/>
          </ac:spMkLst>
        </pc:spChg>
        <pc:spChg chg="del">
          <ac:chgData name="LI, Jianqiang" userId="cff57bb5-6b3d-420f-8247-78e7019450b8" providerId="ADAL" clId="{5733EF17-AB39-4DCA-B72F-092CBDB8529B}" dt="2024-10-21T11:14:25.976" v="2317" actId="478"/>
          <ac:spMkLst>
            <pc:docMk/>
            <pc:sldMk cId="480264147" sldId="670"/>
            <ac:spMk id="33" creationId="{E46DB851-3870-AEF9-799F-B7F141DEE93B}"/>
          </ac:spMkLst>
        </pc:spChg>
        <pc:spChg chg="del">
          <ac:chgData name="LI, Jianqiang" userId="cff57bb5-6b3d-420f-8247-78e7019450b8" providerId="ADAL" clId="{5733EF17-AB39-4DCA-B72F-092CBDB8529B}" dt="2024-10-21T11:14:25.976" v="2317" actId="478"/>
          <ac:spMkLst>
            <pc:docMk/>
            <pc:sldMk cId="480264147" sldId="670"/>
            <ac:spMk id="41" creationId="{8D0A9712-09AA-A64E-22CA-4B3EB5939B76}"/>
          </ac:spMkLst>
        </pc:spChg>
        <pc:cxnChg chg="add mod">
          <ac:chgData name="LI, Jianqiang" userId="cff57bb5-6b3d-420f-8247-78e7019450b8" providerId="ADAL" clId="{5733EF17-AB39-4DCA-B72F-092CBDB8529B}" dt="2024-10-21T11:18:48.521" v="2420"/>
          <ac:cxnSpMkLst>
            <pc:docMk/>
            <pc:sldMk cId="480264147" sldId="670"/>
            <ac:cxnSpMk id="15" creationId="{B17C02C4-B902-348B-3816-FA871A7BE389}"/>
          </ac:cxnSpMkLst>
        </pc:cxnChg>
        <pc:cxnChg chg="add mod">
          <ac:chgData name="LI, Jianqiang" userId="cff57bb5-6b3d-420f-8247-78e7019450b8" providerId="ADAL" clId="{5733EF17-AB39-4DCA-B72F-092CBDB8529B}" dt="2024-10-21T11:18:48.521" v="2420"/>
          <ac:cxnSpMkLst>
            <pc:docMk/>
            <pc:sldMk cId="480264147" sldId="670"/>
            <ac:cxnSpMk id="17" creationId="{1F867C74-EFFD-2300-CB40-C48A4F74A23B}"/>
          </ac:cxnSpMkLst>
        </pc:cxnChg>
        <pc:cxnChg chg="add mod">
          <ac:chgData name="LI, Jianqiang" userId="cff57bb5-6b3d-420f-8247-78e7019450b8" providerId="ADAL" clId="{5733EF17-AB39-4DCA-B72F-092CBDB8529B}" dt="2024-10-21T11:18:48.521" v="2420"/>
          <ac:cxnSpMkLst>
            <pc:docMk/>
            <pc:sldMk cId="480264147" sldId="670"/>
            <ac:cxnSpMk id="19" creationId="{FC994C87-1976-F049-47E4-89E3605FD7AB}"/>
          </ac:cxnSpMkLst>
        </pc:cxnChg>
        <pc:cxnChg chg="del mod">
          <ac:chgData name="LI, Jianqiang" userId="cff57bb5-6b3d-420f-8247-78e7019450b8" providerId="ADAL" clId="{5733EF17-AB39-4DCA-B72F-092CBDB8529B}" dt="2024-10-21T11:14:25.976" v="2317" actId="478"/>
          <ac:cxnSpMkLst>
            <pc:docMk/>
            <pc:sldMk cId="480264147" sldId="670"/>
            <ac:cxnSpMk id="25" creationId="{26B54D05-BFEC-3E6D-D9B7-F6B728A2643B}"/>
          </ac:cxnSpMkLst>
        </pc:cxnChg>
        <pc:cxnChg chg="del mod">
          <ac:chgData name="LI, Jianqiang" userId="cff57bb5-6b3d-420f-8247-78e7019450b8" providerId="ADAL" clId="{5733EF17-AB39-4DCA-B72F-092CBDB8529B}" dt="2024-10-21T11:14:25.976" v="2317" actId="478"/>
          <ac:cxnSpMkLst>
            <pc:docMk/>
            <pc:sldMk cId="480264147" sldId="670"/>
            <ac:cxnSpMk id="26" creationId="{CEE40D53-3C27-5678-52A8-5D21137AE1BA}"/>
          </ac:cxnSpMkLst>
        </pc:cxnChg>
        <pc:cxnChg chg="del mod">
          <ac:chgData name="LI, Jianqiang" userId="cff57bb5-6b3d-420f-8247-78e7019450b8" providerId="ADAL" clId="{5733EF17-AB39-4DCA-B72F-092CBDB8529B}" dt="2024-10-21T11:14:25.976" v="2317" actId="478"/>
          <ac:cxnSpMkLst>
            <pc:docMk/>
            <pc:sldMk cId="480264147" sldId="670"/>
            <ac:cxnSpMk id="30" creationId="{1277CDAE-8BDE-B39E-2A22-D3F7233CB451}"/>
          </ac:cxnSpMkLst>
        </pc:cxnChg>
        <pc:cxnChg chg="del mod">
          <ac:chgData name="LI, Jianqiang" userId="cff57bb5-6b3d-420f-8247-78e7019450b8" providerId="ADAL" clId="{5733EF17-AB39-4DCA-B72F-092CBDB8529B}" dt="2024-10-21T11:14:25.976" v="2317" actId="478"/>
          <ac:cxnSpMkLst>
            <pc:docMk/>
            <pc:sldMk cId="480264147" sldId="670"/>
            <ac:cxnSpMk id="32" creationId="{E7437B0A-02DF-8F9A-C9FF-8C9425046AE2}"/>
          </ac:cxnSpMkLst>
        </pc:cxnChg>
        <pc:cxnChg chg="del mod">
          <ac:chgData name="LI, Jianqiang" userId="cff57bb5-6b3d-420f-8247-78e7019450b8" providerId="ADAL" clId="{5733EF17-AB39-4DCA-B72F-092CBDB8529B}" dt="2024-10-21T11:14:25.976" v="2317" actId="478"/>
          <ac:cxnSpMkLst>
            <pc:docMk/>
            <pc:sldMk cId="480264147" sldId="670"/>
            <ac:cxnSpMk id="34" creationId="{621CE9CA-0D3A-4F75-6C25-FDAA81F8ED32}"/>
          </ac:cxnSpMkLst>
        </pc:cxnChg>
        <pc:cxnChg chg="del mod">
          <ac:chgData name="LI, Jianqiang" userId="cff57bb5-6b3d-420f-8247-78e7019450b8" providerId="ADAL" clId="{5733EF17-AB39-4DCA-B72F-092CBDB8529B}" dt="2024-10-21T11:14:25.976" v="2317" actId="478"/>
          <ac:cxnSpMkLst>
            <pc:docMk/>
            <pc:sldMk cId="480264147" sldId="670"/>
            <ac:cxnSpMk id="43" creationId="{0EF87AF6-CCC8-DA2F-C4A9-A6038D97CC4F}"/>
          </ac:cxnSpMkLst>
        </pc:cxnChg>
      </pc:sldChg>
      <pc:sldChg chg="addSp delSp modSp add del mod modTransition">
        <pc:chgData name="LI, Jianqiang" userId="cff57bb5-6b3d-420f-8247-78e7019450b8" providerId="ADAL" clId="{5733EF17-AB39-4DCA-B72F-092CBDB8529B}" dt="2024-10-21T12:10:58.080" v="3593" actId="478"/>
        <pc:sldMkLst>
          <pc:docMk/>
          <pc:sldMk cId="3847876216" sldId="2840"/>
        </pc:sldMkLst>
        <pc:spChg chg="mod">
          <ac:chgData name="LI, Jianqiang" userId="cff57bb5-6b3d-420f-8247-78e7019450b8" providerId="ADAL" clId="{5733EF17-AB39-4DCA-B72F-092CBDB8529B}" dt="2024-10-21T11:39:12.125" v="3319" actId="20577"/>
          <ac:spMkLst>
            <pc:docMk/>
            <pc:sldMk cId="3847876216" sldId="2840"/>
            <ac:spMk id="2" creationId="{00000000-0000-0000-0000-000000000000}"/>
          </ac:spMkLst>
        </pc:spChg>
        <pc:spChg chg="mod">
          <ac:chgData name="LI, Jianqiang" userId="cff57bb5-6b3d-420f-8247-78e7019450b8" providerId="ADAL" clId="{5733EF17-AB39-4DCA-B72F-092CBDB8529B}" dt="2024-10-21T12:10:48.081" v="3590" actId="20577"/>
          <ac:spMkLst>
            <pc:docMk/>
            <pc:sldMk cId="3847876216" sldId="2840"/>
            <ac:spMk id="3" creationId="{00000000-0000-0000-0000-000000000000}"/>
          </ac:spMkLst>
        </pc:spChg>
        <pc:spChg chg="mod">
          <ac:chgData name="LI, Jianqiang" userId="cff57bb5-6b3d-420f-8247-78e7019450b8" providerId="ADAL" clId="{5733EF17-AB39-4DCA-B72F-092CBDB8529B}" dt="2024-10-21T11:36:46.214" v="3257"/>
          <ac:spMkLst>
            <pc:docMk/>
            <pc:sldMk cId="3847876216" sldId="2840"/>
            <ac:spMk id="5" creationId="{00000000-0000-0000-0000-000000000000}"/>
          </ac:spMkLst>
        </pc:spChg>
        <pc:picChg chg="add del mod">
          <ac:chgData name="LI, Jianqiang" userId="cff57bb5-6b3d-420f-8247-78e7019450b8" providerId="ADAL" clId="{5733EF17-AB39-4DCA-B72F-092CBDB8529B}" dt="2024-10-21T12:10:58.080" v="3593" actId="478"/>
          <ac:picMkLst>
            <pc:docMk/>
            <pc:sldMk cId="3847876216" sldId="2840"/>
            <ac:picMk id="7" creationId="{85710C8B-A0B6-CFBB-3157-A9B3693A12BD}"/>
          </ac:picMkLst>
        </pc:picChg>
      </pc:sldChg>
      <pc:sldChg chg="modSp add mod">
        <pc:chgData name="LI, Jianqiang" userId="cff57bb5-6b3d-420f-8247-78e7019450b8" providerId="ADAL" clId="{5733EF17-AB39-4DCA-B72F-092CBDB8529B}" dt="2024-10-21T11:39:18.053" v="3327" actId="20577"/>
        <pc:sldMkLst>
          <pc:docMk/>
          <pc:sldMk cId="2626358373" sldId="2841"/>
        </pc:sldMkLst>
        <pc:spChg chg="mod">
          <ac:chgData name="LI, Jianqiang" userId="cff57bb5-6b3d-420f-8247-78e7019450b8" providerId="ADAL" clId="{5733EF17-AB39-4DCA-B72F-092CBDB8529B}" dt="2024-10-21T11:39:18.053" v="3327" actId="20577"/>
          <ac:spMkLst>
            <pc:docMk/>
            <pc:sldMk cId="2626358373" sldId="2841"/>
            <ac:spMk id="2" creationId="{00000000-0000-0000-0000-000000000000}"/>
          </ac:spMkLst>
        </pc:spChg>
      </pc:sldChg>
      <pc:sldChg chg="addSp delSp modSp add mod ord">
        <pc:chgData name="LI, Jianqiang" userId="cff57bb5-6b3d-420f-8247-78e7019450b8" providerId="ADAL" clId="{5733EF17-AB39-4DCA-B72F-092CBDB8529B}" dt="2024-10-21T12:11:36.096" v="3602" actId="1076"/>
        <pc:sldMkLst>
          <pc:docMk/>
          <pc:sldMk cId="2745639956" sldId="2842"/>
        </pc:sldMkLst>
        <pc:spChg chg="mod">
          <ac:chgData name="LI, Jianqiang" userId="cff57bb5-6b3d-420f-8247-78e7019450b8" providerId="ADAL" clId="{5733EF17-AB39-4DCA-B72F-092CBDB8529B}" dt="2024-10-21T11:39:40.896" v="3330" actId="20577"/>
          <ac:spMkLst>
            <pc:docMk/>
            <pc:sldMk cId="2745639956" sldId="2842"/>
            <ac:spMk id="2" creationId="{62715A2E-656D-EC5D-FDE7-230488526EFC}"/>
          </ac:spMkLst>
        </pc:spChg>
        <pc:spChg chg="mod">
          <ac:chgData name="LI, Jianqiang" userId="cff57bb5-6b3d-420f-8247-78e7019450b8" providerId="ADAL" clId="{5733EF17-AB39-4DCA-B72F-092CBDB8529B}" dt="2024-10-21T12:11:25.638" v="3601" actId="14100"/>
          <ac:spMkLst>
            <pc:docMk/>
            <pc:sldMk cId="2745639956" sldId="2842"/>
            <ac:spMk id="5" creationId="{8F36E625-385C-74EA-5F44-3F24878C63BE}"/>
          </ac:spMkLst>
        </pc:spChg>
        <pc:spChg chg="add mod">
          <ac:chgData name="LI, Jianqiang" userId="cff57bb5-6b3d-420f-8247-78e7019450b8" providerId="ADAL" clId="{5733EF17-AB39-4DCA-B72F-092CBDB8529B}" dt="2024-10-21T12:00:45.705" v="3561" actId="20577"/>
          <ac:spMkLst>
            <pc:docMk/>
            <pc:sldMk cId="2745639956" sldId="2842"/>
            <ac:spMk id="6" creationId="{07FDE1E9-6D3C-4EAF-2200-AF509DAEC11F}"/>
          </ac:spMkLst>
        </pc:spChg>
        <pc:spChg chg="mod">
          <ac:chgData name="LI, Jianqiang" userId="cff57bb5-6b3d-420f-8247-78e7019450b8" providerId="ADAL" clId="{5733EF17-AB39-4DCA-B72F-092CBDB8529B}" dt="2024-10-21T11:57:07.271" v="3378" actId="1036"/>
          <ac:spMkLst>
            <pc:docMk/>
            <pc:sldMk cId="2745639956" sldId="2842"/>
            <ac:spMk id="7" creationId="{0E3DD26D-BBB8-B2A2-69C6-6646F31F2824}"/>
          </ac:spMkLst>
        </pc:spChg>
        <pc:spChg chg="del">
          <ac:chgData name="LI, Jianqiang" userId="cff57bb5-6b3d-420f-8247-78e7019450b8" providerId="ADAL" clId="{5733EF17-AB39-4DCA-B72F-092CBDB8529B}" dt="2024-10-21T11:55:53.012" v="3335" actId="478"/>
          <ac:spMkLst>
            <pc:docMk/>
            <pc:sldMk cId="2745639956" sldId="2842"/>
            <ac:spMk id="11" creationId="{3EEA725B-360D-DDD8-AA35-9EB51F024E08}"/>
          </ac:spMkLst>
        </pc:spChg>
        <pc:spChg chg="del">
          <ac:chgData name="LI, Jianqiang" userId="cff57bb5-6b3d-420f-8247-78e7019450b8" providerId="ADAL" clId="{5733EF17-AB39-4DCA-B72F-092CBDB8529B}" dt="2024-10-21T11:55:55.435" v="3336" actId="478"/>
          <ac:spMkLst>
            <pc:docMk/>
            <pc:sldMk cId="2745639956" sldId="2842"/>
            <ac:spMk id="14" creationId="{5AFBF4C4-B802-2129-E174-719769567879}"/>
          </ac:spMkLst>
        </pc:spChg>
        <pc:spChg chg="del">
          <ac:chgData name="LI, Jianqiang" userId="cff57bb5-6b3d-420f-8247-78e7019450b8" providerId="ADAL" clId="{5733EF17-AB39-4DCA-B72F-092CBDB8529B}" dt="2024-10-21T11:55:59.406" v="3340" actId="478"/>
          <ac:spMkLst>
            <pc:docMk/>
            <pc:sldMk cId="2745639956" sldId="2842"/>
            <ac:spMk id="22" creationId="{2B427983-13BA-A117-0742-F8D5D4FB8FE8}"/>
          </ac:spMkLst>
        </pc:spChg>
        <pc:spChg chg="del mod">
          <ac:chgData name="LI, Jianqiang" userId="cff57bb5-6b3d-420f-8247-78e7019450b8" providerId="ADAL" clId="{5733EF17-AB39-4DCA-B72F-092CBDB8529B}" dt="2024-10-21T11:59:24.576" v="3412" actId="478"/>
          <ac:spMkLst>
            <pc:docMk/>
            <pc:sldMk cId="2745639956" sldId="2842"/>
            <ac:spMk id="24" creationId="{26E14B30-A686-579C-B292-2EAD29D3A4B3}"/>
          </ac:spMkLst>
        </pc:spChg>
        <pc:spChg chg="del">
          <ac:chgData name="LI, Jianqiang" userId="cff57bb5-6b3d-420f-8247-78e7019450b8" providerId="ADAL" clId="{5733EF17-AB39-4DCA-B72F-092CBDB8529B}" dt="2024-10-21T11:56:01.008" v="3342" actId="478"/>
          <ac:spMkLst>
            <pc:docMk/>
            <pc:sldMk cId="2745639956" sldId="2842"/>
            <ac:spMk id="31" creationId="{482E425E-9142-C0C3-6625-DDA3C96544C1}"/>
          </ac:spMkLst>
        </pc:spChg>
        <pc:spChg chg="del mod">
          <ac:chgData name="LI, Jianqiang" userId="cff57bb5-6b3d-420f-8247-78e7019450b8" providerId="ADAL" clId="{5733EF17-AB39-4DCA-B72F-092CBDB8529B}" dt="2024-10-21T11:59:26.787" v="3414" actId="478"/>
          <ac:spMkLst>
            <pc:docMk/>
            <pc:sldMk cId="2745639956" sldId="2842"/>
            <ac:spMk id="33" creationId="{E46DB851-3870-AEF9-799F-B7F141DEE93B}"/>
          </ac:spMkLst>
        </pc:spChg>
        <pc:spChg chg="del">
          <ac:chgData name="LI, Jianqiang" userId="cff57bb5-6b3d-420f-8247-78e7019450b8" providerId="ADAL" clId="{5733EF17-AB39-4DCA-B72F-092CBDB8529B}" dt="2024-10-21T11:55:58.125" v="3339" actId="478"/>
          <ac:spMkLst>
            <pc:docMk/>
            <pc:sldMk cId="2745639956" sldId="2842"/>
            <ac:spMk id="41" creationId="{8D0A9712-09AA-A64E-22CA-4B3EB5939B76}"/>
          </ac:spMkLst>
        </pc:spChg>
        <pc:picChg chg="add del mod">
          <ac:chgData name="LI, Jianqiang" userId="cff57bb5-6b3d-420f-8247-78e7019450b8" providerId="ADAL" clId="{5733EF17-AB39-4DCA-B72F-092CBDB8529B}" dt="2024-10-21T12:10:19.473" v="3571" actId="478"/>
          <ac:picMkLst>
            <pc:docMk/>
            <pc:sldMk cId="2745639956" sldId="2842"/>
            <ac:picMk id="10" creationId="{D93F4A08-17D4-575B-8F6A-D0DFB33B82B9}"/>
          </ac:picMkLst>
        </pc:picChg>
        <pc:picChg chg="add mod modCrop">
          <ac:chgData name="LI, Jianqiang" userId="cff57bb5-6b3d-420f-8247-78e7019450b8" providerId="ADAL" clId="{5733EF17-AB39-4DCA-B72F-092CBDB8529B}" dt="2024-10-21T12:11:36.096" v="3602" actId="1076"/>
          <ac:picMkLst>
            <pc:docMk/>
            <pc:sldMk cId="2745639956" sldId="2842"/>
            <ac:picMk id="13" creationId="{2BEE95F7-2BEC-0019-6DE2-41C04A065226}"/>
          </ac:picMkLst>
        </pc:picChg>
        <pc:cxnChg chg="del mod">
          <ac:chgData name="LI, Jianqiang" userId="cff57bb5-6b3d-420f-8247-78e7019450b8" providerId="ADAL" clId="{5733EF17-AB39-4DCA-B72F-092CBDB8529B}" dt="2024-10-21T11:56:00.010" v="3341" actId="478"/>
          <ac:cxnSpMkLst>
            <pc:docMk/>
            <pc:sldMk cId="2745639956" sldId="2842"/>
            <ac:cxnSpMk id="25" creationId="{26B54D05-BFEC-3E6D-D9B7-F6B728A2643B}"/>
          </ac:cxnSpMkLst>
        </pc:cxnChg>
        <pc:cxnChg chg="del mod">
          <ac:chgData name="LI, Jianqiang" userId="cff57bb5-6b3d-420f-8247-78e7019450b8" providerId="ADAL" clId="{5733EF17-AB39-4DCA-B72F-092CBDB8529B}" dt="2024-10-21T11:59:25.283" v="3413" actId="478"/>
          <ac:cxnSpMkLst>
            <pc:docMk/>
            <pc:sldMk cId="2745639956" sldId="2842"/>
            <ac:cxnSpMk id="26" creationId="{CEE40D53-3C27-5678-52A8-5D21137AE1BA}"/>
          </ac:cxnSpMkLst>
        </pc:cxnChg>
        <pc:cxnChg chg="del mod">
          <ac:chgData name="LI, Jianqiang" userId="cff57bb5-6b3d-420f-8247-78e7019450b8" providerId="ADAL" clId="{5733EF17-AB39-4DCA-B72F-092CBDB8529B}" dt="2024-10-21T11:55:56.608" v="3337" actId="478"/>
          <ac:cxnSpMkLst>
            <pc:docMk/>
            <pc:sldMk cId="2745639956" sldId="2842"/>
            <ac:cxnSpMk id="30" creationId="{1277CDAE-8BDE-B39E-2A22-D3F7233CB451}"/>
          </ac:cxnSpMkLst>
        </pc:cxnChg>
        <pc:cxnChg chg="del mod">
          <ac:chgData name="LI, Jianqiang" userId="cff57bb5-6b3d-420f-8247-78e7019450b8" providerId="ADAL" clId="{5733EF17-AB39-4DCA-B72F-092CBDB8529B}" dt="2024-10-21T11:56:01.728" v="3343" actId="478"/>
          <ac:cxnSpMkLst>
            <pc:docMk/>
            <pc:sldMk cId="2745639956" sldId="2842"/>
            <ac:cxnSpMk id="32" creationId="{E7437B0A-02DF-8F9A-C9FF-8C9425046AE2}"/>
          </ac:cxnSpMkLst>
        </pc:cxnChg>
        <pc:cxnChg chg="del mod">
          <ac:chgData name="LI, Jianqiang" userId="cff57bb5-6b3d-420f-8247-78e7019450b8" providerId="ADAL" clId="{5733EF17-AB39-4DCA-B72F-092CBDB8529B}" dt="2024-10-21T11:59:27.705" v="3415" actId="478"/>
          <ac:cxnSpMkLst>
            <pc:docMk/>
            <pc:sldMk cId="2745639956" sldId="2842"/>
            <ac:cxnSpMk id="34" creationId="{621CE9CA-0D3A-4F75-6C25-FDAA81F8ED32}"/>
          </ac:cxnSpMkLst>
        </pc:cxnChg>
        <pc:cxnChg chg="del mod">
          <ac:chgData name="LI, Jianqiang" userId="cff57bb5-6b3d-420f-8247-78e7019450b8" providerId="ADAL" clId="{5733EF17-AB39-4DCA-B72F-092CBDB8529B}" dt="2024-10-21T11:55:57.145" v="3338" actId="478"/>
          <ac:cxnSpMkLst>
            <pc:docMk/>
            <pc:sldMk cId="2745639956" sldId="2842"/>
            <ac:cxnSpMk id="43" creationId="{0EF87AF6-CCC8-DA2F-C4A9-A6038D97CC4F}"/>
          </ac:cxnSpMkLst>
        </pc:cxnChg>
      </pc:sldChg>
      <pc:sldChg chg="addSp modSp add mod">
        <pc:chgData name="LI, Jianqiang" userId="cff57bb5-6b3d-420f-8247-78e7019450b8" providerId="ADAL" clId="{5733EF17-AB39-4DCA-B72F-092CBDB8529B}" dt="2024-10-22T04:48:21.443" v="3770" actId="1076"/>
        <pc:sldMkLst>
          <pc:docMk/>
          <pc:sldMk cId="2284106516" sldId="2844"/>
        </pc:sldMkLst>
        <pc:spChg chg="mod">
          <ac:chgData name="LI, Jianqiang" userId="cff57bb5-6b3d-420f-8247-78e7019450b8" providerId="ADAL" clId="{5733EF17-AB39-4DCA-B72F-092CBDB8529B}" dt="2024-10-22T04:37:27.648" v="3648" actId="20577"/>
          <ac:spMkLst>
            <pc:docMk/>
            <pc:sldMk cId="2284106516" sldId="2844"/>
            <ac:spMk id="2" creationId="{62715A2E-656D-EC5D-FDE7-230488526EFC}"/>
          </ac:spMkLst>
        </pc:spChg>
        <pc:spChg chg="mod">
          <ac:chgData name="LI, Jianqiang" userId="cff57bb5-6b3d-420f-8247-78e7019450b8" providerId="ADAL" clId="{5733EF17-AB39-4DCA-B72F-092CBDB8529B}" dt="2024-10-22T04:48:05.561" v="3769"/>
          <ac:spMkLst>
            <pc:docMk/>
            <pc:sldMk cId="2284106516" sldId="2844"/>
            <ac:spMk id="3" creationId="{36A5FFEE-E22C-7E2F-1F3B-D8658E79FF2E}"/>
          </ac:spMkLst>
        </pc:spChg>
        <pc:spChg chg="add mod">
          <ac:chgData name="LI, Jianqiang" userId="cff57bb5-6b3d-420f-8247-78e7019450b8" providerId="ADAL" clId="{5733EF17-AB39-4DCA-B72F-092CBDB8529B}" dt="2024-10-22T04:48:21.443" v="3770" actId="1076"/>
          <ac:spMkLst>
            <pc:docMk/>
            <pc:sldMk cId="2284106516" sldId="2844"/>
            <ac:spMk id="6" creationId="{A1C4AD29-5C15-774F-AE94-FF606DE598BF}"/>
          </ac:spMkLst>
        </pc:spChg>
        <pc:spChg chg="add">
          <ac:chgData name="LI, Jianqiang" userId="cff57bb5-6b3d-420f-8247-78e7019450b8" providerId="ADAL" clId="{5733EF17-AB39-4DCA-B72F-092CBDB8529B}" dt="2024-10-22T04:48:00.781" v="3767"/>
          <ac:spMkLst>
            <pc:docMk/>
            <pc:sldMk cId="2284106516" sldId="2844"/>
            <ac:spMk id="7" creationId="{A329FFCA-3718-5B3A-C04B-00DE020CD146}"/>
          </ac:spMkLst>
        </pc:spChg>
      </pc:sldChg>
    </pc:docChg>
  </pc:docChgLst>
  <pc:docChgLst>
    <pc:chgData name="LI, Jianqiang" userId="cff57bb5-6b3d-420f-8247-78e7019450b8" providerId="ADAL" clId="{7FD6641B-B20E-440C-9CED-6BEEFC5E54F0}"/>
    <pc:docChg chg="undo redo custSel addSld delSld modSld">
      <pc:chgData name="LI, Jianqiang" userId="cff57bb5-6b3d-420f-8247-78e7019450b8" providerId="ADAL" clId="{7FD6641B-B20E-440C-9CED-6BEEFC5E54F0}" dt="2024-09-30T13:08:46.676" v="1634" actId="1076"/>
      <pc:docMkLst>
        <pc:docMk/>
      </pc:docMkLst>
      <pc:sldChg chg="modSp mod">
        <pc:chgData name="LI, Jianqiang" userId="cff57bb5-6b3d-420f-8247-78e7019450b8" providerId="ADAL" clId="{7FD6641B-B20E-440C-9CED-6BEEFC5E54F0}" dt="2024-09-30T10:56:26.345" v="18" actId="20577"/>
        <pc:sldMkLst>
          <pc:docMk/>
          <pc:sldMk cId="2808513160" sldId="613"/>
        </pc:sldMkLst>
        <pc:spChg chg="mod">
          <ac:chgData name="LI, Jianqiang" userId="cff57bb5-6b3d-420f-8247-78e7019450b8" providerId="ADAL" clId="{7FD6641B-B20E-440C-9CED-6BEEFC5E54F0}" dt="2024-09-30T10:56:26.345" v="18" actId="20577"/>
          <ac:spMkLst>
            <pc:docMk/>
            <pc:sldMk cId="2808513160" sldId="613"/>
            <ac:spMk id="7" creationId="{8D32768C-F15F-6E75-41D1-9F14D317D991}"/>
          </ac:spMkLst>
        </pc:spChg>
      </pc:sldChg>
      <pc:sldChg chg="modSp mod">
        <pc:chgData name="LI, Jianqiang" userId="cff57bb5-6b3d-420f-8247-78e7019450b8" providerId="ADAL" clId="{7FD6641B-B20E-440C-9CED-6BEEFC5E54F0}" dt="2024-09-30T10:58:12.168" v="64" actId="20577"/>
        <pc:sldMkLst>
          <pc:docMk/>
          <pc:sldMk cId="4196136796" sldId="624"/>
        </pc:sldMkLst>
        <pc:spChg chg="mod">
          <ac:chgData name="LI, Jianqiang" userId="cff57bb5-6b3d-420f-8247-78e7019450b8" providerId="ADAL" clId="{7FD6641B-B20E-440C-9CED-6BEEFC5E54F0}" dt="2024-09-30T10:58:12.168" v="64" actId="20577"/>
          <ac:spMkLst>
            <pc:docMk/>
            <pc:sldMk cId="4196136796" sldId="624"/>
            <ac:spMk id="3" creationId="{36A5FFEE-E22C-7E2F-1F3B-D8658E79FF2E}"/>
          </ac:spMkLst>
        </pc:spChg>
      </pc:sldChg>
      <pc:sldChg chg="addSp modSp mod">
        <pc:chgData name="LI, Jianqiang" userId="cff57bb5-6b3d-420f-8247-78e7019450b8" providerId="ADAL" clId="{7FD6641B-B20E-440C-9CED-6BEEFC5E54F0}" dt="2024-09-30T11:39:06.202" v="504" actId="5793"/>
        <pc:sldMkLst>
          <pc:docMk/>
          <pc:sldMk cId="1164986566" sldId="625"/>
        </pc:sldMkLst>
        <pc:spChg chg="mod">
          <ac:chgData name="LI, Jianqiang" userId="cff57bb5-6b3d-420f-8247-78e7019450b8" providerId="ADAL" clId="{7FD6641B-B20E-440C-9CED-6BEEFC5E54F0}" dt="2024-09-30T11:30:06.673" v="415" actId="20577"/>
          <ac:spMkLst>
            <pc:docMk/>
            <pc:sldMk cId="1164986566" sldId="625"/>
            <ac:spMk id="2" creationId="{62715A2E-656D-EC5D-FDE7-230488526EFC}"/>
          </ac:spMkLst>
        </pc:spChg>
        <pc:spChg chg="add">
          <ac:chgData name="LI, Jianqiang" userId="cff57bb5-6b3d-420f-8247-78e7019450b8" providerId="ADAL" clId="{7FD6641B-B20E-440C-9CED-6BEEFC5E54F0}" dt="2024-09-30T11:33:45.642" v="427"/>
          <ac:spMkLst>
            <pc:docMk/>
            <pc:sldMk cId="1164986566" sldId="625"/>
            <ac:spMk id="3" creationId="{6DB42A9E-B0E0-7591-8D55-D12982DFFB9A}"/>
          </ac:spMkLst>
        </pc:spChg>
        <pc:spChg chg="add mod">
          <ac:chgData name="LI, Jianqiang" userId="cff57bb5-6b3d-420f-8247-78e7019450b8" providerId="ADAL" clId="{7FD6641B-B20E-440C-9CED-6BEEFC5E54F0}" dt="2024-09-30T11:38:04.279" v="498" actId="1076"/>
          <ac:spMkLst>
            <pc:docMk/>
            <pc:sldMk cId="1164986566" sldId="625"/>
            <ac:spMk id="5" creationId="{2FDCD3FE-D6B0-4C91-E321-88FD53C77A3E}"/>
          </ac:spMkLst>
        </pc:spChg>
        <pc:spChg chg="add mod">
          <ac:chgData name="LI, Jianqiang" userId="cff57bb5-6b3d-420f-8247-78e7019450b8" providerId="ADAL" clId="{7FD6641B-B20E-440C-9CED-6BEEFC5E54F0}" dt="2024-09-30T11:38:27.983" v="501" actId="1076"/>
          <ac:spMkLst>
            <pc:docMk/>
            <pc:sldMk cId="1164986566" sldId="625"/>
            <ac:spMk id="6" creationId="{11970F9F-5EC6-EC7C-76FE-811228D7001B}"/>
          </ac:spMkLst>
        </pc:spChg>
        <pc:spChg chg="mod">
          <ac:chgData name="LI, Jianqiang" userId="cff57bb5-6b3d-420f-8247-78e7019450b8" providerId="ADAL" clId="{7FD6641B-B20E-440C-9CED-6BEEFC5E54F0}" dt="2024-09-30T11:30:42.262" v="421" actId="20577"/>
          <ac:spMkLst>
            <pc:docMk/>
            <pc:sldMk cId="1164986566" sldId="625"/>
            <ac:spMk id="8" creationId="{1D68554F-5AF8-7E1E-17A3-DE6F9E0E8871}"/>
          </ac:spMkLst>
        </pc:spChg>
        <pc:spChg chg="mod">
          <ac:chgData name="LI, Jianqiang" userId="cff57bb5-6b3d-420f-8247-78e7019450b8" providerId="ADAL" clId="{7FD6641B-B20E-440C-9CED-6BEEFC5E54F0}" dt="2024-09-30T11:33:02.916" v="425" actId="5793"/>
          <ac:spMkLst>
            <pc:docMk/>
            <pc:sldMk cId="1164986566" sldId="625"/>
            <ac:spMk id="17" creationId="{6581B964-F4DA-382E-A5CC-2C7FCE505809}"/>
          </ac:spMkLst>
        </pc:spChg>
        <pc:spChg chg="mod">
          <ac:chgData name="LI, Jianqiang" userId="cff57bb5-6b3d-420f-8247-78e7019450b8" providerId="ADAL" clId="{7FD6641B-B20E-440C-9CED-6BEEFC5E54F0}" dt="2024-09-30T11:35:17.420" v="438" actId="1076"/>
          <ac:spMkLst>
            <pc:docMk/>
            <pc:sldMk cId="1164986566" sldId="625"/>
            <ac:spMk id="18" creationId="{A18B1B3D-31B5-29E2-CF84-EA37A5C3394F}"/>
          </ac:spMkLst>
        </pc:spChg>
        <pc:spChg chg="mod">
          <ac:chgData name="LI, Jianqiang" userId="cff57bb5-6b3d-420f-8247-78e7019450b8" providerId="ADAL" clId="{7FD6641B-B20E-440C-9CED-6BEEFC5E54F0}" dt="2024-09-30T11:35:42.830" v="439" actId="1076"/>
          <ac:spMkLst>
            <pc:docMk/>
            <pc:sldMk cId="1164986566" sldId="625"/>
            <ac:spMk id="19" creationId="{5CABB9FE-E2BB-4A06-2289-2E62E1541A6C}"/>
          </ac:spMkLst>
        </pc:spChg>
        <pc:spChg chg="mod">
          <ac:chgData name="LI, Jianqiang" userId="cff57bb5-6b3d-420f-8247-78e7019450b8" providerId="ADAL" clId="{7FD6641B-B20E-440C-9CED-6BEEFC5E54F0}" dt="2024-09-30T11:39:06.202" v="504" actId="5793"/>
          <ac:spMkLst>
            <pc:docMk/>
            <pc:sldMk cId="1164986566" sldId="625"/>
            <ac:spMk id="20" creationId="{3169D8BD-A06F-D6F6-ABD3-B05ED15363F3}"/>
          </ac:spMkLst>
        </pc:spChg>
      </pc:sldChg>
      <pc:sldChg chg="addSp delSp modSp mod">
        <pc:chgData name="LI, Jianqiang" userId="cff57bb5-6b3d-420f-8247-78e7019450b8" providerId="ADAL" clId="{7FD6641B-B20E-440C-9CED-6BEEFC5E54F0}" dt="2024-09-30T11:27:32.760" v="366"/>
        <pc:sldMkLst>
          <pc:docMk/>
          <pc:sldMk cId="2856971437" sldId="635"/>
        </pc:sldMkLst>
        <pc:spChg chg="mod">
          <ac:chgData name="LI, Jianqiang" userId="cff57bb5-6b3d-420f-8247-78e7019450b8" providerId="ADAL" clId="{7FD6641B-B20E-440C-9CED-6BEEFC5E54F0}" dt="2024-09-30T11:04:58.071" v="170" actId="20577"/>
          <ac:spMkLst>
            <pc:docMk/>
            <pc:sldMk cId="2856971437" sldId="635"/>
            <ac:spMk id="2" creationId="{62715A2E-656D-EC5D-FDE7-230488526EFC}"/>
          </ac:spMkLst>
        </pc:spChg>
        <pc:spChg chg="add mod">
          <ac:chgData name="LI, Jianqiang" userId="cff57bb5-6b3d-420f-8247-78e7019450b8" providerId="ADAL" clId="{7FD6641B-B20E-440C-9CED-6BEEFC5E54F0}" dt="2024-09-30T11:27:32.760" v="366"/>
          <ac:spMkLst>
            <pc:docMk/>
            <pc:sldMk cId="2856971437" sldId="635"/>
            <ac:spMk id="5" creationId="{1685A8AE-1515-1CD8-E585-D9ACDDB386DB}"/>
          </ac:spMkLst>
        </pc:spChg>
        <pc:spChg chg="del mod">
          <ac:chgData name="LI, Jianqiang" userId="cff57bb5-6b3d-420f-8247-78e7019450b8" providerId="ADAL" clId="{7FD6641B-B20E-440C-9CED-6BEEFC5E54F0}" dt="2024-09-30T11:27:27.298" v="365" actId="478"/>
          <ac:spMkLst>
            <pc:docMk/>
            <pc:sldMk cId="2856971437" sldId="635"/>
            <ac:spMk id="22" creationId="{5DCBAE54-B59D-659D-C2B5-B734C662961B}"/>
          </ac:spMkLst>
        </pc:spChg>
      </pc:sldChg>
      <pc:sldChg chg="addSp modSp mod">
        <pc:chgData name="LI, Jianqiang" userId="cff57bb5-6b3d-420f-8247-78e7019450b8" providerId="ADAL" clId="{7FD6641B-B20E-440C-9CED-6BEEFC5E54F0}" dt="2024-09-30T11:48:16.764" v="555" actId="20577"/>
        <pc:sldMkLst>
          <pc:docMk/>
          <pc:sldMk cId="2876691948" sldId="636"/>
        </pc:sldMkLst>
        <pc:spChg chg="mod">
          <ac:chgData name="LI, Jianqiang" userId="cff57bb5-6b3d-420f-8247-78e7019450b8" providerId="ADAL" clId="{7FD6641B-B20E-440C-9CED-6BEEFC5E54F0}" dt="2024-09-30T11:40:48.297" v="517" actId="20577"/>
          <ac:spMkLst>
            <pc:docMk/>
            <pc:sldMk cId="2876691948" sldId="636"/>
            <ac:spMk id="2" creationId="{62715A2E-656D-EC5D-FDE7-230488526EFC}"/>
          </ac:spMkLst>
        </pc:spChg>
        <pc:spChg chg="add">
          <ac:chgData name="LI, Jianqiang" userId="cff57bb5-6b3d-420f-8247-78e7019450b8" providerId="ADAL" clId="{7FD6641B-B20E-440C-9CED-6BEEFC5E54F0}" dt="2024-09-30T11:44:59.049" v="532"/>
          <ac:spMkLst>
            <pc:docMk/>
            <pc:sldMk cId="2876691948" sldId="636"/>
            <ac:spMk id="3" creationId="{954E4F1E-57E8-7E7A-C6C6-29085BFC20F8}"/>
          </ac:spMkLst>
        </pc:spChg>
        <pc:spChg chg="add">
          <ac:chgData name="LI, Jianqiang" userId="cff57bb5-6b3d-420f-8247-78e7019450b8" providerId="ADAL" clId="{7FD6641B-B20E-440C-9CED-6BEEFC5E54F0}" dt="2024-09-30T11:45:18.864" v="534"/>
          <ac:spMkLst>
            <pc:docMk/>
            <pc:sldMk cId="2876691948" sldId="636"/>
            <ac:spMk id="5" creationId="{4CAD8998-F8BF-8869-BB1D-C339F8931E5B}"/>
          </ac:spMkLst>
        </pc:spChg>
        <pc:spChg chg="mod">
          <ac:chgData name="LI, Jianqiang" userId="cff57bb5-6b3d-420f-8247-78e7019450b8" providerId="ADAL" clId="{7FD6641B-B20E-440C-9CED-6BEEFC5E54F0}" dt="2024-09-30T11:42:33.003" v="529" actId="20577"/>
          <ac:spMkLst>
            <pc:docMk/>
            <pc:sldMk cId="2876691948" sldId="636"/>
            <ac:spMk id="8" creationId="{1D68554F-5AF8-7E1E-17A3-DE6F9E0E8871}"/>
          </ac:spMkLst>
        </pc:spChg>
        <pc:spChg chg="mod">
          <ac:chgData name="LI, Jianqiang" userId="cff57bb5-6b3d-420f-8247-78e7019450b8" providerId="ADAL" clId="{7FD6641B-B20E-440C-9CED-6BEEFC5E54F0}" dt="2024-09-30T11:42:27.408" v="526" actId="1076"/>
          <ac:spMkLst>
            <pc:docMk/>
            <pc:sldMk cId="2876691948" sldId="636"/>
            <ac:spMk id="13" creationId="{ED25030F-4FDC-B91B-5C28-8CD4A7CDFC47}"/>
          </ac:spMkLst>
        </pc:spChg>
        <pc:spChg chg="mod">
          <ac:chgData name="LI, Jianqiang" userId="cff57bb5-6b3d-420f-8247-78e7019450b8" providerId="ADAL" clId="{7FD6641B-B20E-440C-9CED-6BEEFC5E54F0}" dt="2024-09-30T11:44:13.974" v="531" actId="5793"/>
          <ac:spMkLst>
            <pc:docMk/>
            <pc:sldMk cId="2876691948" sldId="636"/>
            <ac:spMk id="17" creationId="{6581B964-F4DA-382E-A5CC-2C7FCE505809}"/>
          </ac:spMkLst>
        </pc:spChg>
        <pc:spChg chg="mod">
          <ac:chgData name="LI, Jianqiang" userId="cff57bb5-6b3d-420f-8247-78e7019450b8" providerId="ADAL" clId="{7FD6641B-B20E-440C-9CED-6BEEFC5E54F0}" dt="2024-09-30T11:46:21.326" v="546" actId="1076"/>
          <ac:spMkLst>
            <pc:docMk/>
            <pc:sldMk cId="2876691948" sldId="636"/>
            <ac:spMk id="18" creationId="{A18B1B3D-31B5-29E2-CF84-EA37A5C3394F}"/>
          </ac:spMkLst>
        </pc:spChg>
        <pc:spChg chg="mod">
          <ac:chgData name="LI, Jianqiang" userId="cff57bb5-6b3d-420f-8247-78e7019450b8" providerId="ADAL" clId="{7FD6641B-B20E-440C-9CED-6BEEFC5E54F0}" dt="2024-09-30T11:46:28.212" v="547" actId="1076"/>
          <ac:spMkLst>
            <pc:docMk/>
            <pc:sldMk cId="2876691948" sldId="636"/>
            <ac:spMk id="19" creationId="{5CABB9FE-E2BB-4A06-2289-2E62E1541A6C}"/>
          </ac:spMkLst>
        </pc:spChg>
        <pc:spChg chg="mod">
          <ac:chgData name="LI, Jianqiang" userId="cff57bb5-6b3d-420f-8247-78e7019450b8" providerId="ADAL" clId="{7FD6641B-B20E-440C-9CED-6BEEFC5E54F0}" dt="2024-09-30T11:48:16.764" v="555" actId="20577"/>
          <ac:spMkLst>
            <pc:docMk/>
            <pc:sldMk cId="2876691948" sldId="636"/>
            <ac:spMk id="20" creationId="{3169D8BD-A06F-D6F6-ABD3-B05ED15363F3}"/>
          </ac:spMkLst>
        </pc:spChg>
      </pc:sldChg>
      <pc:sldChg chg="addSp modSp mod">
        <pc:chgData name="LI, Jianqiang" userId="cff57bb5-6b3d-420f-8247-78e7019450b8" providerId="ADAL" clId="{7FD6641B-B20E-440C-9CED-6BEEFC5E54F0}" dt="2024-09-30T11:57:29.299" v="701" actId="5793"/>
        <pc:sldMkLst>
          <pc:docMk/>
          <pc:sldMk cId="2520553328" sldId="637"/>
        </pc:sldMkLst>
        <pc:spChg chg="mod">
          <ac:chgData name="LI, Jianqiang" userId="cff57bb5-6b3d-420f-8247-78e7019450b8" providerId="ADAL" clId="{7FD6641B-B20E-440C-9CED-6BEEFC5E54F0}" dt="2024-09-30T11:54:46.288" v="682" actId="20577"/>
          <ac:spMkLst>
            <pc:docMk/>
            <pc:sldMk cId="2520553328" sldId="637"/>
            <ac:spMk id="2" creationId="{62715A2E-656D-EC5D-FDE7-230488526EFC}"/>
          </ac:spMkLst>
        </pc:spChg>
        <pc:spChg chg="add">
          <ac:chgData name="LI, Jianqiang" userId="cff57bb5-6b3d-420f-8247-78e7019450b8" providerId="ADAL" clId="{7FD6641B-B20E-440C-9CED-6BEEFC5E54F0}" dt="2024-09-30T11:56:05.532" v="691"/>
          <ac:spMkLst>
            <pc:docMk/>
            <pc:sldMk cId="2520553328" sldId="637"/>
            <ac:spMk id="3" creationId="{0E1011CA-3D6B-80AA-70F7-3F5040094DB8}"/>
          </ac:spMkLst>
        </pc:spChg>
        <pc:spChg chg="mod">
          <ac:chgData name="LI, Jianqiang" userId="cff57bb5-6b3d-420f-8247-78e7019450b8" providerId="ADAL" clId="{7FD6641B-B20E-440C-9CED-6BEEFC5E54F0}" dt="2024-09-30T11:55:06.670" v="688" actId="20577"/>
          <ac:spMkLst>
            <pc:docMk/>
            <pc:sldMk cId="2520553328" sldId="637"/>
            <ac:spMk id="8" creationId="{1D68554F-5AF8-7E1E-17A3-DE6F9E0E8871}"/>
          </ac:spMkLst>
        </pc:spChg>
        <pc:spChg chg="mod">
          <ac:chgData name="LI, Jianqiang" userId="cff57bb5-6b3d-420f-8247-78e7019450b8" providerId="ADAL" clId="{7FD6641B-B20E-440C-9CED-6BEEFC5E54F0}" dt="2024-09-30T11:55:43.407" v="690" actId="5793"/>
          <ac:spMkLst>
            <pc:docMk/>
            <pc:sldMk cId="2520553328" sldId="637"/>
            <ac:spMk id="17" creationId="{6581B964-F4DA-382E-A5CC-2C7FCE505809}"/>
          </ac:spMkLst>
        </pc:spChg>
        <pc:spChg chg="mod">
          <ac:chgData name="LI, Jianqiang" userId="cff57bb5-6b3d-420f-8247-78e7019450b8" providerId="ADAL" clId="{7FD6641B-B20E-440C-9CED-6BEEFC5E54F0}" dt="2024-09-30T11:56:25.535" v="696" actId="20577"/>
          <ac:spMkLst>
            <pc:docMk/>
            <pc:sldMk cId="2520553328" sldId="637"/>
            <ac:spMk id="18" creationId="{A18B1B3D-31B5-29E2-CF84-EA37A5C3394F}"/>
          </ac:spMkLst>
        </pc:spChg>
        <pc:spChg chg="mod">
          <ac:chgData name="LI, Jianqiang" userId="cff57bb5-6b3d-420f-8247-78e7019450b8" providerId="ADAL" clId="{7FD6641B-B20E-440C-9CED-6BEEFC5E54F0}" dt="2024-09-30T11:57:29.299" v="701" actId="5793"/>
          <ac:spMkLst>
            <pc:docMk/>
            <pc:sldMk cId="2520553328" sldId="637"/>
            <ac:spMk id="20" creationId="{3169D8BD-A06F-D6F6-ABD3-B05ED15363F3}"/>
          </ac:spMkLst>
        </pc:spChg>
      </pc:sldChg>
      <pc:sldChg chg="del">
        <pc:chgData name="LI, Jianqiang" userId="cff57bb5-6b3d-420f-8247-78e7019450b8" providerId="ADAL" clId="{7FD6641B-B20E-440C-9CED-6BEEFC5E54F0}" dt="2024-09-30T11:59:03.618" v="757" actId="47"/>
        <pc:sldMkLst>
          <pc:docMk/>
          <pc:sldMk cId="6090341" sldId="638"/>
        </pc:sldMkLst>
      </pc:sldChg>
      <pc:sldChg chg="del">
        <pc:chgData name="LI, Jianqiang" userId="cff57bb5-6b3d-420f-8247-78e7019450b8" providerId="ADAL" clId="{7FD6641B-B20E-440C-9CED-6BEEFC5E54F0}" dt="2024-09-30T12:00:58.992" v="819" actId="47"/>
        <pc:sldMkLst>
          <pc:docMk/>
          <pc:sldMk cId="3588725488" sldId="639"/>
        </pc:sldMkLst>
      </pc:sldChg>
      <pc:sldChg chg="del">
        <pc:chgData name="LI, Jianqiang" userId="cff57bb5-6b3d-420f-8247-78e7019450b8" providerId="ADAL" clId="{7FD6641B-B20E-440C-9CED-6BEEFC5E54F0}" dt="2024-09-30T12:01:00.685" v="820" actId="47"/>
        <pc:sldMkLst>
          <pc:docMk/>
          <pc:sldMk cId="378689546" sldId="640"/>
        </pc:sldMkLst>
      </pc:sldChg>
      <pc:sldChg chg="addSp delSp modSp mod">
        <pc:chgData name="LI, Jianqiang" userId="cff57bb5-6b3d-420f-8247-78e7019450b8" providerId="ADAL" clId="{7FD6641B-B20E-440C-9CED-6BEEFC5E54F0}" dt="2024-09-30T12:05:49.368" v="875" actId="14100"/>
        <pc:sldMkLst>
          <pc:docMk/>
          <pc:sldMk cId="2060659652" sldId="642"/>
        </pc:sldMkLst>
        <pc:spChg chg="mod">
          <ac:chgData name="LI, Jianqiang" userId="cff57bb5-6b3d-420f-8247-78e7019450b8" providerId="ADAL" clId="{7FD6641B-B20E-440C-9CED-6BEEFC5E54F0}" dt="2024-09-30T12:03:28.671" v="836" actId="20577"/>
          <ac:spMkLst>
            <pc:docMk/>
            <pc:sldMk cId="2060659652" sldId="642"/>
            <ac:spMk id="2" creationId="{62715A2E-656D-EC5D-FDE7-230488526EFC}"/>
          </ac:spMkLst>
        </pc:spChg>
        <pc:spChg chg="del">
          <ac:chgData name="LI, Jianqiang" userId="cff57bb5-6b3d-420f-8247-78e7019450b8" providerId="ADAL" clId="{7FD6641B-B20E-440C-9CED-6BEEFC5E54F0}" dt="2024-09-30T12:04:18.614" v="842" actId="478"/>
          <ac:spMkLst>
            <pc:docMk/>
            <pc:sldMk cId="2060659652" sldId="642"/>
            <ac:spMk id="3" creationId="{35E5DA3A-C303-88DD-0A47-ED3BBBDE8233}"/>
          </ac:spMkLst>
        </pc:spChg>
        <pc:spChg chg="add mod">
          <ac:chgData name="LI, Jianqiang" userId="cff57bb5-6b3d-420f-8247-78e7019450b8" providerId="ADAL" clId="{7FD6641B-B20E-440C-9CED-6BEEFC5E54F0}" dt="2024-09-30T12:05:49.368" v="875" actId="14100"/>
          <ac:spMkLst>
            <pc:docMk/>
            <pc:sldMk cId="2060659652" sldId="642"/>
            <ac:spMk id="5" creationId="{14771B40-21CF-5E90-3A74-392C5D51EA85}"/>
          </ac:spMkLst>
        </pc:spChg>
        <pc:spChg chg="del">
          <ac:chgData name="LI, Jianqiang" userId="cff57bb5-6b3d-420f-8247-78e7019450b8" providerId="ADAL" clId="{7FD6641B-B20E-440C-9CED-6BEEFC5E54F0}" dt="2024-09-30T12:04:20.319" v="843" actId="478"/>
          <ac:spMkLst>
            <pc:docMk/>
            <pc:sldMk cId="2060659652" sldId="642"/>
            <ac:spMk id="6" creationId="{7EE45859-8B74-CD35-C8F3-849759F3278B}"/>
          </ac:spMkLst>
        </pc:spChg>
        <pc:spChg chg="del">
          <ac:chgData name="LI, Jianqiang" userId="cff57bb5-6b3d-420f-8247-78e7019450b8" providerId="ADAL" clId="{7FD6641B-B20E-440C-9CED-6BEEFC5E54F0}" dt="2024-09-30T12:04:10.023" v="838" actId="478"/>
          <ac:spMkLst>
            <pc:docMk/>
            <pc:sldMk cId="2060659652" sldId="642"/>
            <ac:spMk id="8" creationId="{3048482A-26CD-6A78-76DB-978B6FC022D8}"/>
          </ac:spMkLst>
        </pc:spChg>
        <pc:spChg chg="del">
          <ac:chgData name="LI, Jianqiang" userId="cff57bb5-6b3d-420f-8247-78e7019450b8" providerId="ADAL" clId="{7FD6641B-B20E-440C-9CED-6BEEFC5E54F0}" dt="2024-09-30T12:04:24.134" v="848" actId="478"/>
          <ac:spMkLst>
            <pc:docMk/>
            <pc:sldMk cId="2060659652" sldId="642"/>
            <ac:spMk id="9" creationId="{74711B85-1C2F-4DBF-35CA-8DCBE468A6FA}"/>
          </ac:spMkLst>
        </pc:spChg>
        <pc:spChg chg="del">
          <ac:chgData name="LI, Jianqiang" userId="cff57bb5-6b3d-420f-8247-78e7019450b8" providerId="ADAL" clId="{7FD6641B-B20E-440C-9CED-6BEEFC5E54F0}" dt="2024-09-30T12:04:11.755" v="840" actId="478"/>
          <ac:spMkLst>
            <pc:docMk/>
            <pc:sldMk cId="2060659652" sldId="642"/>
            <ac:spMk id="10" creationId="{6F4E3837-8892-964F-FB2E-D35C0E50373D}"/>
          </ac:spMkLst>
        </pc:spChg>
        <pc:spChg chg="del">
          <ac:chgData name="LI, Jianqiang" userId="cff57bb5-6b3d-420f-8247-78e7019450b8" providerId="ADAL" clId="{7FD6641B-B20E-440C-9CED-6BEEFC5E54F0}" dt="2024-09-30T12:04:10.816" v="839" actId="478"/>
          <ac:spMkLst>
            <pc:docMk/>
            <pc:sldMk cId="2060659652" sldId="642"/>
            <ac:spMk id="16" creationId="{D7E0E3E0-4908-AD85-ACC2-2BB6E0E3D7C1}"/>
          </ac:spMkLst>
        </pc:spChg>
        <pc:spChg chg="del">
          <ac:chgData name="LI, Jianqiang" userId="cff57bb5-6b3d-420f-8247-78e7019450b8" providerId="ADAL" clId="{7FD6641B-B20E-440C-9CED-6BEEFC5E54F0}" dt="2024-09-30T12:04:18.014" v="841" actId="478"/>
          <ac:spMkLst>
            <pc:docMk/>
            <pc:sldMk cId="2060659652" sldId="642"/>
            <ac:spMk id="17" creationId="{2E1FC83A-FC50-61B8-ECB8-E3A1EAD8B237}"/>
          </ac:spMkLst>
        </pc:spChg>
        <pc:cxnChg chg="del mod">
          <ac:chgData name="LI, Jianqiang" userId="cff57bb5-6b3d-420f-8247-78e7019450b8" providerId="ADAL" clId="{7FD6641B-B20E-440C-9CED-6BEEFC5E54F0}" dt="2024-09-30T12:04:23.398" v="847" actId="478"/>
          <ac:cxnSpMkLst>
            <pc:docMk/>
            <pc:sldMk cId="2060659652" sldId="642"/>
            <ac:cxnSpMk id="12" creationId="{F314B3D1-4056-D011-C64C-CD297CB4AE59}"/>
          </ac:cxnSpMkLst>
        </pc:cxnChg>
        <pc:cxnChg chg="del mod">
          <ac:chgData name="LI, Jianqiang" userId="cff57bb5-6b3d-420f-8247-78e7019450b8" providerId="ADAL" clId="{7FD6641B-B20E-440C-9CED-6BEEFC5E54F0}" dt="2024-09-30T12:04:21.360" v="844" actId="478"/>
          <ac:cxnSpMkLst>
            <pc:docMk/>
            <pc:sldMk cId="2060659652" sldId="642"/>
            <ac:cxnSpMk id="18" creationId="{EE8F97F7-2B9E-3047-2FC9-B916CDDEDB1D}"/>
          </ac:cxnSpMkLst>
        </pc:cxnChg>
        <pc:cxnChg chg="del mod">
          <ac:chgData name="LI, Jianqiang" userId="cff57bb5-6b3d-420f-8247-78e7019450b8" providerId="ADAL" clId="{7FD6641B-B20E-440C-9CED-6BEEFC5E54F0}" dt="2024-09-30T12:04:22.589" v="846" actId="478"/>
          <ac:cxnSpMkLst>
            <pc:docMk/>
            <pc:sldMk cId="2060659652" sldId="642"/>
            <ac:cxnSpMk id="21" creationId="{F2399818-F202-0D7F-2B8F-C821FE027F03}"/>
          </ac:cxnSpMkLst>
        </pc:cxnChg>
        <pc:cxnChg chg="del mod">
          <ac:chgData name="LI, Jianqiang" userId="cff57bb5-6b3d-420f-8247-78e7019450b8" providerId="ADAL" clId="{7FD6641B-B20E-440C-9CED-6BEEFC5E54F0}" dt="2024-09-30T12:04:21.871" v="845" actId="478"/>
          <ac:cxnSpMkLst>
            <pc:docMk/>
            <pc:sldMk cId="2060659652" sldId="642"/>
            <ac:cxnSpMk id="25" creationId="{B11A0F1E-1BF9-1932-8DA5-2D409E5DB4C7}"/>
          </ac:cxnSpMkLst>
        </pc:cxnChg>
      </pc:sldChg>
      <pc:sldChg chg="del">
        <pc:chgData name="LI, Jianqiang" userId="cff57bb5-6b3d-420f-8247-78e7019450b8" providerId="ADAL" clId="{7FD6641B-B20E-440C-9CED-6BEEFC5E54F0}" dt="2024-09-30T12:14:09.143" v="974" actId="47"/>
        <pc:sldMkLst>
          <pc:docMk/>
          <pc:sldMk cId="4229940086" sldId="643"/>
        </pc:sldMkLst>
      </pc:sldChg>
      <pc:sldChg chg="add del">
        <pc:chgData name="LI, Jianqiang" userId="cff57bb5-6b3d-420f-8247-78e7019450b8" providerId="ADAL" clId="{7FD6641B-B20E-440C-9CED-6BEEFC5E54F0}" dt="2024-09-30T12:48:44.259" v="1544" actId="47"/>
        <pc:sldMkLst>
          <pc:docMk/>
          <pc:sldMk cId="3302421189" sldId="644"/>
        </pc:sldMkLst>
      </pc:sldChg>
      <pc:sldChg chg="addSp delSp modSp mod">
        <pc:chgData name="LI, Jianqiang" userId="cff57bb5-6b3d-420f-8247-78e7019450b8" providerId="ADAL" clId="{7FD6641B-B20E-440C-9CED-6BEEFC5E54F0}" dt="2024-09-30T12:50:37.494" v="1601" actId="1076"/>
        <pc:sldMkLst>
          <pc:docMk/>
          <pc:sldMk cId="3566911339" sldId="645"/>
        </pc:sldMkLst>
        <pc:spChg chg="mod">
          <ac:chgData name="LI, Jianqiang" userId="cff57bb5-6b3d-420f-8247-78e7019450b8" providerId="ADAL" clId="{7FD6641B-B20E-440C-9CED-6BEEFC5E54F0}" dt="2024-09-30T12:49:46.411" v="1591" actId="20577"/>
          <ac:spMkLst>
            <pc:docMk/>
            <pc:sldMk cId="3566911339" sldId="645"/>
            <ac:spMk id="2" creationId="{62715A2E-656D-EC5D-FDE7-230488526EFC}"/>
          </ac:spMkLst>
        </pc:spChg>
        <pc:spChg chg="add del mod">
          <ac:chgData name="LI, Jianqiang" userId="cff57bb5-6b3d-420f-8247-78e7019450b8" providerId="ADAL" clId="{7FD6641B-B20E-440C-9CED-6BEEFC5E54F0}" dt="2024-09-30T12:50:37.494" v="1601" actId="1076"/>
          <ac:spMkLst>
            <pc:docMk/>
            <pc:sldMk cId="3566911339" sldId="645"/>
            <ac:spMk id="3" creationId="{4F9DF121-5295-B8EB-2410-E170AB4E45F1}"/>
          </ac:spMkLst>
        </pc:spChg>
        <pc:spChg chg="add">
          <ac:chgData name="LI, Jianqiang" userId="cff57bb5-6b3d-420f-8247-78e7019450b8" providerId="ADAL" clId="{7FD6641B-B20E-440C-9CED-6BEEFC5E54F0}" dt="2024-09-30T12:49:51.310" v="1592"/>
          <ac:spMkLst>
            <pc:docMk/>
            <pc:sldMk cId="3566911339" sldId="645"/>
            <ac:spMk id="5" creationId="{291291A2-0E07-1253-F828-51DC0790D5CF}"/>
          </ac:spMkLst>
        </pc:spChg>
        <pc:spChg chg="add mod">
          <ac:chgData name="LI, Jianqiang" userId="cff57bb5-6b3d-420f-8247-78e7019450b8" providerId="ADAL" clId="{7FD6641B-B20E-440C-9CED-6BEEFC5E54F0}" dt="2024-09-30T12:50:16.048" v="1595"/>
          <ac:spMkLst>
            <pc:docMk/>
            <pc:sldMk cId="3566911339" sldId="645"/>
            <ac:spMk id="6" creationId="{B7BB7740-8207-AE59-A1B6-0892D5653535}"/>
          </ac:spMkLst>
        </pc:spChg>
        <pc:spChg chg="del">
          <ac:chgData name="LI, Jianqiang" userId="cff57bb5-6b3d-420f-8247-78e7019450b8" providerId="ADAL" clId="{7FD6641B-B20E-440C-9CED-6BEEFC5E54F0}" dt="2024-09-30T12:50:24.666" v="1599" actId="478"/>
          <ac:spMkLst>
            <pc:docMk/>
            <pc:sldMk cId="3566911339" sldId="645"/>
            <ac:spMk id="7" creationId="{B159820B-810A-2284-B21D-5FC5B32C919A}"/>
          </ac:spMkLst>
        </pc:spChg>
      </pc:sldChg>
      <pc:sldChg chg="modSp mod">
        <pc:chgData name="LI, Jianqiang" userId="cff57bb5-6b3d-420f-8247-78e7019450b8" providerId="ADAL" clId="{7FD6641B-B20E-440C-9CED-6BEEFC5E54F0}" dt="2024-09-30T12:30:05.111" v="1385" actId="20577"/>
        <pc:sldMkLst>
          <pc:docMk/>
          <pc:sldMk cId="1415499555" sldId="646"/>
        </pc:sldMkLst>
        <pc:spChg chg="mod">
          <ac:chgData name="LI, Jianqiang" userId="cff57bb5-6b3d-420f-8247-78e7019450b8" providerId="ADAL" clId="{7FD6641B-B20E-440C-9CED-6BEEFC5E54F0}" dt="2024-09-30T11:02:19.232" v="72" actId="20577"/>
          <ac:spMkLst>
            <pc:docMk/>
            <pc:sldMk cId="1415499555" sldId="646"/>
            <ac:spMk id="2" creationId="{62715A2E-656D-EC5D-FDE7-230488526EFC}"/>
          </ac:spMkLst>
        </pc:spChg>
        <pc:spChg chg="mod">
          <ac:chgData name="LI, Jianqiang" userId="cff57bb5-6b3d-420f-8247-78e7019450b8" providerId="ADAL" clId="{7FD6641B-B20E-440C-9CED-6BEEFC5E54F0}" dt="2024-09-30T12:30:05.111" v="1385" actId="20577"/>
          <ac:spMkLst>
            <pc:docMk/>
            <pc:sldMk cId="1415499555" sldId="646"/>
            <ac:spMk id="3" creationId="{36A5FFEE-E22C-7E2F-1F3B-D8658E79FF2E}"/>
          </ac:spMkLst>
        </pc:spChg>
        <pc:spChg chg="mod">
          <ac:chgData name="LI, Jianqiang" userId="cff57bb5-6b3d-420f-8247-78e7019450b8" providerId="ADAL" clId="{7FD6641B-B20E-440C-9CED-6BEEFC5E54F0}" dt="2024-09-30T11:22:06.107" v="268" actId="1076"/>
          <ac:spMkLst>
            <pc:docMk/>
            <pc:sldMk cId="1415499555" sldId="646"/>
            <ac:spMk id="6" creationId="{059666F3-2E33-F336-CBC8-9499F9D78784}"/>
          </ac:spMkLst>
        </pc:spChg>
      </pc:sldChg>
      <pc:sldChg chg="add del">
        <pc:chgData name="LI, Jianqiang" userId="cff57bb5-6b3d-420f-8247-78e7019450b8" providerId="ADAL" clId="{7FD6641B-B20E-440C-9CED-6BEEFC5E54F0}" dt="2024-09-30T11:27:14.570" v="364" actId="47"/>
        <pc:sldMkLst>
          <pc:docMk/>
          <pc:sldMk cId="3857821750" sldId="647"/>
        </pc:sldMkLst>
      </pc:sldChg>
      <pc:sldChg chg="addSp modSp add mod">
        <pc:chgData name="LI, Jianqiang" userId="cff57bb5-6b3d-420f-8247-78e7019450b8" providerId="ADAL" clId="{7FD6641B-B20E-440C-9CED-6BEEFC5E54F0}" dt="2024-09-30T11:41:55.164" v="525" actId="1076"/>
        <pc:sldMkLst>
          <pc:docMk/>
          <pc:sldMk cId="618963421" sldId="648"/>
        </pc:sldMkLst>
        <pc:spChg chg="mod">
          <ac:chgData name="LI, Jianqiang" userId="cff57bb5-6b3d-420f-8247-78e7019450b8" providerId="ADAL" clId="{7FD6641B-B20E-440C-9CED-6BEEFC5E54F0}" dt="2024-09-30T11:22:30.833" v="272" actId="20577"/>
          <ac:spMkLst>
            <pc:docMk/>
            <pc:sldMk cId="618963421" sldId="648"/>
            <ac:spMk id="2" creationId="{62715A2E-656D-EC5D-FDE7-230488526EFC}"/>
          </ac:spMkLst>
        </pc:spChg>
        <pc:spChg chg="add mod">
          <ac:chgData name="LI, Jianqiang" userId="cff57bb5-6b3d-420f-8247-78e7019450b8" providerId="ADAL" clId="{7FD6641B-B20E-440C-9CED-6BEEFC5E54F0}" dt="2024-09-30T11:25:57.766" v="363" actId="207"/>
          <ac:spMkLst>
            <pc:docMk/>
            <pc:sldMk cId="618963421" sldId="648"/>
            <ac:spMk id="5" creationId="{EA6380A2-20C4-B83D-453D-5410F86E9B40}"/>
          </ac:spMkLst>
        </pc:spChg>
        <pc:spChg chg="mod">
          <ac:chgData name="LI, Jianqiang" userId="cff57bb5-6b3d-420f-8247-78e7019450b8" providerId="ADAL" clId="{7FD6641B-B20E-440C-9CED-6BEEFC5E54F0}" dt="2024-09-30T11:41:55.164" v="525" actId="1076"/>
          <ac:spMkLst>
            <pc:docMk/>
            <pc:sldMk cId="618963421" sldId="648"/>
            <ac:spMk id="22" creationId="{5DCBAE54-B59D-659D-C2B5-B734C662961B}"/>
          </ac:spMkLst>
        </pc:spChg>
      </pc:sldChg>
      <pc:sldChg chg="delSp modSp add mod">
        <pc:chgData name="LI, Jianqiang" userId="cff57bb5-6b3d-420f-8247-78e7019450b8" providerId="ADAL" clId="{7FD6641B-B20E-440C-9CED-6BEEFC5E54F0}" dt="2024-09-30T11:54:13.671" v="667" actId="108"/>
        <pc:sldMkLst>
          <pc:docMk/>
          <pc:sldMk cId="2107550131" sldId="649"/>
        </pc:sldMkLst>
        <pc:spChg chg="mod">
          <ac:chgData name="LI, Jianqiang" userId="cff57bb5-6b3d-420f-8247-78e7019450b8" providerId="ADAL" clId="{7FD6641B-B20E-440C-9CED-6BEEFC5E54F0}" dt="2024-09-30T11:50:40.223" v="610" actId="20577"/>
          <ac:spMkLst>
            <pc:docMk/>
            <pc:sldMk cId="2107550131" sldId="649"/>
            <ac:spMk id="8" creationId="{1D68554F-5AF8-7E1E-17A3-DE6F9E0E8871}"/>
          </ac:spMkLst>
        </pc:spChg>
        <pc:spChg chg="del">
          <ac:chgData name="LI, Jianqiang" userId="cff57bb5-6b3d-420f-8247-78e7019450b8" providerId="ADAL" clId="{7FD6641B-B20E-440C-9CED-6BEEFC5E54F0}" dt="2024-09-30T11:51:03.684" v="611" actId="478"/>
          <ac:spMkLst>
            <pc:docMk/>
            <pc:sldMk cId="2107550131" sldId="649"/>
            <ac:spMk id="13" creationId="{ED25030F-4FDC-B91B-5C28-8CD4A7CDFC47}"/>
          </ac:spMkLst>
        </pc:spChg>
        <pc:spChg chg="del">
          <ac:chgData name="LI, Jianqiang" userId="cff57bb5-6b3d-420f-8247-78e7019450b8" providerId="ADAL" clId="{7FD6641B-B20E-440C-9CED-6BEEFC5E54F0}" dt="2024-09-30T11:51:05.042" v="612" actId="478"/>
          <ac:spMkLst>
            <pc:docMk/>
            <pc:sldMk cId="2107550131" sldId="649"/>
            <ac:spMk id="17" creationId="{6581B964-F4DA-382E-A5CC-2C7FCE505809}"/>
          </ac:spMkLst>
        </pc:spChg>
        <pc:spChg chg="del">
          <ac:chgData name="LI, Jianqiang" userId="cff57bb5-6b3d-420f-8247-78e7019450b8" providerId="ADAL" clId="{7FD6641B-B20E-440C-9CED-6BEEFC5E54F0}" dt="2024-09-30T11:51:06.511" v="613" actId="478"/>
          <ac:spMkLst>
            <pc:docMk/>
            <pc:sldMk cId="2107550131" sldId="649"/>
            <ac:spMk id="18" creationId="{A18B1B3D-31B5-29E2-CF84-EA37A5C3394F}"/>
          </ac:spMkLst>
        </pc:spChg>
        <pc:spChg chg="mod">
          <ac:chgData name="LI, Jianqiang" userId="cff57bb5-6b3d-420f-8247-78e7019450b8" providerId="ADAL" clId="{7FD6641B-B20E-440C-9CED-6BEEFC5E54F0}" dt="2024-09-30T11:51:24.249" v="651" actId="20577"/>
          <ac:spMkLst>
            <pc:docMk/>
            <pc:sldMk cId="2107550131" sldId="649"/>
            <ac:spMk id="19" creationId="{5CABB9FE-E2BB-4A06-2289-2E62E1541A6C}"/>
          </ac:spMkLst>
        </pc:spChg>
        <pc:spChg chg="mod">
          <ac:chgData name="LI, Jianqiang" userId="cff57bb5-6b3d-420f-8247-78e7019450b8" providerId="ADAL" clId="{7FD6641B-B20E-440C-9CED-6BEEFC5E54F0}" dt="2024-09-30T11:54:13.671" v="667" actId="108"/>
          <ac:spMkLst>
            <pc:docMk/>
            <pc:sldMk cId="2107550131" sldId="649"/>
            <ac:spMk id="20" creationId="{3169D8BD-A06F-D6F6-ABD3-B05ED15363F3}"/>
          </ac:spMkLst>
        </pc:spChg>
      </pc:sldChg>
      <pc:sldChg chg="modSp add mod">
        <pc:chgData name="LI, Jianqiang" userId="cff57bb5-6b3d-420f-8247-78e7019450b8" providerId="ADAL" clId="{7FD6641B-B20E-440C-9CED-6BEEFC5E54F0}" dt="2024-09-30T11:59:00.049" v="756" actId="20577"/>
        <pc:sldMkLst>
          <pc:docMk/>
          <pc:sldMk cId="1075628936" sldId="650"/>
        </pc:sldMkLst>
        <pc:spChg chg="mod">
          <ac:chgData name="LI, Jianqiang" userId="cff57bb5-6b3d-420f-8247-78e7019450b8" providerId="ADAL" clId="{7FD6641B-B20E-440C-9CED-6BEEFC5E54F0}" dt="2024-09-30T11:59:00.049" v="756" actId="20577"/>
          <ac:spMkLst>
            <pc:docMk/>
            <pc:sldMk cId="1075628936" sldId="650"/>
            <ac:spMk id="2" creationId="{62715A2E-656D-EC5D-FDE7-230488526EFC}"/>
          </ac:spMkLst>
        </pc:spChg>
        <pc:spChg chg="mod">
          <ac:chgData name="LI, Jianqiang" userId="cff57bb5-6b3d-420f-8247-78e7019450b8" providerId="ADAL" clId="{7FD6641B-B20E-440C-9CED-6BEEFC5E54F0}" dt="2024-09-30T11:58:13.146" v="724" actId="20577"/>
          <ac:spMkLst>
            <pc:docMk/>
            <pc:sldMk cId="1075628936" sldId="650"/>
            <ac:spMk id="8" creationId="{1D68554F-5AF8-7E1E-17A3-DE6F9E0E8871}"/>
          </ac:spMkLst>
        </pc:spChg>
        <pc:spChg chg="mod">
          <ac:chgData name="LI, Jianqiang" userId="cff57bb5-6b3d-420f-8247-78e7019450b8" providerId="ADAL" clId="{7FD6641B-B20E-440C-9CED-6BEEFC5E54F0}" dt="2024-09-30T11:58:31.608" v="739" actId="20577"/>
          <ac:spMkLst>
            <pc:docMk/>
            <pc:sldMk cId="1075628936" sldId="650"/>
            <ac:spMk id="17" creationId="{6581B964-F4DA-382E-A5CC-2C7FCE505809}"/>
          </ac:spMkLst>
        </pc:spChg>
        <pc:spChg chg="mod">
          <ac:chgData name="LI, Jianqiang" userId="cff57bb5-6b3d-420f-8247-78e7019450b8" providerId="ADAL" clId="{7FD6641B-B20E-440C-9CED-6BEEFC5E54F0}" dt="2024-09-30T11:58:52.611" v="754" actId="20577"/>
          <ac:spMkLst>
            <pc:docMk/>
            <pc:sldMk cId="1075628936" sldId="650"/>
            <ac:spMk id="20" creationId="{3169D8BD-A06F-D6F6-ABD3-B05ED15363F3}"/>
          </ac:spMkLst>
        </pc:spChg>
      </pc:sldChg>
      <pc:sldChg chg="modSp add mod">
        <pc:chgData name="LI, Jianqiang" userId="cff57bb5-6b3d-420f-8247-78e7019450b8" providerId="ADAL" clId="{7FD6641B-B20E-440C-9CED-6BEEFC5E54F0}" dt="2024-09-30T12:00:41.507" v="818" actId="20577"/>
        <pc:sldMkLst>
          <pc:docMk/>
          <pc:sldMk cId="2151756269" sldId="651"/>
        </pc:sldMkLst>
        <pc:spChg chg="mod">
          <ac:chgData name="LI, Jianqiang" userId="cff57bb5-6b3d-420f-8247-78e7019450b8" providerId="ADAL" clId="{7FD6641B-B20E-440C-9CED-6BEEFC5E54F0}" dt="2024-09-30T11:59:35.264" v="776" actId="20577"/>
          <ac:spMkLst>
            <pc:docMk/>
            <pc:sldMk cId="2151756269" sldId="651"/>
            <ac:spMk id="2" creationId="{62715A2E-656D-EC5D-FDE7-230488526EFC}"/>
          </ac:spMkLst>
        </pc:spChg>
        <pc:spChg chg="mod">
          <ac:chgData name="LI, Jianqiang" userId="cff57bb5-6b3d-420f-8247-78e7019450b8" providerId="ADAL" clId="{7FD6641B-B20E-440C-9CED-6BEEFC5E54F0}" dt="2024-09-30T11:59:56.184" v="782" actId="20577"/>
          <ac:spMkLst>
            <pc:docMk/>
            <pc:sldMk cId="2151756269" sldId="651"/>
            <ac:spMk id="8" creationId="{1D68554F-5AF8-7E1E-17A3-DE6F9E0E8871}"/>
          </ac:spMkLst>
        </pc:spChg>
        <pc:spChg chg="mod">
          <ac:chgData name="LI, Jianqiang" userId="cff57bb5-6b3d-420f-8247-78e7019450b8" providerId="ADAL" clId="{7FD6641B-B20E-440C-9CED-6BEEFC5E54F0}" dt="2024-09-30T12:00:08.657" v="798" actId="20577"/>
          <ac:spMkLst>
            <pc:docMk/>
            <pc:sldMk cId="2151756269" sldId="651"/>
            <ac:spMk id="17" creationId="{6581B964-F4DA-382E-A5CC-2C7FCE505809}"/>
          </ac:spMkLst>
        </pc:spChg>
        <pc:spChg chg="mod">
          <ac:chgData name="LI, Jianqiang" userId="cff57bb5-6b3d-420f-8247-78e7019450b8" providerId="ADAL" clId="{7FD6641B-B20E-440C-9CED-6BEEFC5E54F0}" dt="2024-09-30T12:00:41.507" v="818" actId="20577"/>
          <ac:spMkLst>
            <pc:docMk/>
            <pc:sldMk cId="2151756269" sldId="651"/>
            <ac:spMk id="20" creationId="{3169D8BD-A06F-D6F6-ABD3-B05ED15363F3}"/>
          </ac:spMkLst>
        </pc:spChg>
      </pc:sldChg>
      <pc:sldChg chg="addSp delSp modSp add mod">
        <pc:chgData name="LI, Jianqiang" userId="cff57bb5-6b3d-420f-8247-78e7019450b8" providerId="ADAL" clId="{7FD6641B-B20E-440C-9CED-6BEEFC5E54F0}" dt="2024-09-30T12:20:07.253" v="1123" actId="14100"/>
        <pc:sldMkLst>
          <pc:docMk/>
          <pc:sldMk cId="1926095109" sldId="652"/>
        </pc:sldMkLst>
        <pc:spChg chg="del">
          <ac:chgData name="LI, Jianqiang" userId="cff57bb5-6b3d-420f-8247-78e7019450b8" providerId="ADAL" clId="{7FD6641B-B20E-440C-9CED-6BEEFC5E54F0}" dt="2024-09-30T12:08:04.171" v="882" actId="478"/>
          <ac:spMkLst>
            <pc:docMk/>
            <pc:sldMk cId="1926095109" sldId="652"/>
            <ac:spMk id="3" creationId="{35E5DA3A-C303-88DD-0A47-ED3BBBDE8233}"/>
          </ac:spMkLst>
        </pc:spChg>
        <pc:spChg chg="add mod">
          <ac:chgData name="LI, Jianqiang" userId="cff57bb5-6b3d-420f-8247-78e7019450b8" providerId="ADAL" clId="{7FD6641B-B20E-440C-9CED-6BEEFC5E54F0}" dt="2024-09-30T12:12:02.876" v="963" actId="1076"/>
          <ac:spMkLst>
            <pc:docMk/>
            <pc:sldMk cId="1926095109" sldId="652"/>
            <ac:spMk id="5" creationId="{8F36E625-385C-74EA-5F44-3F24878C63BE}"/>
          </ac:spMkLst>
        </pc:spChg>
        <pc:spChg chg="del">
          <ac:chgData name="LI, Jianqiang" userId="cff57bb5-6b3d-420f-8247-78e7019450b8" providerId="ADAL" clId="{7FD6641B-B20E-440C-9CED-6BEEFC5E54F0}" dt="2024-09-30T12:07:57.088" v="876" actId="478"/>
          <ac:spMkLst>
            <pc:docMk/>
            <pc:sldMk cId="1926095109" sldId="652"/>
            <ac:spMk id="6" creationId="{7EE45859-8B74-CD35-C8F3-849759F3278B}"/>
          </ac:spMkLst>
        </pc:spChg>
        <pc:spChg chg="add mod">
          <ac:chgData name="LI, Jianqiang" userId="cff57bb5-6b3d-420f-8247-78e7019450b8" providerId="ADAL" clId="{7FD6641B-B20E-440C-9CED-6BEEFC5E54F0}" dt="2024-09-30T12:12:12.023" v="965" actId="1076"/>
          <ac:spMkLst>
            <pc:docMk/>
            <pc:sldMk cId="1926095109" sldId="652"/>
            <ac:spMk id="7" creationId="{0E3DD26D-BBB8-B2A2-69C6-6646F31F2824}"/>
          </ac:spMkLst>
        </pc:spChg>
        <pc:spChg chg="del">
          <ac:chgData name="LI, Jianqiang" userId="cff57bb5-6b3d-420f-8247-78e7019450b8" providerId="ADAL" clId="{7FD6641B-B20E-440C-9CED-6BEEFC5E54F0}" dt="2024-09-30T12:07:59.677" v="878" actId="478"/>
          <ac:spMkLst>
            <pc:docMk/>
            <pc:sldMk cId="1926095109" sldId="652"/>
            <ac:spMk id="8" creationId="{3048482A-26CD-6A78-76DB-978B6FC022D8}"/>
          </ac:spMkLst>
        </pc:spChg>
        <pc:spChg chg="del">
          <ac:chgData name="LI, Jianqiang" userId="cff57bb5-6b3d-420f-8247-78e7019450b8" providerId="ADAL" clId="{7FD6641B-B20E-440C-9CED-6BEEFC5E54F0}" dt="2024-09-30T12:07:58.861" v="877" actId="478"/>
          <ac:spMkLst>
            <pc:docMk/>
            <pc:sldMk cId="1926095109" sldId="652"/>
            <ac:spMk id="9" creationId="{74711B85-1C2F-4DBF-35CA-8DCBE468A6FA}"/>
          </ac:spMkLst>
        </pc:spChg>
        <pc:spChg chg="del">
          <ac:chgData name="LI, Jianqiang" userId="cff57bb5-6b3d-420f-8247-78e7019450b8" providerId="ADAL" clId="{7FD6641B-B20E-440C-9CED-6BEEFC5E54F0}" dt="2024-09-30T12:08:02.029" v="880" actId="478"/>
          <ac:spMkLst>
            <pc:docMk/>
            <pc:sldMk cId="1926095109" sldId="652"/>
            <ac:spMk id="10" creationId="{6F4E3837-8892-964F-FB2E-D35C0E50373D}"/>
          </ac:spMkLst>
        </pc:spChg>
        <pc:spChg chg="add mod">
          <ac:chgData name="LI, Jianqiang" userId="cff57bb5-6b3d-420f-8247-78e7019450b8" providerId="ADAL" clId="{7FD6641B-B20E-440C-9CED-6BEEFC5E54F0}" dt="2024-09-30T12:17:15.273" v="1048" actId="1036"/>
          <ac:spMkLst>
            <pc:docMk/>
            <pc:sldMk cId="1926095109" sldId="652"/>
            <ac:spMk id="11" creationId="{3EEA725B-360D-DDD8-AA35-9EB51F024E08}"/>
          </ac:spMkLst>
        </pc:spChg>
        <pc:spChg chg="add mod">
          <ac:chgData name="LI, Jianqiang" userId="cff57bb5-6b3d-420f-8247-78e7019450b8" providerId="ADAL" clId="{7FD6641B-B20E-440C-9CED-6BEEFC5E54F0}" dt="2024-09-30T12:12:05.952" v="964" actId="1076"/>
          <ac:spMkLst>
            <pc:docMk/>
            <pc:sldMk cId="1926095109" sldId="652"/>
            <ac:spMk id="13" creationId="{78A74D20-F919-692D-3FD7-B21217969B50}"/>
          </ac:spMkLst>
        </pc:spChg>
        <pc:spChg chg="add del mod">
          <ac:chgData name="LI, Jianqiang" userId="cff57bb5-6b3d-420f-8247-78e7019450b8" providerId="ADAL" clId="{7FD6641B-B20E-440C-9CED-6BEEFC5E54F0}" dt="2024-09-30T12:11:19.572" v="947" actId="478"/>
          <ac:spMkLst>
            <pc:docMk/>
            <pc:sldMk cId="1926095109" sldId="652"/>
            <ac:spMk id="14" creationId="{5A872B1E-56BE-83FE-5167-B1AC344A6973}"/>
          </ac:spMkLst>
        </pc:spChg>
        <pc:spChg chg="del">
          <ac:chgData name="LI, Jianqiang" userId="cff57bb5-6b3d-420f-8247-78e7019450b8" providerId="ADAL" clId="{7FD6641B-B20E-440C-9CED-6BEEFC5E54F0}" dt="2024-09-30T12:08:00.527" v="879" actId="478"/>
          <ac:spMkLst>
            <pc:docMk/>
            <pc:sldMk cId="1926095109" sldId="652"/>
            <ac:spMk id="16" creationId="{D7E0E3E0-4908-AD85-ACC2-2BB6E0E3D7C1}"/>
          </ac:spMkLst>
        </pc:spChg>
        <pc:spChg chg="del">
          <ac:chgData name="LI, Jianqiang" userId="cff57bb5-6b3d-420f-8247-78e7019450b8" providerId="ADAL" clId="{7FD6641B-B20E-440C-9CED-6BEEFC5E54F0}" dt="2024-09-30T12:08:02.778" v="881" actId="478"/>
          <ac:spMkLst>
            <pc:docMk/>
            <pc:sldMk cId="1926095109" sldId="652"/>
            <ac:spMk id="17" creationId="{2E1FC83A-FC50-61B8-ECB8-E3A1EAD8B237}"/>
          </ac:spMkLst>
        </pc:spChg>
        <pc:spChg chg="add del mod">
          <ac:chgData name="LI, Jianqiang" userId="cff57bb5-6b3d-420f-8247-78e7019450b8" providerId="ADAL" clId="{7FD6641B-B20E-440C-9CED-6BEEFC5E54F0}" dt="2024-09-30T12:11:21.141" v="948" actId="478"/>
          <ac:spMkLst>
            <pc:docMk/>
            <pc:sldMk cId="1926095109" sldId="652"/>
            <ac:spMk id="19" creationId="{F48C729F-8894-93C6-9933-74541BBA43EB}"/>
          </ac:spMkLst>
        </pc:spChg>
        <pc:spChg chg="add del mod">
          <ac:chgData name="LI, Jianqiang" userId="cff57bb5-6b3d-420f-8247-78e7019450b8" providerId="ADAL" clId="{7FD6641B-B20E-440C-9CED-6BEEFC5E54F0}" dt="2024-09-30T12:11:22.728" v="949" actId="478"/>
          <ac:spMkLst>
            <pc:docMk/>
            <pc:sldMk cId="1926095109" sldId="652"/>
            <ac:spMk id="22" creationId="{05AAF302-C45D-278D-9B7C-1F0692EC9AEE}"/>
          </ac:spMkLst>
        </pc:spChg>
        <pc:spChg chg="add mod">
          <ac:chgData name="LI, Jianqiang" userId="cff57bb5-6b3d-420f-8247-78e7019450b8" providerId="ADAL" clId="{7FD6641B-B20E-440C-9CED-6BEEFC5E54F0}" dt="2024-09-30T12:12:37.848" v="969" actId="6549"/>
          <ac:spMkLst>
            <pc:docMk/>
            <pc:sldMk cId="1926095109" sldId="652"/>
            <ac:spMk id="23" creationId="{68B40315-921F-F5C0-BEF1-A218B56ECC14}"/>
          </ac:spMkLst>
        </pc:spChg>
        <pc:spChg chg="add mod">
          <ac:chgData name="LI, Jianqiang" userId="cff57bb5-6b3d-420f-8247-78e7019450b8" providerId="ADAL" clId="{7FD6641B-B20E-440C-9CED-6BEEFC5E54F0}" dt="2024-09-30T12:17:33.430" v="1053" actId="20577"/>
          <ac:spMkLst>
            <pc:docMk/>
            <pc:sldMk cId="1926095109" sldId="652"/>
            <ac:spMk id="24" creationId="{26E14B30-A686-579C-B292-2EAD29D3A4B3}"/>
          </ac:spMkLst>
        </pc:spChg>
        <pc:spChg chg="add mod">
          <ac:chgData name="LI, Jianqiang" userId="cff57bb5-6b3d-420f-8247-78e7019450b8" providerId="ADAL" clId="{7FD6641B-B20E-440C-9CED-6BEEFC5E54F0}" dt="2024-09-30T12:17:35.968" v="1055" actId="20577"/>
          <ac:spMkLst>
            <pc:docMk/>
            <pc:sldMk cId="1926095109" sldId="652"/>
            <ac:spMk id="29" creationId="{2970DC30-0D8C-2957-A17E-27C2B5536095}"/>
          </ac:spMkLst>
        </pc:spChg>
        <pc:spChg chg="add mod">
          <ac:chgData name="LI, Jianqiang" userId="cff57bb5-6b3d-420f-8247-78e7019450b8" providerId="ADAL" clId="{7FD6641B-B20E-440C-9CED-6BEEFC5E54F0}" dt="2024-09-30T12:19:27.632" v="1110" actId="14100"/>
          <ac:spMkLst>
            <pc:docMk/>
            <pc:sldMk cId="1926095109" sldId="652"/>
            <ac:spMk id="33" creationId="{E46DB851-3870-AEF9-799F-B7F141DEE93B}"/>
          </ac:spMkLst>
        </pc:spChg>
        <pc:spChg chg="add mod">
          <ac:chgData name="LI, Jianqiang" userId="cff57bb5-6b3d-420f-8247-78e7019450b8" providerId="ADAL" clId="{7FD6641B-B20E-440C-9CED-6BEEFC5E54F0}" dt="2024-09-30T12:19:52.189" v="1119" actId="1076"/>
          <ac:spMkLst>
            <pc:docMk/>
            <pc:sldMk cId="1926095109" sldId="652"/>
            <ac:spMk id="41" creationId="{8D0A9712-09AA-A64E-22CA-4B3EB5939B76}"/>
          </ac:spMkLst>
        </pc:spChg>
        <pc:cxnChg chg="del mod">
          <ac:chgData name="LI, Jianqiang" userId="cff57bb5-6b3d-420f-8247-78e7019450b8" providerId="ADAL" clId="{7FD6641B-B20E-440C-9CED-6BEEFC5E54F0}" dt="2024-09-30T12:08:05.883" v="883" actId="478"/>
          <ac:cxnSpMkLst>
            <pc:docMk/>
            <pc:sldMk cId="1926095109" sldId="652"/>
            <ac:cxnSpMk id="12" creationId="{F314B3D1-4056-D011-C64C-CD297CB4AE59}"/>
          </ac:cxnSpMkLst>
        </pc:cxnChg>
        <pc:cxnChg chg="add del mod">
          <ac:chgData name="LI, Jianqiang" userId="cff57bb5-6b3d-420f-8247-78e7019450b8" providerId="ADAL" clId="{7FD6641B-B20E-440C-9CED-6BEEFC5E54F0}" dt="2024-09-30T12:10:41.842" v="928" actId="478"/>
          <ac:cxnSpMkLst>
            <pc:docMk/>
            <pc:sldMk cId="1926095109" sldId="652"/>
            <ac:cxnSpMk id="15" creationId="{E61180C7-EA9E-8BBD-3BCB-1BA2DB94D8D9}"/>
          </ac:cxnSpMkLst>
        </pc:cxnChg>
        <pc:cxnChg chg="del mod">
          <ac:chgData name="LI, Jianqiang" userId="cff57bb5-6b3d-420f-8247-78e7019450b8" providerId="ADAL" clId="{7FD6641B-B20E-440C-9CED-6BEEFC5E54F0}" dt="2024-09-30T12:08:05.883" v="883" actId="478"/>
          <ac:cxnSpMkLst>
            <pc:docMk/>
            <pc:sldMk cId="1926095109" sldId="652"/>
            <ac:cxnSpMk id="18" creationId="{EE8F97F7-2B9E-3047-2FC9-B916CDDEDB1D}"/>
          </ac:cxnSpMkLst>
        </pc:cxnChg>
        <pc:cxnChg chg="add del mod">
          <ac:chgData name="LI, Jianqiang" userId="cff57bb5-6b3d-420f-8247-78e7019450b8" providerId="ADAL" clId="{7FD6641B-B20E-440C-9CED-6BEEFC5E54F0}" dt="2024-09-30T12:10:42.853" v="929" actId="478"/>
          <ac:cxnSpMkLst>
            <pc:docMk/>
            <pc:sldMk cId="1926095109" sldId="652"/>
            <ac:cxnSpMk id="20" creationId="{A9C0C1B9-4C9F-63C4-CB5E-46AF7ACD88BF}"/>
          </ac:cxnSpMkLst>
        </pc:cxnChg>
        <pc:cxnChg chg="del mod">
          <ac:chgData name="LI, Jianqiang" userId="cff57bb5-6b3d-420f-8247-78e7019450b8" providerId="ADAL" clId="{7FD6641B-B20E-440C-9CED-6BEEFC5E54F0}" dt="2024-09-30T12:08:05.883" v="883" actId="478"/>
          <ac:cxnSpMkLst>
            <pc:docMk/>
            <pc:sldMk cId="1926095109" sldId="652"/>
            <ac:cxnSpMk id="21" creationId="{F2399818-F202-0D7F-2B8F-C821FE027F03}"/>
          </ac:cxnSpMkLst>
        </pc:cxnChg>
        <pc:cxnChg chg="del mod">
          <ac:chgData name="LI, Jianqiang" userId="cff57bb5-6b3d-420f-8247-78e7019450b8" providerId="ADAL" clId="{7FD6641B-B20E-440C-9CED-6BEEFC5E54F0}" dt="2024-09-30T12:08:05.883" v="883" actId="478"/>
          <ac:cxnSpMkLst>
            <pc:docMk/>
            <pc:sldMk cId="1926095109" sldId="652"/>
            <ac:cxnSpMk id="25" creationId="{B11A0F1E-1BF9-1932-8DA5-2D409E5DB4C7}"/>
          </ac:cxnSpMkLst>
        </pc:cxnChg>
        <pc:cxnChg chg="add mod">
          <ac:chgData name="LI, Jianqiang" userId="cff57bb5-6b3d-420f-8247-78e7019450b8" providerId="ADAL" clId="{7FD6641B-B20E-440C-9CED-6BEEFC5E54F0}" dt="2024-09-30T12:16:12.901" v="1014" actId="14100"/>
          <ac:cxnSpMkLst>
            <pc:docMk/>
            <pc:sldMk cId="1926095109" sldId="652"/>
            <ac:cxnSpMk id="26" creationId="{CEE40D53-3C27-5678-52A8-5D21137AE1BA}"/>
          </ac:cxnSpMkLst>
        </pc:cxnChg>
        <pc:cxnChg chg="add mod">
          <ac:chgData name="LI, Jianqiang" userId="cff57bb5-6b3d-420f-8247-78e7019450b8" providerId="ADAL" clId="{7FD6641B-B20E-440C-9CED-6BEEFC5E54F0}" dt="2024-09-30T12:16:56.051" v="1047" actId="14100"/>
          <ac:cxnSpMkLst>
            <pc:docMk/>
            <pc:sldMk cId="1926095109" sldId="652"/>
            <ac:cxnSpMk id="30" creationId="{1277CDAE-8BDE-B39E-2A22-D3F7233CB451}"/>
          </ac:cxnSpMkLst>
        </pc:cxnChg>
        <pc:cxnChg chg="add mod">
          <ac:chgData name="LI, Jianqiang" userId="cff57bb5-6b3d-420f-8247-78e7019450b8" providerId="ADAL" clId="{7FD6641B-B20E-440C-9CED-6BEEFC5E54F0}" dt="2024-09-30T12:19:27.632" v="1110" actId="14100"/>
          <ac:cxnSpMkLst>
            <pc:docMk/>
            <pc:sldMk cId="1926095109" sldId="652"/>
            <ac:cxnSpMk id="34" creationId="{621CE9CA-0D3A-4F75-6C25-FDAA81F8ED32}"/>
          </ac:cxnSpMkLst>
        </pc:cxnChg>
        <pc:cxnChg chg="add mod">
          <ac:chgData name="LI, Jianqiang" userId="cff57bb5-6b3d-420f-8247-78e7019450b8" providerId="ADAL" clId="{7FD6641B-B20E-440C-9CED-6BEEFC5E54F0}" dt="2024-09-30T12:20:07.253" v="1123" actId="14100"/>
          <ac:cxnSpMkLst>
            <pc:docMk/>
            <pc:sldMk cId="1926095109" sldId="652"/>
            <ac:cxnSpMk id="43" creationId="{0EF87AF6-CCC8-DA2F-C4A9-A6038D97CC4F}"/>
          </ac:cxnSpMkLst>
        </pc:cxnChg>
      </pc:sldChg>
      <pc:sldChg chg="modSp add mod">
        <pc:chgData name="LI, Jianqiang" userId="cff57bb5-6b3d-420f-8247-78e7019450b8" providerId="ADAL" clId="{7FD6641B-B20E-440C-9CED-6BEEFC5E54F0}" dt="2024-09-30T12:21:33.159" v="1136"/>
        <pc:sldMkLst>
          <pc:docMk/>
          <pc:sldMk cId="446785755" sldId="653"/>
        </pc:sldMkLst>
        <pc:spChg chg="mod">
          <ac:chgData name="LI, Jianqiang" userId="cff57bb5-6b3d-420f-8247-78e7019450b8" providerId="ADAL" clId="{7FD6641B-B20E-440C-9CED-6BEEFC5E54F0}" dt="2024-09-30T12:20:57.675" v="1129"/>
          <ac:spMkLst>
            <pc:docMk/>
            <pc:sldMk cId="446785755" sldId="653"/>
            <ac:spMk id="2" creationId="{62715A2E-656D-EC5D-FDE7-230488526EFC}"/>
          </ac:spMkLst>
        </pc:spChg>
        <pc:spChg chg="mod">
          <ac:chgData name="LI, Jianqiang" userId="cff57bb5-6b3d-420f-8247-78e7019450b8" providerId="ADAL" clId="{7FD6641B-B20E-440C-9CED-6BEEFC5E54F0}" dt="2024-09-30T12:21:33.159" v="1136"/>
          <ac:spMkLst>
            <pc:docMk/>
            <pc:sldMk cId="446785755" sldId="653"/>
            <ac:spMk id="5" creationId="{14771B40-21CF-5E90-3A74-392C5D51EA85}"/>
          </ac:spMkLst>
        </pc:spChg>
      </pc:sldChg>
      <pc:sldChg chg="delSp modSp add mod">
        <pc:chgData name="LI, Jianqiang" userId="cff57bb5-6b3d-420f-8247-78e7019450b8" providerId="ADAL" clId="{7FD6641B-B20E-440C-9CED-6BEEFC5E54F0}" dt="2024-09-30T12:28:27.429" v="1361" actId="14100"/>
        <pc:sldMkLst>
          <pc:docMk/>
          <pc:sldMk cId="1929160159" sldId="654"/>
        </pc:sldMkLst>
        <pc:spChg chg="mod">
          <ac:chgData name="LI, Jianqiang" userId="cff57bb5-6b3d-420f-8247-78e7019450b8" providerId="ADAL" clId="{7FD6641B-B20E-440C-9CED-6BEEFC5E54F0}" dt="2024-09-30T12:22:27.747" v="1138"/>
          <ac:spMkLst>
            <pc:docMk/>
            <pc:sldMk cId="1929160159" sldId="654"/>
            <ac:spMk id="2" creationId="{62715A2E-656D-EC5D-FDE7-230488526EFC}"/>
          </ac:spMkLst>
        </pc:spChg>
        <pc:spChg chg="mod">
          <ac:chgData name="LI, Jianqiang" userId="cff57bb5-6b3d-420f-8247-78e7019450b8" providerId="ADAL" clId="{7FD6641B-B20E-440C-9CED-6BEEFC5E54F0}" dt="2024-09-30T12:26:23.206" v="1271" actId="20577"/>
          <ac:spMkLst>
            <pc:docMk/>
            <pc:sldMk cId="1929160159" sldId="654"/>
            <ac:spMk id="5" creationId="{8F36E625-385C-74EA-5F44-3F24878C63BE}"/>
          </ac:spMkLst>
        </pc:spChg>
        <pc:spChg chg="mod">
          <ac:chgData name="LI, Jianqiang" userId="cff57bb5-6b3d-420f-8247-78e7019450b8" providerId="ADAL" clId="{7FD6641B-B20E-440C-9CED-6BEEFC5E54F0}" dt="2024-09-30T12:24:49.307" v="1231" actId="20577"/>
          <ac:spMkLst>
            <pc:docMk/>
            <pc:sldMk cId="1929160159" sldId="654"/>
            <ac:spMk id="7" creationId="{0E3DD26D-BBB8-B2A2-69C6-6646F31F2824}"/>
          </ac:spMkLst>
        </pc:spChg>
        <pc:spChg chg="mod">
          <ac:chgData name="LI, Jianqiang" userId="cff57bb5-6b3d-420f-8247-78e7019450b8" providerId="ADAL" clId="{7FD6641B-B20E-440C-9CED-6BEEFC5E54F0}" dt="2024-09-30T12:26:29.828" v="1272" actId="20577"/>
          <ac:spMkLst>
            <pc:docMk/>
            <pc:sldMk cId="1929160159" sldId="654"/>
            <ac:spMk id="11" creationId="{3EEA725B-360D-DDD8-AA35-9EB51F024E08}"/>
          </ac:spMkLst>
        </pc:spChg>
        <pc:spChg chg="mod">
          <ac:chgData name="LI, Jianqiang" userId="cff57bb5-6b3d-420f-8247-78e7019450b8" providerId="ADAL" clId="{7FD6641B-B20E-440C-9CED-6BEEFC5E54F0}" dt="2024-09-30T12:24:09.454" v="1229" actId="20577"/>
          <ac:spMkLst>
            <pc:docMk/>
            <pc:sldMk cId="1929160159" sldId="654"/>
            <ac:spMk id="13" creationId="{78A74D20-F919-692D-3FD7-B21217969B50}"/>
          </ac:spMkLst>
        </pc:spChg>
        <pc:spChg chg="mod">
          <ac:chgData name="LI, Jianqiang" userId="cff57bb5-6b3d-420f-8247-78e7019450b8" providerId="ADAL" clId="{7FD6641B-B20E-440C-9CED-6BEEFC5E54F0}" dt="2024-09-30T12:27:12.674" v="1310" actId="1076"/>
          <ac:spMkLst>
            <pc:docMk/>
            <pc:sldMk cId="1929160159" sldId="654"/>
            <ac:spMk id="24" creationId="{26E14B30-A686-579C-B292-2EAD29D3A4B3}"/>
          </ac:spMkLst>
        </pc:spChg>
        <pc:spChg chg="del">
          <ac:chgData name="LI, Jianqiang" userId="cff57bb5-6b3d-420f-8247-78e7019450b8" providerId="ADAL" clId="{7FD6641B-B20E-440C-9CED-6BEEFC5E54F0}" dt="2024-09-30T12:27:23.042" v="1312" actId="478"/>
          <ac:spMkLst>
            <pc:docMk/>
            <pc:sldMk cId="1929160159" sldId="654"/>
            <ac:spMk id="29" creationId="{2970DC30-0D8C-2957-A17E-27C2B5536095}"/>
          </ac:spMkLst>
        </pc:spChg>
        <pc:spChg chg="mod">
          <ac:chgData name="LI, Jianqiang" userId="cff57bb5-6b3d-420f-8247-78e7019450b8" providerId="ADAL" clId="{7FD6641B-B20E-440C-9CED-6BEEFC5E54F0}" dt="2024-09-30T12:28:19.771" v="1359" actId="1076"/>
          <ac:spMkLst>
            <pc:docMk/>
            <pc:sldMk cId="1929160159" sldId="654"/>
            <ac:spMk id="33" creationId="{E46DB851-3870-AEF9-799F-B7F141DEE93B}"/>
          </ac:spMkLst>
        </pc:spChg>
        <pc:spChg chg="del">
          <ac:chgData name="LI, Jianqiang" userId="cff57bb5-6b3d-420f-8247-78e7019450b8" providerId="ADAL" clId="{7FD6641B-B20E-440C-9CED-6BEEFC5E54F0}" dt="2024-09-30T12:27:26.197" v="1315" actId="478"/>
          <ac:spMkLst>
            <pc:docMk/>
            <pc:sldMk cId="1929160159" sldId="654"/>
            <ac:spMk id="41" creationId="{8D0A9712-09AA-A64E-22CA-4B3EB5939B76}"/>
          </ac:spMkLst>
        </pc:spChg>
        <pc:cxnChg chg="mod">
          <ac:chgData name="LI, Jianqiang" userId="cff57bb5-6b3d-420f-8247-78e7019450b8" providerId="ADAL" clId="{7FD6641B-B20E-440C-9CED-6BEEFC5E54F0}" dt="2024-09-30T12:27:18.630" v="1311" actId="14100"/>
          <ac:cxnSpMkLst>
            <pc:docMk/>
            <pc:sldMk cId="1929160159" sldId="654"/>
            <ac:cxnSpMk id="26" creationId="{CEE40D53-3C27-5678-52A8-5D21137AE1BA}"/>
          </ac:cxnSpMkLst>
        </pc:cxnChg>
        <pc:cxnChg chg="del mod">
          <ac:chgData name="LI, Jianqiang" userId="cff57bb5-6b3d-420f-8247-78e7019450b8" providerId="ADAL" clId="{7FD6641B-B20E-440C-9CED-6BEEFC5E54F0}" dt="2024-09-30T12:27:24.175" v="1313" actId="478"/>
          <ac:cxnSpMkLst>
            <pc:docMk/>
            <pc:sldMk cId="1929160159" sldId="654"/>
            <ac:cxnSpMk id="30" creationId="{1277CDAE-8BDE-B39E-2A22-D3F7233CB451}"/>
          </ac:cxnSpMkLst>
        </pc:cxnChg>
        <pc:cxnChg chg="mod">
          <ac:chgData name="LI, Jianqiang" userId="cff57bb5-6b3d-420f-8247-78e7019450b8" providerId="ADAL" clId="{7FD6641B-B20E-440C-9CED-6BEEFC5E54F0}" dt="2024-09-30T12:28:27.429" v="1361" actId="14100"/>
          <ac:cxnSpMkLst>
            <pc:docMk/>
            <pc:sldMk cId="1929160159" sldId="654"/>
            <ac:cxnSpMk id="34" creationId="{621CE9CA-0D3A-4F75-6C25-FDAA81F8ED32}"/>
          </ac:cxnSpMkLst>
        </pc:cxnChg>
        <pc:cxnChg chg="del mod">
          <ac:chgData name="LI, Jianqiang" userId="cff57bb5-6b3d-420f-8247-78e7019450b8" providerId="ADAL" clId="{7FD6641B-B20E-440C-9CED-6BEEFC5E54F0}" dt="2024-09-30T12:27:25.140" v="1314" actId="478"/>
          <ac:cxnSpMkLst>
            <pc:docMk/>
            <pc:sldMk cId="1929160159" sldId="654"/>
            <ac:cxnSpMk id="43" creationId="{0EF87AF6-CCC8-DA2F-C4A9-A6038D97CC4F}"/>
          </ac:cxnSpMkLst>
        </pc:cxnChg>
      </pc:sldChg>
      <pc:sldChg chg="addSp modSp add mod">
        <pc:chgData name="LI, Jianqiang" userId="cff57bb5-6b3d-420f-8247-78e7019450b8" providerId="ADAL" clId="{7FD6641B-B20E-440C-9CED-6BEEFC5E54F0}" dt="2024-09-30T13:08:46.676" v="1634" actId="1076"/>
        <pc:sldMkLst>
          <pc:docMk/>
          <pc:sldMk cId="3208861048" sldId="655"/>
        </pc:sldMkLst>
        <pc:spChg chg="mod">
          <ac:chgData name="LI, Jianqiang" userId="cff57bb5-6b3d-420f-8247-78e7019450b8" providerId="ADAL" clId="{7FD6641B-B20E-440C-9CED-6BEEFC5E54F0}" dt="2024-09-30T12:37:23.009" v="1496" actId="20577"/>
          <ac:spMkLst>
            <pc:docMk/>
            <pc:sldMk cId="3208861048" sldId="655"/>
            <ac:spMk id="2" creationId="{62715A2E-656D-EC5D-FDE7-230488526EFC}"/>
          </ac:spMkLst>
        </pc:spChg>
        <pc:spChg chg="mod">
          <ac:chgData name="LI, Jianqiang" userId="cff57bb5-6b3d-420f-8247-78e7019450b8" providerId="ADAL" clId="{7FD6641B-B20E-440C-9CED-6BEEFC5E54F0}" dt="2024-09-30T12:29:54.156" v="1375"/>
          <ac:spMkLst>
            <pc:docMk/>
            <pc:sldMk cId="3208861048" sldId="655"/>
            <ac:spMk id="5" creationId="{14771B40-21CF-5E90-3A74-392C5D51EA85}"/>
          </ac:spMkLst>
        </pc:spChg>
        <pc:spChg chg="add mod">
          <ac:chgData name="LI, Jianqiang" userId="cff57bb5-6b3d-420f-8247-78e7019450b8" providerId="ADAL" clId="{7FD6641B-B20E-440C-9CED-6BEEFC5E54F0}" dt="2024-09-30T13:08:46.676" v="1634" actId="1076"/>
          <ac:spMkLst>
            <pc:docMk/>
            <pc:sldMk cId="3208861048" sldId="655"/>
            <ac:spMk id="6" creationId="{B434E429-12CC-C98F-644E-BE0ABD4B9433}"/>
          </ac:spMkLst>
        </pc:spChg>
        <pc:picChg chg="add mod">
          <ac:chgData name="LI, Jianqiang" userId="cff57bb5-6b3d-420f-8247-78e7019450b8" providerId="ADAL" clId="{7FD6641B-B20E-440C-9CED-6BEEFC5E54F0}" dt="2024-09-30T13:08:35.629" v="1630" actId="1076"/>
          <ac:picMkLst>
            <pc:docMk/>
            <pc:sldMk cId="3208861048" sldId="655"/>
            <ac:picMk id="6146" creationId="{CF2F52CD-DB0C-B959-3919-D4921B7C0A4B}"/>
          </ac:picMkLst>
        </pc:picChg>
      </pc:sldChg>
      <pc:sldChg chg="delSp modSp add mod">
        <pc:chgData name="LI, Jianqiang" userId="cff57bb5-6b3d-420f-8247-78e7019450b8" providerId="ADAL" clId="{7FD6641B-B20E-440C-9CED-6BEEFC5E54F0}" dt="2024-09-30T12:48:28.958" v="1543" actId="478"/>
        <pc:sldMkLst>
          <pc:docMk/>
          <pc:sldMk cId="2131429469" sldId="656"/>
        </pc:sldMkLst>
        <pc:spChg chg="mod">
          <ac:chgData name="LI, Jianqiang" userId="cff57bb5-6b3d-420f-8247-78e7019450b8" providerId="ADAL" clId="{7FD6641B-B20E-440C-9CED-6BEEFC5E54F0}" dt="2024-09-30T12:37:16.679" v="1483" actId="20577"/>
          <ac:spMkLst>
            <pc:docMk/>
            <pc:sldMk cId="2131429469" sldId="656"/>
            <ac:spMk id="2" creationId="{62715A2E-656D-EC5D-FDE7-230488526EFC}"/>
          </ac:spMkLst>
        </pc:spChg>
        <pc:spChg chg="mod">
          <ac:chgData name="LI, Jianqiang" userId="cff57bb5-6b3d-420f-8247-78e7019450b8" providerId="ADAL" clId="{7FD6641B-B20E-440C-9CED-6BEEFC5E54F0}" dt="2024-09-30T12:47:44.890" v="1526" actId="20577"/>
          <ac:spMkLst>
            <pc:docMk/>
            <pc:sldMk cId="2131429469" sldId="656"/>
            <ac:spMk id="5" creationId="{8F36E625-385C-74EA-5F44-3F24878C63BE}"/>
          </ac:spMkLst>
        </pc:spChg>
        <pc:spChg chg="mod">
          <ac:chgData name="LI, Jianqiang" userId="cff57bb5-6b3d-420f-8247-78e7019450b8" providerId="ADAL" clId="{7FD6641B-B20E-440C-9CED-6BEEFC5E54F0}" dt="2024-09-30T12:47:57.527" v="1538" actId="20577"/>
          <ac:spMkLst>
            <pc:docMk/>
            <pc:sldMk cId="2131429469" sldId="656"/>
            <ac:spMk id="7" creationId="{0E3DD26D-BBB8-B2A2-69C6-6646F31F2824}"/>
          </ac:spMkLst>
        </pc:spChg>
        <pc:spChg chg="mod">
          <ac:chgData name="LI, Jianqiang" userId="cff57bb5-6b3d-420f-8247-78e7019450b8" providerId="ADAL" clId="{7FD6641B-B20E-440C-9CED-6BEEFC5E54F0}" dt="2024-09-30T12:48:21.622" v="1541" actId="20577"/>
          <ac:spMkLst>
            <pc:docMk/>
            <pc:sldMk cId="2131429469" sldId="656"/>
            <ac:spMk id="11" creationId="{3EEA725B-360D-DDD8-AA35-9EB51F024E08}"/>
          </ac:spMkLst>
        </pc:spChg>
        <pc:spChg chg="del">
          <ac:chgData name="LI, Jianqiang" userId="cff57bb5-6b3d-420f-8247-78e7019450b8" providerId="ADAL" clId="{7FD6641B-B20E-440C-9CED-6BEEFC5E54F0}" dt="2024-09-30T12:33:21.354" v="1387" actId="478"/>
          <ac:spMkLst>
            <pc:docMk/>
            <pc:sldMk cId="2131429469" sldId="656"/>
            <ac:spMk id="13" creationId="{78A74D20-F919-692D-3FD7-B21217969B50}"/>
          </ac:spMkLst>
        </pc:spChg>
        <pc:spChg chg="del">
          <ac:chgData name="LI, Jianqiang" userId="cff57bb5-6b3d-420f-8247-78e7019450b8" providerId="ADAL" clId="{7FD6641B-B20E-440C-9CED-6BEEFC5E54F0}" dt="2024-09-30T12:34:44.279" v="1424" actId="478"/>
          <ac:spMkLst>
            <pc:docMk/>
            <pc:sldMk cId="2131429469" sldId="656"/>
            <ac:spMk id="24" creationId="{26E14B30-A686-579C-B292-2EAD29D3A4B3}"/>
          </ac:spMkLst>
        </pc:spChg>
        <pc:spChg chg="del">
          <ac:chgData name="LI, Jianqiang" userId="cff57bb5-6b3d-420f-8247-78e7019450b8" providerId="ADAL" clId="{7FD6641B-B20E-440C-9CED-6BEEFC5E54F0}" dt="2024-09-30T12:48:27.963" v="1542" actId="478"/>
          <ac:spMkLst>
            <pc:docMk/>
            <pc:sldMk cId="2131429469" sldId="656"/>
            <ac:spMk id="33" creationId="{E46DB851-3870-AEF9-799F-B7F141DEE93B}"/>
          </ac:spMkLst>
        </pc:spChg>
        <pc:cxnChg chg="del mod">
          <ac:chgData name="LI, Jianqiang" userId="cff57bb5-6b3d-420f-8247-78e7019450b8" providerId="ADAL" clId="{7FD6641B-B20E-440C-9CED-6BEEFC5E54F0}" dt="2024-09-30T12:34:45.302" v="1425" actId="478"/>
          <ac:cxnSpMkLst>
            <pc:docMk/>
            <pc:sldMk cId="2131429469" sldId="656"/>
            <ac:cxnSpMk id="26" creationId="{CEE40D53-3C27-5678-52A8-5D21137AE1BA}"/>
          </ac:cxnSpMkLst>
        </pc:cxnChg>
        <pc:cxnChg chg="del mod">
          <ac:chgData name="LI, Jianqiang" userId="cff57bb5-6b3d-420f-8247-78e7019450b8" providerId="ADAL" clId="{7FD6641B-B20E-440C-9CED-6BEEFC5E54F0}" dt="2024-09-30T12:48:28.958" v="1543" actId="478"/>
          <ac:cxnSpMkLst>
            <pc:docMk/>
            <pc:sldMk cId="2131429469" sldId="656"/>
            <ac:cxnSpMk id="34" creationId="{621CE9CA-0D3A-4F75-6C25-FDAA81F8ED32}"/>
          </ac:cxnSpMkLst>
        </pc:cxnChg>
      </pc:sldChg>
      <pc:sldChg chg="addSp delSp modSp add mod">
        <pc:chgData name="LI, Jianqiang" userId="cff57bb5-6b3d-420f-8247-78e7019450b8" providerId="ADAL" clId="{7FD6641B-B20E-440C-9CED-6BEEFC5E54F0}" dt="2024-09-30T12:51:17.738" v="1625" actId="478"/>
        <pc:sldMkLst>
          <pc:docMk/>
          <pc:sldMk cId="878596731" sldId="657"/>
        </pc:sldMkLst>
        <pc:spChg chg="mod">
          <ac:chgData name="LI, Jianqiang" userId="cff57bb5-6b3d-420f-8247-78e7019450b8" providerId="ADAL" clId="{7FD6641B-B20E-440C-9CED-6BEEFC5E54F0}" dt="2024-09-30T12:51:05.628" v="1623" actId="20577"/>
          <ac:spMkLst>
            <pc:docMk/>
            <pc:sldMk cId="878596731" sldId="657"/>
            <ac:spMk id="2" creationId="{62715A2E-656D-EC5D-FDE7-230488526EFC}"/>
          </ac:spMkLst>
        </pc:spChg>
        <pc:spChg chg="del">
          <ac:chgData name="LI, Jianqiang" userId="cff57bb5-6b3d-420f-8247-78e7019450b8" providerId="ADAL" clId="{7FD6641B-B20E-440C-9CED-6BEEFC5E54F0}" dt="2024-09-30T12:51:13.791" v="1624" actId="478"/>
          <ac:spMkLst>
            <pc:docMk/>
            <pc:sldMk cId="878596731" sldId="657"/>
            <ac:spMk id="3" creationId="{4F9DF121-5295-B8EB-2410-E170AB4E45F1}"/>
          </ac:spMkLst>
        </pc:spChg>
        <pc:spChg chg="add del mod">
          <ac:chgData name="LI, Jianqiang" userId="cff57bb5-6b3d-420f-8247-78e7019450b8" providerId="ADAL" clId="{7FD6641B-B20E-440C-9CED-6BEEFC5E54F0}" dt="2024-09-30T12:51:17.738" v="1625" actId="478"/>
          <ac:spMkLst>
            <pc:docMk/>
            <pc:sldMk cId="878596731" sldId="657"/>
            <ac:spMk id="6" creationId="{8A12DB78-B453-A670-99A0-D4E903BFE79B}"/>
          </ac:spMkLst>
        </pc:spChg>
      </pc:sldChg>
    </pc:docChg>
  </pc:docChgLst>
  <pc:docChgLst>
    <pc:chgData name="CHEN, Kaiwen" userId="d2b7700c-ac07-4aef-b2bf-800af199d77b" providerId="ADAL" clId="{4D4FDBB8-D121-6146-AFA4-5D24E55EB5BD}"/>
    <pc:docChg chg="undo custSel addSld modSld">
      <pc:chgData name="CHEN, Kaiwen" userId="d2b7700c-ac07-4aef-b2bf-800af199d77b" providerId="ADAL" clId="{4D4FDBB8-D121-6146-AFA4-5D24E55EB5BD}" dt="2024-10-24T06:05:27.973" v="262" actId="1076"/>
      <pc:docMkLst>
        <pc:docMk/>
      </pc:docMkLst>
      <pc:sldChg chg="modSp mod">
        <pc:chgData name="CHEN, Kaiwen" userId="d2b7700c-ac07-4aef-b2bf-800af199d77b" providerId="ADAL" clId="{4D4FDBB8-D121-6146-AFA4-5D24E55EB5BD}" dt="2024-10-23T06:20:08.597" v="138" actId="20577"/>
        <pc:sldMkLst>
          <pc:docMk/>
          <pc:sldMk cId="4196136796" sldId="624"/>
        </pc:sldMkLst>
        <pc:spChg chg="mod">
          <ac:chgData name="CHEN, Kaiwen" userId="d2b7700c-ac07-4aef-b2bf-800af199d77b" providerId="ADAL" clId="{4D4FDBB8-D121-6146-AFA4-5D24E55EB5BD}" dt="2024-10-23T06:20:08.597" v="138" actId="20577"/>
          <ac:spMkLst>
            <pc:docMk/>
            <pc:sldMk cId="4196136796" sldId="624"/>
            <ac:spMk id="3" creationId="{36A5FFEE-E22C-7E2F-1F3B-D8658E79FF2E}"/>
          </ac:spMkLst>
        </pc:spChg>
      </pc:sldChg>
      <pc:sldChg chg="modSp mod">
        <pc:chgData name="CHEN, Kaiwen" userId="d2b7700c-ac07-4aef-b2bf-800af199d77b" providerId="ADAL" clId="{4D4FDBB8-D121-6146-AFA4-5D24E55EB5BD}" dt="2024-10-22T06:39:06.739" v="137" actId="313"/>
        <pc:sldMkLst>
          <pc:docMk/>
          <pc:sldMk cId="1493193318" sldId="658"/>
        </pc:sldMkLst>
        <pc:spChg chg="mod">
          <ac:chgData name="CHEN, Kaiwen" userId="d2b7700c-ac07-4aef-b2bf-800af199d77b" providerId="ADAL" clId="{4D4FDBB8-D121-6146-AFA4-5D24E55EB5BD}" dt="2024-10-22T06:39:06.739" v="137" actId="313"/>
          <ac:spMkLst>
            <pc:docMk/>
            <pc:sldMk cId="1493193318" sldId="658"/>
            <ac:spMk id="3" creationId="{B161272D-C3A9-7227-9F2F-ECB2E34D5B70}"/>
          </ac:spMkLst>
        </pc:spChg>
      </pc:sldChg>
      <pc:sldChg chg="addSp modSp mod">
        <pc:chgData name="CHEN, Kaiwen" userId="d2b7700c-ac07-4aef-b2bf-800af199d77b" providerId="ADAL" clId="{4D4FDBB8-D121-6146-AFA4-5D24E55EB5BD}" dt="2024-10-24T06:05:27.973" v="262" actId="1076"/>
        <pc:sldMkLst>
          <pc:docMk/>
          <pc:sldMk cId="1157754618" sldId="659"/>
        </pc:sldMkLst>
        <pc:spChg chg="add mod">
          <ac:chgData name="CHEN, Kaiwen" userId="d2b7700c-ac07-4aef-b2bf-800af199d77b" providerId="ADAL" clId="{4D4FDBB8-D121-6146-AFA4-5D24E55EB5BD}" dt="2024-10-24T04:31:46.160" v="220" actId="1076"/>
          <ac:spMkLst>
            <pc:docMk/>
            <pc:sldMk cId="1157754618" sldId="659"/>
            <ac:spMk id="3" creationId="{D424D539-00F0-1C3E-6046-143488804D4A}"/>
          </ac:spMkLst>
        </pc:spChg>
        <pc:spChg chg="mod">
          <ac:chgData name="CHEN, Kaiwen" userId="d2b7700c-ac07-4aef-b2bf-800af199d77b" providerId="ADAL" clId="{4D4FDBB8-D121-6146-AFA4-5D24E55EB5BD}" dt="2024-10-24T04:31:15.992" v="211" actId="14100"/>
          <ac:spMkLst>
            <pc:docMk/>
            <pc:sldMk cId="1157754618" sldId="659"/>
            <ac:spMk id="6" creationId="{14824D63-9D36-7F96-67CB-798D693398C1}"/>
          </ac:spMkLst>
        </pc:spChg>
        <pc:spChg chg="mod">
          <ac:chgData name="CHEN, Kaiwen" userId="d2b7700c-ac07-4aef-b2bf-800af199d77b" providerId="ADAL" clId="{4D4FDBB8-D121-6146-AFA4-5D24E55EB5BD}" dt="2024-10-24T04:30:30.094" v="195" actId="14100"/>
          <ac:spMkLst>
            <pc:docMk/>
            <pc:sldMk cId="1157754618" sldId="659"/>
            <ac:spMk id="11" creationId="{99D8DC3C-D5E2-BFA1-7874-CCE829104617}"/>
          </ac:spMkLst>
        </pc:spChg>
        <pc:spChg chg="mod">
          <ac:chgData name="CHEN, Kaiwen" userId="d2b7700c-ac07-4aef-b2bf-800af199d77b" providerId="ADAL" clId="{4D4FDBB8-D121-6146-AFA4-5D24E55EB5BD}" dt="2024-10-24T06:05:27.973" v="262" actId="1076"/>
          <ac:spMkLst>
            <pc:docMk/>
            <pc:sldMk cId="1157754618" sldId="659"/>
            <ac:spMk id="16" creationId="{60ABDEC1-2509-F551-2F4F-1BBBB7732109}"/>
          </ac:spMkLst>
        </pc:spChg>
        <pc:picChg chg="mod">
          <ac:chgData name="CHEN, Kaiwen" userId="d2b7700c-ac07-4aef-b2bf-800af199d77b" providerId="ADAL" clId="{4D4FDBB8-D121-6146-AFA4-5D24E55EB5BD}" dt="2024-10-24T04:30:36.418" v="198" actId="1076"/>
          <ac:picMkLst>
            <pc:docMk/>
            <pc:sldMk cId="1157754618" sldId="659"/>
            <ac:picMk id="5" creationId="{41F10996-45A7-224B-DBE9-2583EF72972C}"/>
          </ac:picMkLst>
        </pc:picChg>
        <pc:cxnChg chg="add mod">
          <ac:chgData name="CHEN, Kaiwen" userId="d2b7700c-ac07-4aef-b2bf-800af199d77b" providerId="ADAL" clId="{4D4FDBB8-D121-6146-AFA4-5D24E55EB5BD}" dt="2024-10-24T04:31:52.523" v="223" actId="14100"/>
          <ac:cxnSpMkLst>
            <pc:docMk/>
            <pc:sldMk cId="1157754618" sldId="659"/>
            <ac:cxnSpMk id="8" creationId="{59B11CAD-5A04-2373-5CBE-863D2507B7E3}"/>
          </ac:cxnSpMkLst>
        </pc:cxnChg>
        <pc:cxnChg chg="mod">
          <ac:chgData name="CHEN, Kaiwen" userId="d2b7700c-ac07-4aef-b2bf-800af199d77b" providerId="ADAL" clId="{4D4FDBB8-D121-6146-AFA4-5D24E55EB5BD}" dt="2024-10-24T04:30:30.094" v="195" actId="14100"/>
          <ac:cxnSpMkLst>
            <pc:docMk/>
            <pc:sldMk cId="1157754618" sldId="659"/>
            <ac:cxnSpMk id="12" creationId="{97095900-A699-7A89-9036-6ED787763AA5}"/>
          </ac:cxnSpMkLst>
        </pc:cxnChg>
        <pc:cxnChg chg="mod">
          <ac:chgData name="CHEN, Kaiwen" userId="d2b7700c-ac07-4aef-b2bf-800af199d77b" providerId="ADAL" clId="{4D4FDBB8-D121-6146-AFA4-5D24E55EB5BD}" dt="2024-10-24T04:30:34.124" v="196" actId="1076"/>
          <ac:cxnSpMkLst>
            <pc:docMk/>
            <pc:sldMk cId="1157754618" sldId="659"/>
            <ac:cxnSpMk id="17" creationId="{14AAD3D6-D842-B830-7816-B52F7BE79C25}"/>
          </ac:cxnSpMkLst>
        </pc:cxnChg>
      </pc:sldChg>
      <pc:sldChg chg="modSp mod">
        <pc:chgData name="CHEN, Kaiwen" userId="d2b7700c-ac07-4aef-b2bf-800af199d77b" providerId="ADAL" clId="{4D4FDBB8-D121-6146-AFA4-5D24E55EB5BD}" dt="2024-10-24T04:29:29.400" v="183" actId="14100"/>
        <pc:sldMkLst>
          <pc:docMk/>
          <pc:sldMk cId="2666601468" sldId="660"/>
        </pc:sldMkLst>
        <pc:spChg chg="mod">
          <ac:chgData name="CHEN, Kaiwen" userId="d2b7700c-ac07-4aef-b2bf-800af199d77b" providerId="ADAL" clId="{4D4FDBB8-D121-6146-AFA4-5D24E55EB5BD}" dt="2024-10-24T04:29:29.400" v="183" actId="14100"/>
          <ac:spMkLst>
            <pc:docMk/>
            <pc:sldMk cId="2666601468" sldId="660"/>
            <ac:spMk id="7" creationId="{0CBF8105-41BA-4233-41C9-4D6B97E2FDF5}"/>
          </ac:spMkLst>
        </pc:spChg>
      </pc:sldChg>
      <pc:sldChg chg="delSp modSp mod">
        <pc:chgData name="CHEN, Kaiwen" userId="d2b7700c-ac07-4aef-b2bf-800af199d77b" providerId="ADAL" clId="{4D4FDBB8-D121-6146-AFA4-5D24E55EB5BD}" dt="2024-10-24T04:29:07.211" v="178" actId="1076"/>
        <pc:sldMkLst>
          <pc:docMk/>
          <pc:sldMk cId="2777384990" sldId="661"/>
        </pc:sldMkLst>
        <pc:spChg chg="mod">
          <ac:chgData name="CHEN, Kaiwen" userId="d2b7700c-ac07-4aef-b2bf-800af199d77b" providerId="ADAL" clId="{4D4FDBB8-D121-6146-AFA4-5D24E55EB5BD}" dt="2024-10-24T04:28:54.636" v="173" actId="1076"/>
          <ac:spMkLst>
            <pc:docMk/>
            <pc:sldMk cId="2777384990" sldId="661"/>
            <ac:spMk id="3" creationId="{B161272D-C3A9-7227-9F2F-ECB2E34D5B70}"/>
          </ac:spMkLst>
        </pc:spChg>
        <pc:picChg chg="mod">
          <ac:chgData name="CHEN, Kaiwen" userId="d2b7700c-ac07-4aef-b2bf-800af199d77b" providerId="ADAL" clId="{4D4FDBB8-D121-6146-AFA4-5D24E55EB5BD}" dt="2024-10-24T04:29:07.211" v="178" actId="1076"/>
          <ac:picMkLst>
            <pc:docMk/>
            <pc:sldMk cId="2777384990" sldId="661"/>
            <ac:picMk id="5" creationId="{684859E8-BCEA-48B6-18FC-BDF076567EE0}"/>
          </ac:picMkLst>
        </pc:picChg>
        <pc:picChg chg="del">
          <ac:chgData name="CHEN, Kaiwen" userId="d2b7700c-ac07-4aef-b2bf-800af199d77b" providerId="ADAL" clId="{4D4FDBB8-D121-6146-AFA4-5D24E55EB5BD}" dt="2024-10-24T04:28:12.966" v="156" actId="21"/>
          <ac:picMkLst>
            <pc:docMk/>
            <pc:sldMk cId="2777384990" sldId="661"/>
            <ac:picMk id="6" creationId="{2186DCAD-55FF-55B8-5297-2C832B13166F}"/>
          </ac:picMkLst>
        </pc:picChg>
      </pc:sldChg>
      <pc:sldChg chg="addSp modSp new mod">
        <pc:chgData name="CHEN, Kaiwen" userId="d2b7700c-ac07-4aef-b2bf-800af199d77b" providerId="ADAL" clId="{4D4FDBB8-D121-6146-AFA4-5D24E55EB5BD}" dt="2024-10-24T04:28:43.893" v="171" actId="14100"/>
        <pc:sldMkLst>
          <pc:docMk/>
          <pc:sldMk cId="4148774698" sldId="2845"/>
        </pc:sldMkLst>
        <pc:spChg chg="mod">
          <ac:chgData name="CHEN, Kaiwen" userId="d2b7700c-ac07-4aef-b2bf-800af199d77b" providerId="ADAL" clId="{4D4FDBB8-D121-6146-AFA4-5D24E55EB5BD}" dt="2024-10-24T04:27:50.717" v="147" actId="20577"/>
          <ac:spMkLst>
            <pc:docMk/>
            <pc:sldMk cId="4148774698" sldId="2845"/>
            <ac:spMk id="2" creationId="{B0DEA019-1B30-698A-4035-AEC9C3420E0A}"/>
          </ac:spMkLst>
        </pc:spChg>
        <pc:spChg chg="mod">
          <ac:chgData name="CHEN, Kaiwen" userId="d2b7700c-ac07-4aef-b2bf-800af199d77b" providerId="ADAL" clId="{4D4FDBB8-D121-6146-AFA4-5D24E55EB5BD}" dt="2024-10-24T04:28:40.162" v="170" actId="1076"/>
          <ac:spMkLst>
            <pc:docMk/>
            <pc:sldMk cId="4148774698" sldId="2845"/>
            <ac:spMk id="3" creationId="{D25990E4-E8C3-96DB-DAB4-679360F16739}"/>
          </ac:spMkLst>
        </pc:spChg>
        <pc:picChg chg="add mod">
          <ac:chgData name="CHEN, Kaiwen" userId="d2b7700c-ac07-4aef-b2bf-800af199d77b" providerId="ADAL" clId="{4D4FDBB8-D121-6146-AFA4-5D24E55EB5BD}" dt="2024-10-24T04:28:43.893" v="171" actId="14100"/>
          <ac:picMkLst>
            <pc:docMk/>
            <pc:sldMk cId="4148774698" sldId="2845"/>
            <ac:picMk id="5" creationId="{9A10235F-D65C-5A4B-83CB-EB95BE9319F4}"/>
          </ac:picMkLst>
        </pc:picChg>
      </pc:sldChg>
    </pc:docChg>
  </pc:docChgLst>
  <pc:docChgLst>
    <pc:chgData name="LI, Jianqiang" userId="cff57bb5-6b3d-420f-8247-78e7019450b8" providerId="ADAL" clId="{939F1F54-1ECF-41BA-81F6-AA77C1B9D0EB}"/>
    <pc:docChg chg="delSld modSld">
      <pc:chgData name="LI, Jianqiang" userId="cff57bb5-6b3d-420f-8247-78e7019450b8" providerId="ADAL" clId="{939F1F54-1ECF-41BA-81F6-AA77C1B9D0EB}" dt="2024-10-02T03:16:03.426" v="9" actId="47"/>
      <pc:docMkLst>
        <pc:docMk/>
      </pc:docMkLst>
      <pc:sldChg chg="modSp mod">
        <pc:chgData name="LI, Jianqiang" userId="cff57bb5-6b3d-420f-8247-78e7019450b8" providerId="ADAL" clId="{939F1F54-1ECF-41BA-81F6-AA77C1B9D0EB}" dt="2024-10-02T03:12:46.278" v="8" actId="20577"/>
        <pc:sldMkLst>
          <pc:docMk/>
          <pc:sldMk cId="2808513160" sldId="613"/>
        </pc:sldMkLst>
        <pc:spChg chg="mod">
          <ac:chgData name="LI, Jianqiang" userId="cff57bb5-6b3d-420f-8247-78e7019450b8" providerId="ADAL" clId="{939F1F54-1ECF-41BA-81F6-AA77C1B9D0EB}" dt="2024-10-02T03:12:46.278" v="8" actId="20577"/>
          <ac:spMkLst>
            <pc:docMk/>
            <pc:sldMk cId="2808513160" sldId="613"/>
            <ac:spMk id="3" creationId="{F8C13C63-B26A-4A9C-A1CA-724346AB2906}"/>
          </ac:spMkLst>
        </pc:spChg>
      </pc:sldChg>
      <pc:sldChg chg="del">
        <pc:chgData name="LI, Jianqiang" userId="cff57bb5-6b3d-420f-8247-78e7019450b8" providerId="ADAL" clId="{939F1F54-1ECF-41BA-81F6-AA77C1B9D0EB}" dt="2024-10-02T03:16:03.426" v="9" actId="47"/>
        <pc:sldMkLst>
          <pc:docMk/>
          <pc:sldMk cId="878596731" sldId="657"/>
        </pc:sldMkLst>
      </pc:sldChg>
    </pc:docChg>
  </pc:docChgLst>
  <pc:docChgLst>
    <pc:chgData name="CHEN, Kaiwen" userId="d2b7700c-ac07-4aef-b2bf-800af199d77b" providerId="ADAL" clId="{A71EB150-E84C-2746-8D83-BAA91FCFB9EC}"/>
    <pc:docChg chg="undo custSel addSld delSld modSld">
      <pc:chgData name="CHEN, Kaiwen" userId="d2b7700c-ac07-4aef-b2bf-800af199d77b" providerId="ADAL" clId="{A71EB150-E84C-2746-8D83-BAA91FCFB9EC}" dt="2024-10-31T07:15:52.951" v="1660" actId="403"/>
      <pc:docMkLst>
        <pc:docMk/>
      </pc:docMkLst>
      <pc:sldChg chg="modSp mod">
        <pc:chgData name="CHEN, Kaiwen" userId="d2b7700c-ac07-4aef-b2bf-800af199d77b" providerId="ADAL" clId="{A71EB150-E84C-2746-8D83-BAA91FCFB9EC}" dt="2024-10-30T02:02:16.307" v="73" actId="20577"/>
        <pc:sldMkLst>
          <pc:docMk/>
          <pc:sldMk cId="2808513160" sldId="613"/>
        </pc:sldMkLst>
        <pc:spChg chg="mod">
          <ac:chgData name="CHEN, Kaiwen" userId="d2b7700c-ac07-4aef-b2bf-800af199d77b" providerId="ADAL" clId="{A71EB150-E84C-2746-8D83-BAA91FCFB9EC}" dt="2024-10-30T01:52:12.757" v="11" actId="20577"/>
          <ac:spMkLst>
            <pc:docMk/>
            <pc:sldMk cId="2808513160" sldId="613"/>
            <ac:spMk id="3" creationId="{F8C13C63-B26A-4A9C-A1CA-724346AB2906}"/>
          </ac:spMkLst>
        </pc:spChg>
        <pc:spChg chg="mod">
          <ac:chgData name="CHEN, Kaiwen" userId="d2b7700c-ac07-4aef-b2bf-800af199d77b" providerId="ADAL" clId="{A71EB150-E84C-2746-8D83-BAA91FCFB9EC}" dt="2024-10-30T02:02:16.307" v="73" actId="20577"/>
          <ac:spMkLst>
            <pc:docMk/>
            <pc:sldMk cId="2808513160" sldId="613"/>
            <ac:spMk id="7" creationId="{8D32768C-F15F-6E75-41D1-9F14D317D991}"/>
          </ac:spMkLst>
        </pc:spChg>
      </pc:sldChg>
      <pc:sldChg chg="modSp mod">
        <pc:chgData name="CHEN, Kaiwen" userId="d2b7700c-ac07-4aef-b2bf-800af199d77b" providerId="ADAL" clId="{A71EB150-E84C-2746-8D83-BAA91FCFB9EC}" dt="2024-10-31T03:09:50.727" v="1593" actId="20577"/>
        <pc:sldMkLst>
          <pc:docMk/>
          <pc:sldMk cId="4196136796" sldId="624"/>
        </pc:sldMkLst>
        <pc:spChg chg="mod">
          <ac:chgData name="CHEN, Kaiwen" userId="d2b7700c-ac07-4aef-b2bf-800af199d77b" providerId="ADAL" clId="{A71EB150-E84C-2746-8D83-BAA91FCFB9EC}" dt="2024-10-31T03:09:50.727" v="1593" actId="20577"/>
          <ac:spMkLst>
            <pc:docMk/>
            <pc:sldMk cId="4196136796" sldId="624"/>
            <ac:spMk id="3" creationId="{36A5FFEE-E22C-7E2F-1F3B-D8658E79FF2E}"/>
          </ac:spMkLst>
        </pc:spChg>
      </pc:sldChg>
      <pc:sldChg chg="del">
        <pc:chgData name="CHEN, Kaiwen" userId="d2b7700c-ac07-4aef-b2bf-800af199d77b" providerId="ADAL" clId="{A71EB150-E84C-2746-8D83-BAA91FCFB9EC}" dt="2024-10-30T02:32:02.144" v="567" actId="2696"/>
        <pc:sldMkLst>
          <pc:docMk/>
          <pc:sldMk cId="1415499555" sldId="646"/>
        </pc:sldMkLst>
      </pc:sldChg>
      <pc:sldChg chg="del">
        <pc:chgData name="CHEN, Kaiwen" userId="d2b7700c-ac07-4aef-b2bf-800af199d77b" providerId="ADAL" clId="{A71EB150-E84C-2746-8D83-BAA91FCFB9EC}" dt="2024-10-30T02:10:19.902" v="177" actId="2696"/>
        <pc:sldMkLst>
          <pc:docMk/>
          <pc:sldMk cId="2264182964" sldId="657"/>
        </pc:sldMkLst>
      </pc:sldChg>
      <pc:sldChg chg="del">
        <pc:chgData name="CHEN, Kaiwen" userId="d2b7700c-ac07-4aef-b2bf-800af199d77b" providerId="ADAL" clId="{A71EB150-E84C-2746-8D83-BAA91FCFB9EC}" dt="2024-10-30T02:10:21.008" v="178" actId="2696"/>
        <pc:sldMkLst>
          <pc:docMk/>
          <pc:sldMk cId="1493193318" sldId="658"/>
        </pc:sldMkLst>
      </pc:sldChg>
      <pc:sldChg chg="del">
        <pc:chgData name="CHEN, Kaiwen" userId="d2b7700c-ac07-4aef-b2bf-800af199d77b" providerId="ADAL" clId="{A71EB150-E84C-2746-8D83-BAA91FCFB9EC}" dt="2024-10-30T02:32:02.439" v="568" actId="2696"/>
        <pc:sldMkLst>
          <pc:docMk/>
          <pc:sldMk cId="1157754618" sldId="659"/>
        </pc:sldMkLst>
      </pc:sldChg>
      <pc:sldChg chg="del">
        <pc:chgData name="CHEN, Kaiwen" userId="d2b7700c-ac07-4aef-b2bf-800af199d77b" providerId="ADAL" clId="{A71EB150-E84C-2746-8D83-BAA91FCFB9EC}" dt="2024-10-30T02:32:02.737" v="569" actId="2696"/>
        <pc:sldMkLst>
          <pc:docMk/>
          <pc:sldMk cId="2666601468" sldId="660"/>
        </pc:sldMkLst>
      </pc:sldChg>
      <pc:sldChg chg="del">
        <pc:chgData name="CHEN, Kaiwen" userId="d2b7700c-ac07-4aef-b2bf-800af199d77b" providerId="ADAL" clId="{A71EB150-E84C-2746-8D83-BAA91FCFB9EC}" dt="2024-10-30T02:32:00.473" v="565" actId="2696"/>
        <pc:sldMkLst>
          <pc:docMk/>
          <pc:sldMk cId="2777384990" sldId="661"/>
        </pc:sldMkLst>
      </pc:sldChg>
      <pc:sldChg chg="del">
        <pc:chgData name="CHEN, Kaiwen" userId="d2b7700c-ac07-4aef-b2bf-800af199d77b" providerId="ADAL" clId="{A71EB150-E84C-2746-8D83-BAA91FCFB9EC}" dt="2024-10-30T02:31:56.891" v="558" actId="2696"/>
        <pc:sldMkLst>
          <pc:docMk/>
          <pc:sldMk cId="3669516775" sldId="662"/>
        </pc:sldMkLst>
      </pc:sldChg>
      <pc:sldChg chg="del">
        <pc:chgData name="CHEN, Kaiwen" userId="d2b7700c-ac07-4aef-b2bf-800af199d77b" providerId="ADAL" clId="{A71EB150-E84C-2746-8D83-BAA91FCFB9EC}" dt="2024-10-30T02:31:59.167" v="564" actId="2696"/>
        <pc:sldMkLst>
          <pc:docMk/>
          <pc:sldMk cId="3788763453" sldId="663"/>
        </pc:sldMkLst>
      </pc:sldChg>
      <pc:sldChg chg="del">
        <pc:chgData name="CHEN, Kaiwen" userId="d2b7700c-ac07-4aef-b2bf-800af199d77b" providerId="ADAL" clId="{A71EB150-E84C-2746-8D83-BAA91FCFB9EC}" dt="2024-10-30T02:31:57.159" v="559" actId="2696"/>
        <pc:sldMkLst>
          <pc:docMk/>
          <pc:sldMk cId="1184544262" sldId="666"/>
        </pc:sldMkLst>
      </pc:sldChg>
      <pc:sldChg chg="del">
        <pc:chgData name="CHEN, Kaiwen" userId="d2b7700c-ac07-4aef-b2bf-800af199d77b" providerId="ADAL" clId="{A71EB150-E84C-2746-8D83-BAA91FCFB9EC}" dt="2024-10-30T02:31:57.441" v="560" actId="2696"/>
        <pc:sldMkLst>
          <pc:docMk/>
          <pc:sldMk cId="1359561166" sldId="667"/>
        </pc:sldMkLst>
      </pc:sldChg>
      <pc:sldChg chg="del">
        <pc:chgData name="CHEN, Kaiwen" userId="d2b7700c-ac07-4aef-b2bf-800af199d77b" providerId="ADAL" clId="{A71EB150-E84C-2746-8D83-BAA91FCFB9EC}" dt="2024-10-30T02:31:57.692" v="561" actId="2696"/>
        <pc:sldMkLst>
          <pc:docMk/>
          <pc:sldMk cId="3205456093" sldId="668"/>
        </pc:sldMkLst>
      </pc:sldChg>
      <pc:sldChg chg="del">
        <pc:chgData name="CHEN, Kaiwen" userId="d2b7700c-ac07-4aef-b2bf-800af199d77b" providerId="ADAL" clId="{A71EB150-E84C-2746-8D83-BAA91FCFB9EC}" dt="2024-10-30T02:31:57.928" v="562" actId="2696"/>
        <pc:sldMkLst>
          <pc:docMk/>
          <pc:sldMk cId="391806732" sldId="669"/>
        </pc:sldMkLst>
      </pc:sldChg>
      <pc:sldChg chg="del">
        <pc:chgData name="CHEN, Kaiwen" userId="d2b7700c-ac07-4aef-b2bf-800af199d77b" providerId="ADAL" clId="{A71EB150-E84C-2746-8D83-BAA91FCFB9EC}" dt="2024-10-30T02:31:58.301" v="563" actId="2696"/>
        <pc:sldMkLst>
          <pc:docMk/>
          <pc:sldMk cId="480264147" sldId="670"/>
        </pc:sldMkLst>
      </pc:sldChg>
      <pc:sldChg chg="del">
        <pc:chgData name="CHEN, Kaiwen" userId="d2b7700c-ac07-4aef-b2bf-800af199d77b" providerId="ADAL" clId="{A71EB150-E84C-2746-8D83-BAA91FCFB9EC}" dt="2024-10-30T02:31:52.255" v="555" actId="2696"/>
        <pc:sldMkLst>
          <pc:docMk/>
          <pc:sldMk cId="3847876216" sldId="2840"/>
        </pc:sldMkLst>
      </pc:sldChg>
      <pc:sldChg chg="del">
        <pc:chgData name="CHEN, Kaiwen" userId="d2b7700c-ac07-4aef-b2bf-800af199d77b" providerId="ADAL" clId="{A71EB150-E84C-2746-8D83-BAA91FCFB9EC}" dt="2024-10-30T02:31:53.146" v="556" actId="2696"/>
        <pc:sldMkLst>
          <pc:docMk/>
          <pc:sldMk cId="2626358373" sldId="2841"/>
        </pc:sldMkLst>
      </pc:sldChg>
      <pc:sldChg chg="del">
        <pc:chgData name="CHEN, Kaiwen" userId="d2b7700c-ac07-4aef-b2bf-800af199d77b" providerId="ADAL" clId="{A71EB150-E84C-2746-8D83-BAA91FCFB9EC}" dt="2024-10-30T02:31:51.396" v="554" actId="2696"/>
        <pc:sldMkLst>
          <pc:docMk/>
          <pc:sldMk cId="2745639956" sldId="2842"/>
        </pc:sldMkLst>
      </pc:sldChg>
      <pc:sldChg chg="del">
        <pc:chgData name="CHEN, Kaiwen" userId="d2b7700c-ac07-4aef-b2bf-800af199d77b" providerId="ADAL" clId="{A71EB150-E84C-2746-8D83-BAA91FCFB9EC}" dt="2024-10-30T02:31:56.495" v="557" actId="2696"/>
        <pc:sldMkLst>
          <pc:docMk/>
          <pc:sldMk cId="3515130477" sldId="2843"/>
        </pc:sldMkLst>
      </pc:sldChg>
      <pc:sldChg chg="delSp modSp mod">
        <pc:chgData name="CHEN, Kaiwen" userId="d2b7700c-ac07-4aef-b2bf-800af199d77b" providerId="ADAL" clId="{A71EB150-E84C-2746-8D83-BAA91FCFB9EC}" dt="2024-10-30T02:09:59.511" v="175" actId="20577"/>
        <pc:sldMkLst>
          <pc:docMk/>
          <pc:sldMk cId="2284106516" sldId="2844"/>
        </pc:sldMkLst>
        <pc:spChg chg="mod">
          <ac:chgData name="CHEN, Kaiwen" userId="d2b7700c-ac07-4aef-b2bf-800af199d77b" providerId="ADAL" clId="{A71EB150-E84C-2746-8D83-BAA91FCFB9EC}" dt="2024-10-30T02:03:26.054" v="88" actId="20577"/>
          <ac:spMkLst>
            <pc:docMk/>
            <pc:sldMk cId="2284106516" sldId="2844"/>
            <ac:spMk id="2" creationId="{62715A2E-656D-EC5D-FDE7-230488526EFC}"/>
          </ac:spMkLst>
        </pc:spChg>
        <pc:spChg chg="mod">
          <ac:chgData name="CHEN, Kaiwen" userId="d2b7700c-ac07-4aef-b2bf-800af199d77b" providerId="ADAL" clId="{A71EB150-E84C-2746-8D83-BAA91FCFB9EC}" dt="2024-10-30T02:09:59.511" v="175" actId="20577"/>
          <ac:spMkLst>
            <pc:docMk/>
            <pc:sldMk cId="2284106516" sldId="2844"/>
            <ac:spMk id="3" creationId="{36A5FFEE-E22C-7E2F-1F3B-D8658E79FF2E}"/>
          </ac:spMkLst>
        </pc:spChg>
        <pc:spChg chg="del">
          <ac:chgData name="CHEN, Kaiwen" userId="d2b7700c-ac07-4aef-b2bf-800af199d77b" providerId="ADAL" clId="{A71EB150-E84C-2746-8D83-BAA91FCFB9EC}" dt="2024-10-30T02:03:32" v="89" actId="478"/>
          <ac:spMkLst>
            <pc:docMk/>
            <pc:sldMk cId="2284106516" sldId="2844"/>
            <ac:spMk id="6" creationId="{A1C4AD29-5C15-774F-AE94-FF606DE598BF}"/>
          </ac:spMkLst>
        </pc:spChg>
      </pc:sldChg>
      <pc:sldChg chg="del">
        <pc:chgData name="CHEN, Kaiwen" userId="d2b7700c-ac07-4aef-b2bf-800af199d77b" providerId="ADAL" clId="{A71EB150-E84C-2746-8D83-BAA91FCFB9EC}" dt="2024-10-30T02:32:00.801" v="566" actId="2696"/>
        <pc:sldMkLst>
          <pc:docMk/>
          <pc:sldMk cId="4148774698" sldId="2845"/>
        </pc:sldMkLst>
      </pc:sldChg>
      <pc:sldChg chg="addSp delSp modSp add mod">
        <pc:chgData name="CHEN, Kaiwen" userId="d2b7700c-ac07-4aef-b2bf-800af199d77b" providerId="ADAL" clId="{A71EB150-E84C-2746-8D83-BAA91FCFB9EC}" dt="2024-10-30T02:19:07.026" v="405"/>
        <pc:sldMkLst>
          <pc:docMk/>
          <pc:sldMk cId="51983497" sldId="2846"/>
        </pc:sldMkLst>
        <pc:spChg chg="mod">
          <ac:chgData name="CHEN, Kaiwen" userId="d2b7700c-ac07-4aef-b2bf-800af199d77b" providerId="ADAL" clId="{A71EB150-E84C-2746-8D83-BAA91FCFB9EC}" dt="2024-10-30T02:04:08.403" v="92" actId="20577"/>
          <ac:spMkLst>
            <pc:docMk/>
            <pc:sldMk cId="51983497" sldId="2846"/>
            <ac:spMk id="2" creationId="{2F62B5D0-D0B0-97D0-0AF2-A64D56FD61E7}"/>
          </ac:spMkLst>
        </pc:spChg>
        <pc:spChg chg="mod">
          <ac:chgData name="CHEN, Kaiwen" userId="d2b7700c-ac07-4aef-b2bf-800af199d77b" providerId="ADAL" clId="{A71EB150-E84C-2746-8D83-BAA91FCFB9EC}" dt="2024-10-30T02:05:01.085" v="132" actId="20577"/>
          <ac:spMkLst>
            <pc:docMk/>
            <pc:sldMk cId="51983497" sldId="2846"/>
            <ac:spMk id="3" creationId="{0DFCD2CF-47D4-2A01-D041-234275AEE8F3}"/>
          </ac:spMkLst>
        </pc:spChg>
        <pc:spChg chg="add del mod">
          <ac:chgData name="CHEN, Kaiwen" userId="d2b7700c-ac07-4aef-b2bf-800af199d77b" providerId="ADAL" clId="{A71EB150-E84C-2746-8D83-BAA91FCFB9EC}" dt="2024-10-30T02:19:07.026" v="405"/>
          <ac:spMkLst>
            <pc:docMk/>
            <pc:sldMk cId="51983497" sldId="2846"/>
            <ac:spMk id="5" creationId="{C03C3109-A372-0980-3088-37F48E289695}"/>
          </ac:spMkLst>
        </pc:spChg>
      </pc:sldChg>
      <pc:sldChg chg="addSp delSp modSp new mod">
        <pc:chgData name="CHEN, Kaiwen" userId="d2b7700c-ac07-4aef-b2bf-800af199d77b" providerId="ADAL" clId="{A71EB150-E84C-2746-8D83-BAA91FCFB9EC}" dt="2024-10-30T02:51:30.359" v="896" actId="1076"/>
        <pc:sldMkLst>
          <pc:docMk/>
          <pc:sldMk cId="3046495690" sldId="2847"/>
        </pc:sldMkLst>
        <pc:spChg chg="mod">
          <ac:chgData name="CHEN, Kaiwen" userId="d2b7700c-ac07-4aef-b2bf-800af199d77b" providerId="ADAL" clId="{A71EB150-E84C-2746-8D83-BAA91FCFB9EC}" dt="2024-10-30T02:33:00.979" v="597" actId="20577"/>
          <ac:spMkLst>
            <pc:docMk/>
            <pc:sldMk cId="3046495690" sldId="2847"/>
            <ac:spMk id="2" creationId="{165E2E9F-ACB9-0F95-7E1C-6A5C80D2894C}"/>
          </ac:spMkLst>
        </pc:spChg>
        <pc:spChg chg="mod">
          <ac:chgData name="CHEN, Kaiwen" userId="d2b7700c-ac07-4aef-b2bf-800af199d77b" providerId="ADAL" clId="{A71EB150-E84C-2746-8D83-BAA91FCFB9EC}" dt="2024-10-30T02:32:55.502" v="589"/>
          <ac:spMkLst>
            <pc:docMk/>
            <pc:sldMk cId="3046495690" sldId="2847"/>
            <ac:spMk id="3" creationId="{3875F3ED-EBDA-3ABC-054C-20B46FB9B7C1}"/>
          </ac:spMkLst>
        </pc:spChg>
        <pc:graphicFrameChg chg="add del mod modGraphic">
          <ac:chgData name="CHEN, Kaiwen" userId="d2b7700c-ac07-4aef-b2bf-800af199d77b" providerId="ADAL" clId="{A71EB150-E84C-2746-8D83-BAA91FCFB9EC}" dt="2024-10-30T02:47:24.578" v="782" actId="478"/>
          <ac:graphicFrameMkLst>
            <pc:docMk/>
            <pc:sldMk cId="3046495690" sldId="2847"/>
            <ac:graphicFrameMk id="5" creationId="{A90BC18E-F2CB-616A-E68D-8F00E7FBC311}"/>
          </ac:graphicFrameMkLst>
        </pc:graphicFrameChg>
        <pc:graphicFrameChg chg="add mod modGraphic">
          <ac:chgData name="CHEN, Kaiwen" userId="d2b7700c-ac07-4aef-b2bf-800af199d77b" providerId="ADAL" clId="{A71EB150-E84C-2746-8D83-BAA91FCFB9EC}" dt="2024-10-30T02:51:30.359" v="896" actId="1076"/>
          <ac:graphicFrameMkLst>
            <pc:docMk/>
            <pc:sldMk cId="3046495690" sldId="2847"/>
            <ac:graphicFrameMk id="6" creationId="{706D7DFC-9BF1-B7F8-8DDC-90FFAD1A8836}"/>
          </ac:graphicFrameMkLst>
        </pc:graphicFrameChg>
      </pc:sldChg>
      <pc:sldChg chg="addSp modSp new mod modAnim">
        <pc:chgData name="CHEN, Kaiwen" userId="d2b7700c-ac07-4aef-b2bf-800af199d77b" providerId="ADAL" clId="{A71EB150-E84C-2746-8D83-BAA91FCFB9EC}" dt="2024-10-30T02:27:22.027" v="506" actId="207"/>
        <pc:sldMkLst>
          <pc:docMk/>
          <pc:sldMk cId="3458201094" sldId="2848"/>
        </pc:sldMkLst>
        <pc:spChg chg="mod">
          <ac:chgData name="CHEN, Kaiwen" userId="d2b7700c-ac07-4aef-b2bf-800af199d77b" providerId="ADAL" clId="{A71EB150-E84C-2746-8D83-BAA91FCFB9EC}" dt="2024-10-30T02:15:15.657" v="265"/>
          <ac:spMkLst>
            <pc:docMk/>
            <pc:sldMk cId="3458201094" sldId="2848"/>
            <ac:spMk id="2" creationId="{63559D8D-1D69-EEED-447C-93A2C50E09A3}"/>
          </ac:spMkLst>
        </pc:spChg>
        <pc:spChg chg="mod">
          <ac:chgData name="CHEN, Kaiwen" userId="d2b7700c-ac07-4aef-b2bf-800af199d77b" providerId="ADAL" clId="{A71EB150-E84C-2746-8D83-BAA91FCFB9EC}" dt="2024-10-30T02:15:34.165" v="316" actId="20577"/>
          <ac:spMkLst>
            <pc:docMk/>
            <pc:sldMk cId="3458201094" sldId="2848"/>
            <ac:spMk id="3" creationId="{57B7F669-3015-3379-031A-8B2C912913BB}"/>
          </ac:spMkLst>
        </pc:spChg>
        <pc:graphicFrameChg chg="add mod modGraphic">
          <ac:chgData name="CHEN, Kaiwen" userId="d2b7700c-ac07-4aef-b2bf-800af199d77b" providerId="ADAL" clId="{A71EB150-E84C-2746-8D83-BAA91FCFB9EC}" dt="2024-10-30T02:27:22.027" v="506" actId="207"/>
          <ac:graphicFrameMkLst>
            <pc:docMk/>
            <pc:sldMk cId="3458201094" sldId="2848"/>
            <ac:graphicFrameMk id="5" creationId="{29B09380-39B8-541D-460E-E6215E71208F}"/>
          </ac:graphicFrameMkLst>
        </pc:graphicFrameChg>
      </pc:sldChg>
      <pc:sldChg chg="addSp delSp modSp add mod">
        <pc:chgData name="CHEN, Kaiwen" userId="d2b7700c-ac07-4aef-b2bf-800af199d77b" providerId="ADAL" clId="{A71EB150-E84C-2746-8D83-BAA91FCFB9EC}" dt="2024-10-30T10:46:18.775" v="1431" actId="20577"/>
        <pc:sldMkLst>
          <pc:docMk/>
          <pc:sldMk cId="4172571482" sldId="2849"/>
        </pc:sldMkLst>
        <pc:spChg chg="mod">
          <ac:chgData name="CHEN, Kaiwen" userId="d2b7700c-ac07-4aef-b2bf-800af199d77b" providerId="ADAL" clId="{A71EB150-E84C-2746-8D83-BAA91FCFB9EC}" dt="2024-10-30T02:10:32.985" v="184" actId="20577"/>
          <ac:spMkLst>
            <pc:docMk/>
            <pc:sldMk cId="4172571482" sldId="2849"/>
            <ac:spMk id="2" creationId="{57795DE5-134F-92F1-CB0D-73EACDEBCE39}"/>
          </ac:spMkLst>
        </pc:spChg>
        <pc:spChg chg="mod">
          <ac:chgData name="CHEN, Kaiwen" userId="d2b7700c-ac07-4aef-b2bf-800af199d77b" providerId="ADAL" clId="{A71EB150-E84C-2746-8D83-BAA91FCFB9EC}" dt="2024-10-30T10:46:18.775" v="1431" actId="20577"/>
          <ac:spMkLst>
            <pc:docMk/>
            <pc:sldMk cId="4172571482" sldId="2849"/>
            <ac:spMk id="3" creationId="{49EA1B0A-F27C-6EDD-4DB7-B8B818780E60}"/>
          </ac:spMkLst>
        </pc:spChg>
        <pc:spChg chg="add del mod">
          <ac:chgData name="CHEN, Kaiwen" userId="d2b7700c-ac07-4aef-b2bf-800af199d77b" providerId="ADAL" clId="{A71EB150-E84C-2746-8D83-BAA91FCFB9EC}" dt="2024-10-30T02:32:49.018" v="588"/>
          <ac:spMkLst>
            <pc:docMk/>
            <pc:sldMk cId="4172571482" sldId="2849"/>
            <ac:spMk id="5" creationId="{D3904E0F-0478-F177-9651-87457898C16A}"/>
          </ac:spMkLst>
        </pc:spChg>
      </pc:sldChg>
      <pc:sldChg chg="modSp new mod">
        <pc:chgData name="CHEN, Kaiwen" userId="d2b7700c-ac07-4aef-b2bf-800af199d77b" providerId="ADAL" clId="{A71EB150-E84C-2746-8D83-BAA91FCFB9EC}" dt="2024-10-30T10:46:29.206" v="1441" actId="20577"/>
        <pc:sldMkLst>
          <pc:docMk/>
          <pc:sldMk cId="687769988" sldId="2850"/>
        </pc:sldMkLst>
        <pc:spChg chg="mod">
          <ac:chgData name="CHEN, Kaiwen" userId="d2b7700c-ac07-4aef-b2bf-800af199d77b" providerId="ADAL" clId="{A71EB150-E84C-2746-8D83-BAA91FCFB9EC}" dt="2024-10-30T02:28:41.166" v="521" actId="20577"/>
          <ac:spMkLst>
            <pc:docMk/>
            <pc:sldMk cId="687769988" sldId="2850"/>
            <ac:spMk id="2" creationId="{7DE965E5-7318-6AB2-F479-83CD365D46F5}"/>
          </ac:spMkLst>
        </pc:spChg>
        <pc:spChg chg="mod">
          <ac:chgData name="CHEN, Kaiwen" userId="d2b7700c-ac07-4aef-b2bf-800af199d77b" providerId="ADAL" clId="{A71EB150-E84C-2746-8D83-BAA91FCFB9EC}" dt="2024-10-30T10:46:29.206" v="1441" actId="20577"/>
          <ac:spMkLst>
            <pc:docMk/>
            <pc:sldMk cId="687769988" sldId="2850"/>
            <ac:spMk id="3" creationId="{0F77BBF4-2082-79C7-4919-EDCC84A4886A}"/>
          </ac:spMkLst>
        </pc:spChg>
      </pc:sldChg>
      <pc:sldChg chg="modSp add mod">
        <pc:chgData name="CHEN, Kaiwen" userId="d2b7700c-ac07-4aef-b2bf-800af199d77b" providerId="ADAL" clId="{A71EB150-E84C-2746-8D83-BAA91FCFB9EC}" dt="2024-10-30T10:46:22.553" v="1432" actId="20577"/>
        <pc:sldMkLst>
          <pc:docMk/>
          <pc:sldMk cId="2500908281" sldId="2851"/>
        </pc:sldMkLst>
        <pc:spChg chg="mod">
          <ac:chgData name="CHEN, Kaiwen" userId="d2b7700c-ac07-4aef-b2bf-800af199d77b" providerId="ADAL" clId="{A71EB150-E84C-2746-8D83-BAA91FCFB9EC}" dt="2024-10-30T02:28:52.191" v="534" actId="20577"/>
          <ac:spMkLst>
            <pc:docMk/>
            <pc:sldMk cId="2500908281" sldId="2851"/>
            <ac:spMk id="2" creationId="{15981D19-65B1-05D1-C61A-3320BE13B6AE}"/>
          </ac:spMkLst>
        </pc:spChg>
        <pc:spChg chg="mod">
          <ac:chgData name="CHEN, Kaiwen" userId="d2b7700c-ac07-4aef-b2bf-800af199d77b" providerId="ADAL" clId="{A71EB150-E84C-2746-8D83-BAA91FCFB9EC}" dt="2024-10-30T10:46:22.553" v="1432" actId="20577"/>
          <ac:spMkLst>
            <pc:docMk/>
            <pc:sldMk cId="2500908281" sldId="2851"/>
            <ac:spMk id="3" creationId="{20AD0D7C-0F72-0684-06B7-B1C8AC2BCF2E}"/>
          </ac:spMkLst>
        </pc:spChg>
      </pc:sldChg>
      <pc:sldChg chg="addSp modSp add mod">
        <pc:chgData name="CHEN, Kaiwen" userId="d2b7700c-ac07-4aef-b2bf-800af199d77b" providerId="ADAL" clId="{A71EB150-E84C-2746-8D83-BAA91FCFB9EC}" dt="2024-10-31T07:15:52.951" v="1660" actId="403"/>
        <pc:sldMkLst>
          <pc:docMk/>
          <pc:sldMk cId="1502706178" sldId="2852"/>
        </pc:sldMkLst>
        <pc:spChg chg="mod">
          <ac:chgData name="CHEN, Kaiwen" userId="d2b7700c-ac07-4aef-b2bf-800af199d77b" providerId="ADAL" clId="{A71EB150-E84C-2746-8D83-BAA91FCFB9EC}" dt="2024-10-30T02:29:04.250" v="553" actId="20577"/>
          <ac:spMkLst>
            <pc:docMk/>
            <pc:sldMk cId="1502706178" sldId="2852"/>
            <ac:spMk id="2" creationId="{417D490D-7548-43B7-F533-EA388E6233B6}"/>
          </ac:spMkLst>
        </pc:spChg>
        <pc:spChg chg="mod">
          <ac:chgData name="CHEN, Kaiwen" userId="d2b7700c-ac07-4aef-b2bf-800af199d77b" providerId="ADAL" clId="{A71EB150-E84C-2746-8D83-BAA91FCFB9EC}" dt="2024-10-30T02:33:20.158" v="604" actId="20577"/>
          <ac:spMkLst>
            <pc:docMk/>
            <pc:sldMk cId="1502706178" sldId="2852"/>
            <ac:spMk id="3" creationId="{13FC5AD8-ACC2-A652-1CF3-297D090F754F}"/>
          </ac:spMkLst>
        </pc:spChg>
        <pc:spChg chg="add mod">
          <ac:chgData name="CHEN, Kaiwen" userId="d2b7700c-ac07-4aef-b2bf-800af199d77b" providerId="ADAL" clId="{A71EB150-E84C-2746-8D83-BAA91FCFB9EC}" dt="2024-10-31T07:15:52.951" v="1660" actId="403"/>
          <ac:spMkLst>
            <pc:docMk/>
            <pc:sldMk cId="1502706178" sldId="2852"/>
            <ac:spMk id="6" creationId="{7D39D483-4556-0E0E-D6FF-A550D667D560}"/>
          </ac:spMkLst>
        </pc:spChg>
      </pc:sldChg>
      <pc:sldChg chg="addSp modSp add mod">
        <pc:chgData name="CHEN, Kaiwen" userId="d2b7700c-ac07-4aef-b2bf-800af199d77b" providerId="ADAL" clId="{A71EB150-E84C-2746-8D83-BAA91FCFB9EC}" dt="2024-10-31T03:13:18.849" v="1597" actId="207"/>
        <pc:sldMkLst>
          <pc:docMk/>
          <pc:sldMk cId="1144934398" sldId="2853"/>
        </pc:sldMkLst>
        <pc:spChg chg="mod">
          <ac:chgData name="CHEN, Kaiwen" userId="d2b7700c-ac07-4aef-b2bf-800af199d77b" providerId="ADAL" clId="{A71EB150-E84C-2746-8D83-BAA91FCFB9EC}" dt="2024-10-30T02:33:17.187" v="603" actId="20577"/>
          <ac:spMkLst>
            <pc:docMk/>
            <pc:sldMk cId="1144934398" sldId="2853"/>
            <ac:spMk id="2" creationId="{494EA6D7-CA7A-0596-0FAF-BB652A7B3F55}"/>
          </ac:spMkLst>
        </pc:spChg>
        <pc:spChg chg="mod">
          <ac:chgData name="CHEN, Kaiwen" userId="d2b7700c-ac07-4aef-b2bf-800af199d77b" providerId="ADAL" clId="{A71EB150-E84C-2746-8D83-BAA91FCFB9EC}" dt="2024-10-30T02:32:40.649" v="584" actId="20577"/>
          <ac:spMkLst>
            <pc:docMk/>
            <pc:sldMk cId="1144934398" sldId="2853"/>
            <ac:spMk id="3" creationId="{D444DD19-E2CB-C6BE-8614-9CEE833D1490}"/>
          </ac:spMkLst>
        </pc:spChg>
        <pc:spChg chg="add mod">
          <ac:chgData name="CHEN, Kaiwen" userId="d2b7700c-ac07-4aef-b2bf-800af199d77b" providerId="ADAL" clId="{A71EB150-E84C-2746-8D83-BAA91FCFB9EC}" dt="2024-10-30T10:48:07.939" v="1442" actId="20578"/>
          <ac:spMkLst>
            <pc:docMk/>
            <pc:sldMk cId="1144934398" sldId="2853"/>
            <ac:spMk id="5" creationId="{8D0383CC-C5DC-43C6-8C60-4EEDD69C420B}"/>
          </ac:spMkLst>
        </pc:spChg>
        <pc:graphicFrameChg chg="add mod modGraphic">
          <ac:chgData name="CHEN, Kaiwen" userId="d2b7700c-ac07-4aef-b2bf-800af199d77b" providerId="ADAL" clId="{A71EB150-E84C-2746-8D83-BAA91FCFB9EC}" dt="2024-10-31T03:13:18.849" v="1597" actId="207"/>
          <ac:graphicFrameMkLst>
            <pc:docMk/>
            <pc:sldMk cId="1144934398" sldId="2853"/>
            <ac:graphicFrameMk id="6" creationId="{30EB6251-506A-1200-0C3A-F0B779E0D5DD}"/>
          </ac:graphicFrameMkLst>
        </pc:graphicFrameChg>
      </pc:sldChg>
    </pc:docChg>
  </pc:docChgLst>
  <pc:docChgLst>
    <pc:chgData name="CHEN, Kaiwen" userId="d2b7700c-ac07-4aef-b2bf-800af199d77b" providerId="ADAL" clId="{5B09029C-1F73-FB44-9607-ED1C3E43A07B}"/>
    <pc:docChg chg="undo custSel addSld modSld">
      <pc:chgData name="CHEN, Kaiwen" userId="d2b7700c-ac07-4aef-b2bf-800af199d77b" providerId="ADAL" clId="{5B09029C-1F73-FB44-9607-ED1C3E43A07B}" dt="2024-10-22T02:31:13.958" v="773" actId="20577"/>
      <pc:docMkLst>
        <pc:docMk/>
      </pc:docMkLst>
      <pc:sldChg chg="modSp mod">
        <pc:chgData name="CHEN, Kaiwen" userId="d2b7700c-ac07-4aef-b2bf-800af199d77b" providerId="ADAL" clId="{5B09029C-1F73-FB44-9607-ED1C3E43A07B}" dt="2024-10-21T14:17:19.073" v="26" actId="20577"/>
        <pc:sldMkLst>
          <pc:docMk/>
          <pc:sldMk cId="2808513160" sldId="613"/>
        </pc:sldMkLst>
        <pc:spChg chg="mod">
          <ac:chgData name="CHEN, Kaiwen" userId="d2b7700c-ac07-4aef-b2bf-800af199d77b" providerId="ADAL" clId="{5B09029C-1F73-FB44-9607-ED1C3E43A07B}" dt="2024-10-21T14:17:19.073" v="26" actId="20577"/>
          <ac:spMkLst>
            <pc:docMk/>
            <pc:sldMk cId="2808513160" sldId="613"/>
            <ac:spMk id="3" creationId="{F8C13C63-B26A-4A9C-A1CA-724346AB2906}"/>
          </ac:spMkLst>
        </pc:spChg>
      </pc:sldChg>
      <pc:sldChg chg="modSp mod">
        <pc:chgData name="CHEN, Kaiwen" userId="d2b7700c-ac07-4aef-b2bf-800af199d77b" providerId="ADAL" clId="{5B09029C-1F73-FB44-9607-ED1C3E43A07B}" dt="2024-10-22T02:31:13.958" v="773" actId="20577"/>
        <pc:sldMkLst>
          <pc:docMk/>
          <pc:sldMk cId="4196136796" sldId="624"/>
        </pc:sldMkLst>
        <pc:spChg chg="mod">
          <ac:chgData name="CHEN, Kaiwen" userId="d2b7700c-ac07-4aef-b2bf-800af199d77b" providerId="ADAL" clId="{5B09029C-1F73-FB44-9607-ED1C3E43A07B}" dt="2024-10-22T02:31:13.958" v="773" actId="20577"/>
          <ac:spMkLst>
            <pc:docMk/>
            <pc:sldMk cId="4196136796" sldId="624"/>
            <ac:spMk id="3" creationId="{36A5FFEE-E22C-7E2F-1F3B-D8658E79FF2E}"/>
          </ac:spMkLst>
        </pc:spChg>
      </pc:sldChg>
      <pc:sldChg chg="addSp delSp modSp mod modNotesTx">
        <pc:chgData name="CHEN, Kaiwen" userId="d2b7700c-ac07-4aef-b2bf-800af199d77b" providerId="ADAL" clId="{5B09029C-1F73-FB44-9607-ED1C3E43A07B}" dt="2024-10-22T02:18:36.183" v="689" actId="20577"/>
        <pc:sldMkLst>
          <pc:docMk/>
          <pc:sldMk cId="1157754618" sldId="659"/>
        </pc:sldMkLst>
        <pc:spChg chg="del">
          <ac:chgData name="CHEN, Kaiwen" userId="d2b7700c-ac07-4aef-b2bf-800af199d77b" providerId="ADAL" clId="{5B09029C-1F73-FB44-9607-ED1C3E43A07B}" dt="2024-10-22T00:51:11.968" v="29" actId="478"/>
          <ac:spMkLst>
            <pc:docMk/>
            <pc:sldMk cId="1157754618" sldId="659"/>
            <ac:spMk id="3" creationId="{B161272D-C3A9-7227-9F2F-ECB2E34D5B70}"/>
          </ac:spMkLst>
        </pc:spChg>
        <pc:spChg chg="add mod">
          <ac:chgData name="CHEN, Kaiwen" userId="d2b7700c-ac07-4aef-b2bf-800af199d77b" providerId="ADAL" clId="{5B09029C-1F73-FB44-9607-ED1C3E43A07B}" dt="2024-10-22T01:15:40.231" v="93" actId="20577"/>
          <ac:spMkLst>
            <pc:docMk/>
            <pc:sldMk cId="1157754618" sldId="659"/>
            <ac:spMk id="6" creationId="{14824D63-9D36-7F96-67CB-798D693398C1}"/>
          </ac:spMkLst>
        </pc:spChg>
        <pc:spChg chg="add del mod">
          <ac:chgData name="CHEN, Kaiwen" userId="d2b7700c-ac07-4aef-b2bf-800af199d77b" providerId="ADAL" clId="{5B09029C-1F73-FB44-9607-ED1C3E43A07B}" dt="2024-10-22T01:09:32.739" v="70" actId="478"/>
          <ac:spMkLst>
            <pc:docMk/>
            <pc:sldMk cId="1157754618" sldId="659"/>
            <ac:spMk id="10" creationId="{38D2AD5B-9106-86B9-FA69-79A279E58B5B}"/>
          </ac:spMkLst>
        </pc:spChg>
        <pc:spChg chg="add mod">
          <ac:chgData name="CHEN, Kaiwen" userId="d2b7700c-ac07-4aef-b2bf-800af199d77b" providerId="ADAL" clId="{5B09029C-1F73-FB44-9607-ED1C3E43A07B}" dt="2024-10-22T01:15:31.868" v="87" actId="20577"/>
          <ac:spMkLst>
            <pc:docMk/>
            <pc:sldMk cId="1157754618" sldId="659"/>
            <ac:spMk id="11" creationId="{99D8DC3C-D5E2-BFA1-7874-CCE829104617}"/>
          </ac:spMkLst>
        </pc:spChg>
        <pc:spChg chg="add del mod">
          <ac:chgData name="CHEN, Kaiwen" userId="d2b7700c-ac07-4aef-b2bf-800af199d77b" providerId="ADAL" clId="{5B09029C-1F73-FB44-9607-ED1C3E43A07B}" dt="2024-10-22T01:15:18.664" v="80"/>
          <ac:spMkLst>
            <pc:docMk/>
            <pc:sldMk cId="1157754618" sldId="659"/>
            <ac:spMk id="15" creationId="{5CA296D5-C649-78B3-E1C3-3BF22FAD4C95}"/>
          </ac:spMkLst>
        </pc:spChg>
        <pc:spChg chg="add mod">
          <ac:chgData name="CHEN, Kaiwen" userId="d2b7700c-ac07-4aef-b2bf-800af199d77b" providerId="ADAL" clId="{5B09029C-1F73-FB44-9607-ED1C3E43A07B}" dt="2024-10-22T02:18:36.183" v="689" actId="20577"/>
          <ac:spMkLst>
            <pc:docMk/>
            <pc:sldMk cId="1157754618" sldId="659"/>
            <ac:spMk id="16" creationId="{60ABDEC1-2509-F551-2F4F-1BBBB7732109}"/>
          </ac:spMkLst>
        </pc:spChg>
        <pc:picChg chg="add mod">
          <ac:chgData name="CHEN, Kaiwen" userId="d2b7700c-ac07-4aef-b2bf-800af199d77b" providerId="ADAL" clId="{5B09029C-1F73-FB44-9607-ED1C3E43A07B}" dt="2024-10-22T01:15:50.851" v="95" actId="1076"/>
          <ac:picMkLst>
            <pc:docMk/>
            <pc:sldMk cId="1157754618" sldId="659"/>
            <ac:picMk id="5" creationId="{41F10996-45A7-224B-DBE9-2583EF72972C}"/>
          </ac:picMkLst>
        </pc:picChg>
        <pc:cxnChg chg="add mod">
          <ac:chgData name="CHEN, Kaiwen" userId="d2b7700c-ac07-4aef-b2bf-800af199d77b" providerId="ADAL" clId="{5B09029C-1F73-FB44-9607-ED1C3E43A07B}" dt="2024-10-22T00:53:12.973" v="39" actId="14100"/>
          <ac:cxnSpMkLst>
            <pc:docMk/>
            <pc:sldMk cId="1157754618" sldId="659"/>
            <ac:cxnSpMk id="7" creationId="{F6BF1B47-96A1-D867-0746-EB098E6CC42B}"/>
          </ac:cxnSpMkLst>
        </pc:cxnChg>
        <pc:cxnChg chg="add mod">
          <ac:chgData name="CHEN, Kaiwen" userId="d2b7700c-ac07-4aef-b2bf-800af199d77b" providerId="ADAL" clId="{5B09029C-1F73-FB44-9607-ED1C3E43A07B}" dt="2024-10-22T01:15:31.868" v="87" actId="20577"/>
          <ac:cxnSpMkLst>
            <pc:docMk/>
            <pc:sldMk cId="1157754618" sldId="659"/>
            <ac:cxnSpMk id="12" creationId="{97095900-A699-7A89-9036-6ED787763AA5}"/>
          </ac:cxnSpMkLst>
        </pc:cxnChg>
        <pc:cxnChg chg="add mod">
          <ac:chgData name="CHEN, Kaiwen" userId="d2b7700c-ac07-4aef-b2bf-800af199d77b" providerId="ADAL" clId="{5B09029C-1F73-FB44-9607-ED1C3E43A07B}" dt="2024-10-22T02:18:19.306" v="684" actId="20577"/>
          <ac:cxnSpMkLst>
            <pc:docMk/>
            <pc:sldMk cId="1157754618" sldId="659"/>
            <ac:cxnSpMk id="17" creationId="{14AAD3D6-D842-B830-7816-B52F7BE79C25}"/>
          </ac:cxnSpMkLst>
        </pc:cxnChg>
      </pc:sldChg>
      <pc:sldChg chg="addSp delSp modSp mod">
        <pc:chgData name="CHEN, Kaiwen" userId="d2b7700c-ac07-4aef-b2bf-800af199d77b" providerId="ADAL" clId="{5B09029C-1F73-FB44-9607-ED1C3E43A07B}" dt="2024-10-22T02:19:57.047" v="715" actId="20577"/>
        <pc:sldMkLst>
          <pc:docMk/>
          <pc:sldMk cId="2666601468" sldId="660"/>
        </pc:sldMkLst>
        <pc:spChg chg="del">
          <ac:chgData name="CHEN, Kaiwen" userId="d2b7700c-ac07-4aef-b2bf-800af199d77b" providerId="ADAL" clId="{5B09029C-1F73-FB44-9607-ED1C3E43A07B}" dt="2024-10-22T01:17:42.375" v="100" actId="478"/>
          <ac:spMkLst>
            <pc:docMk/>
            <pc:sldMk cId="2666601468" sldId="660"/>
            <ac:spMk id="3" creationId="{B161272D-C3A9-7227-9F2F-ECB2E34D5B70}"/>
          </ac:spMkLst>
        </pc:spChg>
        <pc:spChg chg="add mod">
          <ac:chgData name="CHEN, Kaiwen" userId="d2b7700c-ac07-4aef-b2bf-800af199d77b" providerId="ADAL" clId="{5B09029C-1F73-FB44-9607-ED1C3E43A07B}" dt="2024-10-22T02:19:57.047" v="715" actId="20577"/>
          <ac:spMkLst>
            <pc:docMk/>
            <pc:sldMk cId="2666601468" sldId="660"/>
            <ac:spMk id="7" creationId="{0CBF8105-41BA-4233-41C9-4D6B97E2FDF5}"/>
          </ac:spMkLst>
        </pc:spChg>
        <pc:picChg chg="add mod">
          <ac:chgData name="CHEN, Kaiwen" userId="d2b7700c-ac07-4aef-b2bf-800af199d77b" providerId="ADAL" clId="{5B09029C-1F73-FB44-9607-ED1C3E43A07B}" dt="2024-10-22T01:30:24.109" v="103" actId="1076"/>
          <ac:picMkLst>
            <pc:docMk/>
            <pc:sldMk cId="2666601468" sldId="660"/>
            <ac:picMk id="5" creationId="{53FB03D5-AB09-D37A-9B04-E6C329A24EE3}"/>
          </ac:picMkLst>
        </pc:picChg>
        <pc:picChg chg="add del mod">
          <ac:chgData name="CHEN, Kaiwen" userId="d2b7700c-ac07-4aef-b2bf-800af199d77b" providerId="ADAL" clId="{5B09029C-1F73-FB44-9607-ED1C3E43A07B}" dt="2024-10-22T01:30:48.174" v="108" actId="478"/>
          <ac:picMkLst>
            <pc:docMk/>
            <pc:sldMk cId="2666601468" sldId="660"/>
            <ac:picMk id="6" creationId="{DCFADEB1-8118-3626-A0E7-38DEAA4BEBE0}"/>
          </ac:picMkLst>
        </pc:picChg>
      </pc:sldChg>
      <pc:sldChg chg="addSp modSp mod">
        <pc:chgData name="CHEN, Kaiwen" userId="d2b7700c-ac07-4aef-b2bf-800af199d77b" providerId="ADAL" clId="{5B09029C-1F73-FB44-9607-ED1C3E43A07B}" dt="2024-10-22T02:22:11.125" v="727" actId="20577"/>
        <pc:sldMkLst>
          <pc:docMk/>
          <pc:sldMk cId="2777384990" sldId="661"/>
        </pc:sldMkLst>
        <pc:spChg chg="mod">
          <ac:chgData name="CHEN, Kaiwen" userId="d2b7700c-ac07-4aef-b2bf-800af199d77b" providerId="ADAL" clId="{5B09029C-1F73-FB44-9607-ED1C3E43A07B}" dt="2024-10-22T02:22:11.125" v="727" actId="20577"/>
          <ac:spMkLst>
            <pc:docMk/>
            <pc:sldMk cId="2777384990" sldId="661"/>
            <ac:spMk id="3" creationId="{B161272D-C3A9-7227-9F2F-ECB2E34D5B70}"/>
          </ac:spMkLst>
        </pc:spChg>
        <pc:picChg chg="add mod">
          <ac:chgData name="CHEN, Kaiwen" userId="d2b7700c-ac07-4aef-b2bf-800af199d77b" providerId="ADAL" clId="{5B09029C-1F73-FB44-9607-ED1C3E43A07B}" dt="2024-10-22T01:56:42.406" v="380" actId="1076"/>
          <ac:picMkLst>
            <pc:docMk/>
            <pc:sldMk cId="2777384990" sldId="661"/>
            <ac:picMk id="5" creationId="{684859E8-BCEA-48B6-18FC-BDF076567EE0}"/>
          </ac:picMkLst>
        </pc:picChg>
        <pc:picChg chg="add mod">
          <ac:chgData name="CHEN, Kaiwen" userId="d2b7700c-ac07-4aef-b2bf-800af199d77b" providerId="ADAL" clId="{5B09029C-1F73-FB44-9607-ED1C3E43A07B}" dt="2024-10-22T01:56:50.464" v="385" actId="1076"/>
          <ac:picMkLst>
            <pc:docMk/>
            <pc:sldMk cId="2777384990" sldId="661"/>
            <ac:picMk id="6" creationId="{2186DCAD-55FF-55B8-5297-2C832B13166F}"/>
          </ac:picMkLst>
        </pc:picChg>
      </pc:sldChg>
      <pc:sldChg chg="addSp delSp modSp new mod modNotesTx">
        <pc:chgData name="CHEN, Kaiwen" userId="d2b7700c-ac07-4aef-b2bf-800af199d77b" providerId="ADAL" clId="{5B09029C-1F73-FB44-9607-ED1C3E43A07B}" dt="2024-10-22T02:09:52.716" v="678" actId="1076"/>
        <pc:sldMkLst>
          <pc:docMk/>
          <pc:sldMk cId="3515130477" sldId="2843"/>
        </pc:sldMkLst>
        <pc:spChg chg="mod">
          <ac:chgData name="CHEN, Kaiwen" userId="d2b7700c-ac07-4aef-b2bf-800af199d77b" providerId="ADAL" clId="{5B09029C-1F73-FB44-9607-ED1C3E43A07B}" dt="2024-10-22T01:57:06.636" v="398" actId="20577"/>
          <ac:spMkLst>
            <pc:docMk/>
            <pc:sldMk cId="3515130477" sldId="2843"/>
            <ac:spMk id="2" creationId="{A0E4A1AF-CD2D-8F01-7FE6-773722EFB1BC}"/>
          </ac:spMkLst>
        </pc:spChg>
        <pc:spChg chg="del">
          <ac:chgData name="CHEN, Kaiwen" userId="d2b7700c-ac07-4aef-b2bf-800af199d77b" providerId="ADAL" clId="{5B09029C-1F73-FB44-9607-ED1C3E43A07B}" dt="2024-10-22T01:58:47.530" v="404" actId="478"/>
          <ac:spMkLst>
            <pc:docMk/>
            <pc:sldMk cId="3515130477" sldId="2843"/>
            <ac:spMk id="3" creationId="{A546FFEC-8543-A84D-590B-54D2196A58EF}"/>
          </ac:spMkLst>
        </pc:spChg>
        <pc:spChg chg="add mod">
          <ac:chgData name="CHEN, Kaiwen" userId="d2b7700c-ac07-4aef-b2bf-800af199d77b" providerId="ADAL" clId="{5B09029C-1F73-FB44-9607-ED1C3E43A07B}" dt="2024-10-22T02:09:52.716" v="678" actId="1076"/>
          <ac:spMkLst>
            <pc:docMk/>
            <pc:sldMk cId="3515130477" sldId="2843"/>
            <ac:spMk id="6" creationId="{DF470B89-0FEE-7D33-8348-21826B82AA35}"/>
          </ac:spMkLst>
        </pc:spChg>
        <pc:picChg chg="add mod">
          <ac:chgData name="CHEN, Kaiwen" userId="d2b7700c-ac07-4aef-b2bf-800af199d77b" providerId="ADAL" clId="{5B09029C-1F73-FB44-9607-ED1C3E43A07B}" dt="2024-10-22T01:59:04.601" v="406" actId="1076"/>
          <ac:picMkLst>
            <pc:docMk/>
            <pc:sldMk cId="3515130477" sldId="2843"/>
            <ac:picMk id="5" creationId="{A4997782-40D5-7CD4-7AE0-8B236413B11C}"/>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0751E9F-A845-4914-A3CC-CC345012599B}" type="datetimeFigureOut">
              <a:rPr lang="en-US" smtClean="0"/>
              <a:t>10/31/24</a:t>
            </a:fld>
            <a:endParaRPr 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EED8A1-9A08-4DDC-ACAE-443678235153}" type="slidenum">
              <a:rPr lang="en-US" smtClean="0"/>
              <a:t>‹#›</a:t>
            </a:fld>
            <a:endParaRPr lang="en-US"/>
          </a:p>
        </p:txBody>
      </p:sp>
    </p:spTree>
    <p:extLst>
      <p:ext uri="{BB962C8B-B14F-4D97-AF65-F5344CB8AC3E}">
        <p14:creationId xmlns:p14="http://schemas.microsoft.com/office/powerpoint/2010/main" val="14917348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gn="ctr"/>
            <a:endParaRPr lang="en-HK" sz="2400" dirty="0">
              <a:solidFill>
                <a:schemeClr val="tx1">
                  <a:lumMod val="65000"/>
                  <a:lumOff val="35000"/>
                </a:schemeClr>
              </a:solidFill>
              <a:cs typeface="Helvetica" panose="020B0604020202020204" pitchFamily="34" charset="0"/>
            </a:endParaRPr>
          </a:p>
        </p:txBody>
      </p:sp>
    </p:spTree>
    <p:extLst>
      <p:ext uri="{BB962C8B-B14F-4D97-AF65-F5344CB8AC3E}">
        <p14:creationId xmlns:p14="http://schemas.microsoft.com/office/powerpoint/2010/main" val="16293611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gn="ctr"/>
            <a:endParaRPr lang="en-HK" sz="2400" dirty="0">
              <a:solidFill>
                <a:schemeClr val="tx1">
                  <a:lumMod val="65000"/>
                  <a:lumOff val="35000"/>
                </a:schemeClr>
              </a:solidFill>
              <a:cs typeface="Helvetica" panose="020B0604020202020204" pitchFamily="34" charset="0"/>
            </a:endParaRPr>
          </a:p>
        </p:txBody>
      </p:sp>
    </p:spTree>
    <p:extLst>
      <p:ext uri="{BB962C8B-B14F-4D97-AF65-F5344CB8AC3E}">
        <p14:creationId xmlns:p14="http://schemas.microsoft.com/office/powerpoint/2010/main" val="11461773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endParaRPr lang="en-US" dirty="0">
              <a:latin typeface="Gill Sans MT"/>
            </a:endParaRPr>
          </a:p>
        </p:txBody>
      </p:sp>
    </p:spTree>
    <p:extLst>
      <p:ext uri="{BB962C8B-B14F-4D97-AF65-F5344CB8AC3E}">
        <p14:creationId xmlns:p14="http://schemas.microsoft.com/office/powerpoint/2010/main" val="31739463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endParaRPr lang="en-US" dirty="0">
              <a:latin typeface="Gill Sans MT"/>
            </a:endParaRPr>
          </a:p>
        </p:txBody>
      </p:sp>
    </p:spTree>
    <p:extLst>
      <p:ext uri="{BB962C8B-B14F-4D97-AF65-F5344CB8AC3E}">
        <p14:creationId xmlns:p14="http://schemas.microsoft.com/office/powerpoint/2010/main" val="28806910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kumimoji="1" lang="zh-HK" altLang="en-US" dirty="0"/>
          </a:p>
        </p:txBody>
      </p:sp>
      <p:sp>
        <p:nvSpPr>
          <p:cNvPr id="4" name="投影片編號版面配置區 3"/>
          <p:cNvSpPr>
            <a:spLocks noGrp="1"/>
          </p:cNvSpPr>
          <p:nvPr>
            <p:ph type="sldNum" sz="quarter" idx="5"/>
          </p:nvPr>
        </p:nvSpPr>
        <p:spPr/>
        <p:txBody>
          <a:bodyPr/>
          <a:lstStyle/>
          <a:p>
            <a:fld id="{D4EED8A1-9A08-4DDC-ACAE-443678235153}" type="slidenum">
              <a:rPr lang="en-US" smtClean="0"/>
              <a:t>4</a:t>
            </a:fld>
            <a:endParaRPr lang="en-US"/>
          </a:p>
        </p:txBody>
      </p:sp>
    </p:spTree>
    <p:extLst>
      <p:ext uri="{BB962C8B-B14F-4D97-AF65-F5344CB8AC3E}">
        <p14:creationId xmlns:p14="http://schemas.microsoft.com/office/powerpoint/2010/main" val="30106959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kumimoji="1" lang="zh-HK" altLang="en-US" dirty="0"/>
          </a:p>
        </p:txBody>
      </p:sp>
      <p:sp>
        <p:nvSpPr>
          <p:cNvPr id="4" name="投影片編號版面配置區 3"/>
          <p:cNvSpPr>
            <a:spLocks noGrp="1"/>
          </p:cNvSpPr>
          <p:nvPr>
            <p:ph type="sldNum" sz="quarter" idx="5"/>
          </p:nvPr>
        </p:nvSpPr>
        <p:spPr/>
        <p:txBody>
          <a:bodyPr/>
          <a:lstStyle/>
          <a:p>
            <a:fld id="{D4EED8A1-9A08-4DDC-ACAE-443678235153}" type="slidenum">
              <a:rPr lang="en-US" smtClean="0"/>
              <a:t>5</a:t>
            </a:fld>
            <a:endParaRPr lang="en-US"/>
          </a:p>
        </p:txBody>
      </p:sp>
    </p:spTree>
    <p:extLst>
      <p:ext uri="{BB962C8B-B14F-4D97-AF65-F5344CB8AC3E}">
        <p14:creationId xmlns:p14="http://schemas.microsoft.com/office/powerpoint/2010/main" val="15028576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8A8FCC-9CE6-5F9A-6141-5DE05310D4E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1CCCB86-FBC7-FCDE-33C1-60F946DF4242}"/>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F7ABE952-E741-8198-D4E1-F1675FAA71D3}"/>
              </a:ext>
            </a:extLst>
          </p:cNvPr>
          <p:cNvSpPr>
            <a:spLocks noGrp="1"/>
          </p:cNvSpPr>
          <p:nvPr>
            <p:ph type="body" idx="1"/>
          </p:nvPr>
        </p:nvSpPr>
        <p:spPr/>
        <p:txBody>
          <a:bodyPr/>
          <a:lstStyle/>
          <a:p>
            <a:pPr marL="0" indent="0">
              <a:buNone/>
            </a:pPr>
            <a:endParaRPr lang="en-US" dirty="0">
              <a:latin typeface="Gill Sans MT"/>
            </a:endParaRPr>
          </a:p>
        </p:txBody>
      </p:sp>
    </p:spTree>
    <p:extLst>
      <p:ext uri="{BB962C8B-B14F-4D97-AF65-F5344CB8AC3E}">
        <p14:creationId xmlns:p14="http://schemas.microsoft.com/office/powerpoint/2010/main" val="14739625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A97F33-011E-414D-3874-4AE161D76C3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1452D5D-AD37-C478-A307-84B83DA8EC19}"/>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FB30A199-9B2A-D476-7A09-B581F931F827}"/>
              </a:ext>
            </a:extLst>
          </p:cNvPr>
          <p:cNvSpPr>
            <a:spLocks noGrp="1"/>
          </p:cNvSpPr>
          <p:nvPr>
            <p:ph type="body" idx="1"/>
          </p:nvPr>
        </p:nvSpPr>
        <p:spPr/>
        <p:txBody>
          <a:bodyPr/>
          <a:lstStyle/>
          <a:p>
            <a:pPr marL="0" indent="0">
              <a:buNone/>
            </a:pPr>
            <a:endParaRPr lang="en-US" dirty="0">
              <a:latin typeface="Gill Sans MT"/>
            </a:endParaRPr>
          </a:p>
        </p:txBody>
      </p:sp>
    </p:spTree>
    <p:extLst>
      <p:ext uri="{BB962C8B-B14F-4D97-AF65-F5344CB8AC3E}">
        <p14:creationId xmlns:p14="http://schemas.microsoft.com/office/powerpoint/2010/main" val="250835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D35A5D-81BD-321A-0FF7-6DE67EBBCFD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14D3D22-2B4D-F5D2-3383-DCD35F1514FC}"/>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F3627248-87B0-AAD2-7278-89C8EFD06A54}"/>
              </a:ext>
            </a:extLst>
          </p:cNvPr>
          <p:cNvSpPr>
            <a:spLocks noGrp="1"/>
          </p:cNvSpPr>
          <p:nvPr>
            <p:ph type="body" idx="1"/>
          </p:nvPr>
        </p:nvSpPr>
        <p:spPr/>
        <p:txBody>
          <a:bodyPr/>
          <a:lstStyle/>
          <a:p>
            <a:pPr marL="0" indent="0">
              <a:buNone/>
            </a:pPr>
            <a:endParaRPr lang="en-US" dirty="0">
              <a:latin typeface="Gill Sans MT"/>
            </a:endParaRPr>
          </a:p>
        </p:txBody>
      </p:sp>
    </p:spTree>
    <p:extLst>
      <p:ext uri="{BB962C8B-B14F-4D97-AF65-F5344CB8AC3E}">
        <p14:creationId xmlns:p14="http://schemas.microsoft.com/office/powerpoint/2010/main" val="1182703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44EAB5-4B9B-127A-9F6F-BAB69E3CA6C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165F618-F1A5-230A-B2DD-2513511A49D7}"/>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009FFB5E-EF52-B4BF-CA63-B74803FBC9A0}"/>
              </a:ext>
            </a:extLst>
          </p:cNvPr>
          <p:cNvSpPr>
            <a:spLocks noGrp="1"/>
          </p:cNvSpPr>
          <p:nvPr>
            <p:ph type="body" idx="1"/>
          </p:nvPr>
        </p:nvSpPr>
        <p:spPr/>
        <p:txBody>
          <a:bodyPr/>
          <a:lstStyle/>
          <a:p>
            <a:pPr marL="0" indent="0">
              <a:buNone/>
            </a:pPr>
            <a:endParaRPr lang="en-US" dirty="0">
              <a:latin typeface="Gill Sans MT"/>
            </a:endParaRPr>
          </a:p>
        </p:txBody>
      </p:sp>
    </p:spTree>
    <p:extLst>
      <p:ext uri="{BB962C8B-B14F-4D97-AF65-F5344CB8AC3E}">
        <p14:creationId xmlns:p14="http://schemas.microsoft.com/office/powerpoint/2010/main" val="38727078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1_Title &amp; Subtitle">
    <p:spTree>
      <p:nvGrpSpPr>
        <p:cNvPr id="1" name=""/>
        <p:cNvGrpSpPr/>
        <p:nvPr/>
      </p:nvGrpSpPr>
      <p:grpSpPr>
        <a:xfrm>
          <a:off x="0" y="0"/>
          <a:ext cx="0" cy="0"/>
          <a:chOff x="0" y="0"/>
          <a:chExt cx="0" cy="0"/>
        </a:xfrm>
      </p:grpSpPr>
      <p:sp>
        <p:nvSpPr>
          <p:cNvPr id="2" name="Rectangle">
            <a:extLst>
              <a:ext uri="{FF2B5EF4-FFF2-40B4-BE49-F238E27FC236}">
                <a16:creationId xmlns:a16="http://schemas.microsoft.com/office/drawing/2014/main" id="{51686ED8-374A-AFA5-27CC-BADD1D5E796E}"/>
              </a:ext>
            </a:extLst>
          </p:cNvPr>
          <p:cNvSpPr/>
          <p:nvPr userDrawn="1"/>
        </p:nvSpPr>
        <p:spPr>
          <a:xfrm>
            <a:off x="0" y="0"/>
            <a:ext cx="12192000" cy="6858000"/>
          </a:xfrm>
          <a:prstGeom prst="rect">
            <a:avLst/>
          </a:prstGeom>
          <a:gradFill flip="none" rotWithShape="1">
            <a:gsLst>
              <a:gs pos="0">
                <a:srgbClr val="800080"/>
              </a:gs>
              <a:gs pos="100000">
                <a:srgbClr val="EFA922"/>
              </a:gs>
            </a:gsLst>
            <a:lin ang="2700000" scaled="1"/>
            <a:tileRect/>
          </a:gradFill>
          <a:ln w="12700">
            <a:miter lim="400000"/>
          </a:ln>
        </p:spPr>
        <p:txBody>
          <a:bodyPr lIns="0" tIns="0" rIns="0" bIns="0" anchor="ctr"/>
          <a:lstStyle/>
          <a:p>
            <a:pPr defTabSz="412750">
              <a:defRPr sz="5000" b="1">
                <a:solidFill>
                  <a:srgbClr val="FFFFFF"/>
                </a:solidFill>
              </a:defRPr>
            </a:pPr>
            <a:endParaRPr sz="2500" dirty="0">
              <a:solidFill>
                <a:schemeClr val="bg1"/>
              </a:solidFill>
              <a:latin typeface="Gill Sans MT" panose="020B0502020104020203" pitchFamily="34" charset="0"/>
            </a:endParaRPr>
          </a:p>
        </p:txBody>
      </p:sp>
      <p:sp>
        <p:nvSpPr>
          <p:cNvPr id="12" name="Title Text"/>
          <p:cNvSpPr txBox="1">
            <a:spLocks noGrp="1"/>
          </p:cNvSpPr>
          <p:nvPr>
            <p:ph type="title"/>
          </p:nvPr>
        </p:nvSpPr>
        <p:spPr>
          <a:xfrm>
            <a:off x="889000" y="1149350"/>
            <a:ext cx="10414000" cy="2324100"/>
          </a:xfrm>
          <a:prstGeom prst="rect">
            <a:avLst/>
          </a:prstGeom>
        </p:spPr>
        <p:txBody>
          <a:bodyPr anchor="b"/>
          <a:lstStyle>
            <a:lvl1pPr defTabSz="412750">
              <a:defRPr sz="6000" baseline="1666">
                <a:solidFill>
                  <a:srgbClr val="000000"/>
                </a:solidFill>
              </a:defRPr>
            </a:lvl1pPr>
          </a:lstStyle>
          <a:p>
            <a:r>
              <a:t>Title Text</a:t>
            </a:r>
          </a:p>
        </p:txBody>
      </p:sp>
      <p:sp>
        <p:nvSpPr>
          <p:cNvPr id="13" name="Body Level One…"/>
          <p:cNvSpPr txBox="1">
            <a:spLocks noGrp="1"/>
          </p:cNvSpPr>
          <p:nvPr>
            <p:ph type="body" sz="half" idx="1"/>
          </p:nvPr>
        </p:nvSpPr>
        <p:spPr>
          <a:xfrm>
            <a:off x="889000" y="4235450"/>
            <a:ext cx="10414000" cy="1774360"/>
          </a:xfrm>
          <a:prstGeom prst="rect">
            <a:avLst/>
          </a:prstGeom>
        </p:spPr>
        <p:txBody>
          <a:bodyPr/>
          <a:lstStyle>
            <a:lvl1pPr marL="0" indent="0">
              <a:spcBef>
                <a:spcPts val="0"/>
              </a:spcBef>
              <a:buSzTx/>
              <a:buNone/>
              <a:defRPr sz="2400">
                <a:solidFill>
                  <a:srgbClr val="000000"/>
                </a:solidFill>
              </a:defRPr>
            </a:lvl1pPr>
            <a:lvl2pPr marL="0" indent="0">
              <a:spcBef>
                <a:spcPts val="0"/>
              </a:spcBef>
              <a:buSzTx/>
              <a:buNone/>
              <a:defRPr sz="2400">
                <a:solidFill>
                  <a:srgbClr val="000000"/>
                </a:solidFill>
              </a:defRPr>
            </a:lvl2pPr>
            <a:lvl3pPr marL="0" indent="0">
              <a:spcBef>
                <a:spcPts val="0"/>
              </a:spcBef>
              <a:buSzTx/>
              <a:buNone/>
              <a:defRPr sz="2400">
                <a:solidFill>
                  <a:srgbClr val="000000"/>
                </a:solidFill>
              </a:defRPr>
            </a:lvl3pPr>
            <a:lvl4pPr marL="0" indent="0">
              <a:spcBef>
                <a:spcPts val="0"/>
              </a:spcBef>
              <a:buSzTx/>
              <a:buNone/>
              <a:defRPr sz="2400">
                <a:solidFill>
                  <a:srgbClr val="000000"/>
                </a:solidFill>
              </a:defRPr>
            </a:lvl4pPr>
            <a:lvl5pPr marL="0" indent="0">
              <a:spcBef>
                <a:spcPts val="0"/>
              </a:spcBef>
              <a:buSzTx/>
              <a:buNone/>
              <a:defRPr sz="2400">
                <a:solidFill>
                  <a:srgbClr val="000000"/>
                </a:solidFill>
              </a:defRPr>
            </a:lvl5pPr>
          </a:lstStyle>
          <a:p>
            <a:r>
              <a:t>Body Level One</a:t>
            </a:r>
          </a:p>
          <a:p>
            <a:pPr lvl="1"/>
            <a:r>
              <a:t>Body Level Two</a:t>
            </a:r>
          </a:p>
          <a:p>
            <a:pPr lvl="2"/>
            <a:r>
              <a:t>Body Level Three</a:t>
            </a:r>
          </a:p>
          <a:p>
            <a:pPr lvl="3"/>
            <a:r>
              <a:t>Body Level Four</a:t>
            </a:r>
          </a:p>
          <a:p>
            <a:pPr lvl="4"/>
            <a:r>
              <a:t>Body Level Five</a:t>
            </a:r>
          </a:p>
        </p:txBody>
      </p:sp>
      <p:sp>
        <p:nvSpPr>
          <p:cNvPr id="15" name="Slide Number"/>
          <p:cNvSpPr txBox="1">
            <a:spLocks noGrp="1"/>
          </p:cNvSpPr>
          <p:nvPr>
            <p:ph type="sldNum" sz="quarter" idx="2"/>
          </p:nvPr>
        </p:nvSpPr>
        <p:spPr>
          <a:xfrm>
            <a:off x="5970596" y="6540500"/>
            <a:ext cx="296556" cy="287258"/>
          </a:xfrm>
          <a:prstGeom prst="rect">
            <a:avLst/>
          </a:prstGeom>
        </p:spPr>
        <p:txBody>
          <a:bodyPr/>
          <a:lstStyle>
            <a:lvl1pPr>
              <a:defRPr sz="1200">
                <a:solidFill>
                  <a:schemeClr val="bg1"/>
                </a:solidFill>
                <a:latin typeface="Helvetica Light"/>
                <a:ea typeface="Helvetica Light"/>
                <a:cs typeface="Helvetica Light"/>
                <a:sym typeface="Helvetica Light"/>
              </a:defRPr>
            </a:lvl1pPr>
          </a:lstStyle>
          <a:p>
            <a:fld id="{86CB4B4D-7CA3-9044-876B-883B54F8677D}" type="slidenum">
              <a:rPr lang="en-US" smtClean="0"/>
              <a:pPr/>
              <a:t>‹#›</a:t>
            </a:fld>
            <a:endParaRPr lang="en-US"/>
          </a:p>
        </p:txBody>
      </p:sp>
    </p:spTree>
    <p:extLst>
      <p:ext uri="{BB962C8B-B14F-4D97-AF65-F5344CB8AC3E}">
        <p14:creationId xmlns:p14="http://schemas.microsoft.com/office/powerpoint/2010/main" val="1124780706"/>
      </p:ext>
    </p:extLst>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Screen Red">
    <p:spTree>
      <p:nvGrpSpPr>
        <p:cNvPr id="1" name=""/>
        <p:cNvGrpSpPr/>
        <p:nvPr/>
      </p:nvGrpSpPr>
      <p:grpSpPr>
        <a:xfrm>
          <a:off x="0" y="0"/>
          <a:ext cx="0" cy="0"/>
          <a:chOff x="0" y="0"/>
          <a:chExt cx="0" cy="0"/>
        </a:xfrm>
      </p:grpSpPr>
      <p:sp>
        <p:nvSpPr>
          <p:cNvPr id="117" name="Rectangle"/>
          <p:cNvSpPr/>
          <p:nvPr/>
        </p:nvSpPr>
        <p:spPr>
          <a:xfrm>
            <a:off x="0" y="-1"/>
            <a:ext cx="12192000" cy="6134895"/>
          </a:xfrm>
          <a:prstGeom prst="rect">
            <a:avLst/>
          </a:prstGeom>
          <a:solidFill>
            <a:srgbClr val="CA423E"/>
          </a:solidFill>
          <a:ln w="12700">
            <a:miter lim="400000"/>
          </a:ln>
        </p:spPr>
        <p:txBody>
          <a:bodyPr lIns="0" tIns="0" rIns="0" bIns="0" anchor="ctr"/>
          <a:lstStyle/>
          <a:p>
            <a:pPr defTabSz="412750">
              <a:defRPr sz="5000" b="1">
                <a:solidFill>
                  <a:srgbClr val="FFFFFF"/>
                </a:solidFill>
              </a:defRPr>
            </a:pPr>
            <a:endParaRPr sz="2500">
              <a:latin typeface="Gill Sans MT" panose="020B0502020104020203" pitchFamily="34" charset="0"/>
            </a:endParaRPr>
          </a:p>
        </p:txBody>
      </p:sp>
      <p:sp>
        <p:nvSpPr>
          <p:cNvPr id="118" name="Title Text"/>
          <p:cNvSpPr txBox="1">
            <a:spLocks noGrp="1"/>
          </p:cNvSpPr>
          <p:nvPr>
            <p:ph type="title"/>
          </p:nvPr>
        </p:nvSpPr>
        <p:spPr>
          <a:xfrm>
            <a:off x="943793" y="2038821"/>
            <a:ext cx="10304414" cy="2173884"/>
          </a:xfrm>
          <a:prstGeom prst="rect">
            <a:avLst/>
          </a:prstGeom>
        </p:spPr>
        <p:txBody>
          <a:bodyPr anchor="b"/>
          <a:lstStyle>
            <a:lvl1pPr defTabSz="412750">
              <a:defRPr sz="5000" baseline="1998">
                <a:solidFill>
                  <a:srgbClr val="FFFFFF"/>
                </a:solidFill>
              </a:defRPr>
            </a:lvl1pPr>
          </a:lstStyle>
          <a:p>
            <a:r>
              <a:t>Title Text</a:t>
            </a:r>
          </a:p>
        </p:txBody>
      </p:sp>
      <p:sp>
        <p:nvSpPr>
          <p:cNvPr id="119" name="Line"/>
          <p:cNvSpPr/>
          <p:nvPr/>
        </p:nvSpPr>
        <p:spPr>
          <a:xfrm flipV="1">
            <a:off x="570260" y="2030052"/>
            <a:ext cx="1" cy="2277197"/>
          </a:xfrm>
          <a:prstGeom prst="line">
            <a:avLst/>
          </a:prstGeom>
          <a:ln w="127000">
            <a:solidFill>
              <a:srgbClr val="FFFFFF"/>
            </a:solidFill>
            <a:miter lim="400000"/>
          </a:ln>
        </p:spPr>
        <p:txBody>
          <a:bodyPr lIns="22859" tIns="22859" rIns="22859" bIns="22859"/>
          <a:lstStyle/>
          <a:p>
            <a:endParaRPr sz="900">
              <a:latin typeface="Gill Sans MT" panose="020B0502020104020203" pitchFamily="34" charset="0"/>
            </a:endParaRPr>
          </a:p>
        </p:txBody>
      </p:sp>
      <p:sp>
        <p:nvSpPr>
          <p:cNvPr id="120" name="Slide Number"/>
          <p:cNvSpPr txBox="1">
            <a:spLocks noGrp="1"/>
          </p:cNvSpPr>
          <p:nvPr>
            <p:ph type="sldNum" sz="quarter" idx="2"/>
          </p:nvPr>
        </p:nvSpPr>
        <p:spPr>
          <a:xfrm>
            <a:off x="5979516" y="6540500"/>
            <a:ext cx="296556" cy="287258"/>
          </a:xfrm>
          <a:prstGeom prst="rect">
            <a:avLst/>
          </a:prstGeom>
        </p:spPr>
        <p:txBody>
          <a:bodyPr/>
          <a:lstStyle>
            <a:lvl1pPr>
              <a:defRPr sz="1200">
                <a:latin typeface="Helvetica Light"/>
                <a:ea typeface="Helvetica Light"/>
                <a:cs typeface="Helvetica Light"/>
                <a:sym typeface="Helvetica Light"/>
              </a:defRPr>
            </a:lvl1pPr>
          </a:lstStyle>
          <a:p>
            <a:fld id="{86CB4B4D-7CA3-9044-876B-883B54F8677D}" type="slidenum">
              <a:t>‹#›</a:t>
            </a:fld>
            <a:endParaRPr/>
          </a:p>
        </p:txBody>
      </p:sp>
    </p:spTree>
    <p:extLst>
      <p:ext uri="{BB962C8B-B14F-4D97-AF65-F5344CB8AC3E}">
        <p14:creationId xmlns:p14="http://schemas.microsoft.com/office/powerpoint/2010/main" val="3689526704"/>
      </p:ext>
    </p:extLst>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Final">
    <p:spTree>
      <p:nvGrpSpPr>
        <p:cNvPr id="1" name=""/>
        <p:cNvGrpSpPr/>
        <p:nvPr/>
      </p:nvGrpSpPr>
      <p:grpSpPr>
        <a:xfrm>
          <a:off x="0" y="0"/>
          <a:ext cx="0" cy="0"/>
          <a:chOff x="0" y="0"/>
          <a:chExt cx="0" cy="0"/>
        </a:xfrm>
      </p:grpSpPr>
      <p:sp>
        <p:nvSpPr>
          <p:cNvPr id="127" name="Rectangle"/>
          <p:cNvSpPr/>
          <p:nvPr/>
        </p:nvSpPr>
        <p:spPr>
          <a:xfrm>
            <a:off x="0" y="-16768"/>
            <a:ext cx="12192000" cy="6032004"/>
          </a:xfrm>
          <a:prstGeom prst="rect">
            <a:avLst/>
          </a:prstGeom>
          <a:solidFill>
            <a:srgbClr val="419CFF"/>
          </a:solidFill>
          <a:ln w="12700">
            <a:miter lim="400000"/>
          </a:ln>
        </p:spPr>
        <p:txBody>
          <a:bodyPr lIns="0" tIns="0" rIns="0" bIns="0" anchor="ctr"/>
          <a:lstStyle/>
          <a:p>
            <a:pPr defTabSz="412750">
              <a:defRPr sz="5000" b="1">
                <a:solidFill>
                  <a:srgbClr val="FFFFFF"/>
                </a:solidFill>
              </a:defRPr>
            </a:pPr>
            <a:endParaRPr sz="2500">
              <a:latin typeface="Gill Sans MT" panose="020B0502020104020203" pitchFamily="34" charset="0"/>
            </a:endParaRPr>
          </a:p>
        </p:txBody>
      </p:sp>
      <p:sp>
        <p:nvSpPr>
          <p:cNvPr id="128" name="Title Text"/>
          <p:cNvSpPr txBox="1">
            <a:spLocks noGrp="1"/>
          </p:cNvSpPr>
          <p:nvPr>
            <p:ph type="title"/>
          </p:nvPr>
        </p:nvSpPr>
        <p:spPr>
          <a:xfrm>
            <a:off x="943793" y="2038821"/>
            <a:ext cx="10304414" cy="2173884"/>
          </a:xfrm>
          <a:prstGeom prst="rect">
            <a:avLst/>
          </a:prstGeom>
        </p:spPr>
        <p:txBody>
          <a:bodyPr/>
          <a:lstStyle>
            <a:lvl1pPr algn="ctr" defTabSz="412750">
              <a:defRPr sz="6000" b="0" baseline="1666">
                <a:solidFill>
                  <a:srgbClr val="FFFFFF"/>
                </a:solidFill>
              </a:defRPr>
            </a:lvl1pPr>
          </a:lstStyle>
          <a:p>
            <a:r>
              <a:t>Title Text</a:t>
            </a:r>
          </a:p>
        </p:txBody>
      </p:sp>
      <p:sp>
        <p:nvSpPr>
          <p:cNvPr id="129" name="Slide Number"/>
          <p:cNvSpPr txBox="1">
            <a:spLocks noGrp="1"/>
          </p:cNvSpPr>
          <p:nvPr>
            <p:ph type="sldNum" sz="quarter" idx="2"/>
          </p:nvPr>
        </p:nvSpPr>
        <p:spPr>
          <a:xfrm>
            <a:off x="5979516" y="6540500"/>
            <a:ext cx="296556" cy="287258"/>
          </a:xfrm>
          <a:prstGeom prst="rect">
            <a:avLst/>
          </a:prstGeom>
        </p:spPr>
        <p:txBody>
          <a:bodyPr/>
          <a:lstStyle>
            <a:lvl1pPr>
              <a:defRPr sz="1200">
                <a:latin typeface="Helvetica Light"/>
                <a:ea typeface="Helvetica Light"/>
                <a:cs typeface="Helvetica Light"/>
                <a:sym typeface="Helvetica Light"/>
              </a:defRPr>
            </a:lvl1pPr>
          </a:lstStyle>
          <a:p>
            <a:fld id="{86CB4B4D-7CA3-9044-876B-883B54F8677D}" type="slidenum">
              <a:t>‹#›</a:t>
            </a:fld>
            <a:endParaRPr/>
          </a:p>
        </p:txBody>
      </p:sp>
    </p:spTree>
    <p:extLst>
      <p:ext uri="{BB962C8B-B14F-4D97-AF65-F5344CB8AC3E}">
        <p14:creationId xmlns:p14="http://schemas.microsoft.com/office/powerpoint/2010/main" val="3010783724"/>
      </p:ext>
    </p:extLst>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136" name="Title Text"/>
          <p:cNvSpPr txBox="1">
            <a:spLocks noGrp="1"/>
          </p:cNvSpPr>
          <p:nvPr>
            <p:ph type="title"/>
          </p:nvPr>
        </p:nvSpPr>
        <p:spPr>
          <a:xfrm>
            <a:off x="2193727" y="178594"/>
            <a:ext cx="7804547" cy="1518048"/>
          </a:xfrm>
          <a:prstGeom prst="rect">
            <a:avLst/>
          </a:prstGeom>
        </p:spPr>
        <p:txBody>
          <a:bodyPr lIns="71437" tIns="71437" rIns="71437" bIns="71437"/>
          <a:lstStyle>
            <a:lvl1pPr algn="ctr" defTabSz="410766">
              <a:defRPr sz="3500" b="0" baseline="0">
                <a:solidFill>
                  <a:srgbClr val="FFFFFF"/>
                </a:solidFill>
              </a:defRPr>
            </a:lvl1pPr>
          </a:lstStyle>
          <a:p>
            <a:r>
              <a:t>Title Text</a:t>
            </a:r>
          </a:p>
        </p:txBody>
      </p:sp>
      <p:sp>
        <p:nvSpPr>
          <p:cNvPr id="137" name="Body Level One…"/>
          <p:cNvSpPr txBox="1">
            <a:spLocks noGrp="1"/>
          </p:cNvSpPr>
          <p:nvPr>
            <p:ph type="body" idx="1"/>
          </p:nvPr>
        </p:nvSpPr>
        <p:spPr>
          <a:xfrm>
            <a:off x="2193727" y="1821656"/>
            <a:ext cx="7804547" cy="4420196"/>
          </a:xfrm>
          <a:prstGeom prst="rect">
            <a:avLst/>
          </a:prstGeom>
        </p:spPr>
        <p:txBody>
          <a:bodyPr lIns="71437" tIns="71437" rIns="71437" bIns="71437" anchor="ctr"/>
          <a:lstStyle>
            <a:lvl1pPr marL="222250" indent="-222250" defTabSz="410766">
              <a:buSzPct val="145000"/>
              <a:buChar char="•"/>
              <a:defRPr sz="1600">
                <a:solidFill>
                  <a:srgbClr val="FFFFFF"/>
                </a:solidFill>
              </a:defRPr>
            </a:lvl1pPr>
            <a:lvl2pPr marL="444500" indent="-222250" defTabSz="410766">
              <a:buSzPct val="145000"/>
              <a:buChar char="•"/>
              <a:defRPr sz="1600">
                <a:solidFill>
                  <a:srgbClr val="FFFFFF"/>
                </a:solidFill>
              </a:defRPr>
            </a:lvl2pPr>
            <a:lvl3pPr marL="666750" indent="-222250" defTabSz="410766">
              <a:buSzPct val="145000"/>
              <a:buChar char="•"/>
              <a:defRPr sz="1600">
                <a:solidFill>
                  <a:srgbClr val="FFFFFF"/>
                </a:solidFill>
              </a:defRPr>
            </a:lvl3pPr>
            <a:lvl4pPr marL="889000" indent="-222250" defTabSz="410766">
              <a:buSzPct val="145000"/>
              <a:buChar char="•"/>
              <a:defRPr sz="1600">
                <a:solidFill>
                  <a:srgbClr val="FFFFFF"/>
                </a:solidFill>
              </a:defRPr>
            </a:lvl4pPr>
            <a:lvl5pPr marL="1111250" indent="-222250" defTabSz="410766">
              <a:buSzPct val="145000"/>
              <a:buChar char="•"/>
              <a:defRPr sz="1600">
                <a:solidFill>
                  <a:srgbClr val="FFFFFF"/>
                </a:solidFill>
              </a:defRPr>
            </a:lvl5pPr>
          </a:lstStyle>
          <a:p>
            <a:r>
              <a:t>Body Level One</a:t>
            </a:r>
          </a:p>
          <a:p>
            <a:pPr lvl="1"/>
            <a:r>
              <a:t>Body Level Two</a:t>
            </a:r>
          </a:p>
          <a:p>
            <a:pPr lvl="2"/>
            <a:r>
              <a:t>Body Level Three</a:t>
            </a:r>
          </a:p>
          <a:p>
            <a:pPr lvl="3"/>
            <a:r>
              <a:t>Body Level Four</a:t>
            </a:r>
          </a:p>
          <a:p>
            <a:pPr lvl="4"/>
            <a:r>
              <a:t>Body Level Five</a:t>
            </a:r>
          </a:p>
        </p:txBody>
      </p:sp>
      <p:sp>
        <p:nvSpPr>
          <p:cNvPr id="138" name="Slide Number"/>
          <p:cNvSpPr txBox="1">
            <a:spLocks noGrp="1"/>
          </p:cNvSpPr>
          <p:nvPr>
            <p:ph type="sldNum" sz="quarter" idx="2"/>
          </p:nvPr>
        </p:nvSpPr>
        <p:spPr>
          <a:xfrm>
            <a:off x="5977052" y="6536531"/>
            <a:ext cx="322203" cy="313546"/>
          </a:xfrm>
          <a:prstGeom prst="rect">
            <a:avLst/>
          </a:prstGeom>
        </p:spPr>
        <p:txBody>
          <a:bodyPr lIns="71437" tIns="71437" rIns="71437" bIns="71437"/>
          <a:lstStyle>
            <a:lvl1pPr defTabSz="410766">
              <a:defRPr sz="1100">
                <a:solidFill>
                  <a:srgbClr val="FFFFFF"/>
                </a:solidFill>
                <a:latin typeface="Helvetica Neue Light"/>
                <a:ea typeface="Helvetica Neue Light"/>
                <a:cs typeface="Helvetica Neue Light"/>
                <a:sym typeface="Helvetica Neue Light"/>
              </a:defRPr>
            </a:lvl1pPr>
          </a:lstStyle>
          <a:p>
            <a:fld id="{86CB4B4D-7CA3-9044-876B-883B54F8677D}" type="slidenum">
              <a:t>‹#›</a:t>
            </a:fld>
            <a:endParaRPr/>
          </a:p>
        </p:txBody>
      </p:sp>
    </p:spTree>
    <p:extLst>
      <p:ext uri="{BB962C8B-B14F-4D97-AF65-F5344CB8AC3E}">
        <p14:creationId xmlns:p14="http://schemas.microsoft.com/office/powerpoint/2010/main" val="2684507082"/>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B14A3-DCCD-1F67-5A43-D409DDA7F05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C99C241-D7F8-3937-C18B-364EFE4B932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C411B77-9054-FFAD-AEB3-F44121FC269D}"/>
              </a:ext>
            </a:extLst>
          </p:cNvPr>
          <p:cNvSpPr>
            <a:spLocks noGrp="1"/>
          </p:cNvSpPr>
          <p:nvPr>
            <p:ph type="dt" sz="half" idx="10"/>
          </p:nvPr>
        </p:nvSpPr>
        <p:spPr/>
        <p:txBody>
          <a:bodyPr/>
          <a:lstStyle/>
          <a:p>
            <a:fld id="{4110DD41-9B81-A544-8498-92133950A0E4}" type="datetime1">
              <a:rPr lang="en-US" smtClean="0"/>
              <a:t>10/31/24</a:t>
            </a:fld>
            <a:endParaRPr lang="en-US"/>
          </a:p>
        </p:txBody>
      </p:sp>
      <p:sp>
        <p:nvSpPr>
          <p:cNvPr id="5" name="Footer Placeholder 4">
            <a:extLst>
              <a:ext uri="{FF2B5EF4-FFF2-40B4-BE49-F238E27FC236}">
                <a16:creationId xmlns:a16="http://schemas.microsoft.com/office/drawing/2014/main" id="{0E8A69CF-9400-12F2-90B6-21413E6004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0915769-C2E4-40A2-0D1B-A3522EC4B970}"/>
              </a:ext>
            </a:extLst>
          </p:cNvPr>
          <p:cNvSpPr>
            <a:spLocks noGrp="1"/>
          </p:cNvSpPr>
          <p:nvPr>
            <p:ph type="sldNum" sz="quarter" idx="12"/>
          </p:nvPr>
        </p:nvSpPr>
        <p:spPr/>
        <p:txBody>
          <a:bodyPr/>
          <a:lstStyle/>
          <a:p>
            <a:fld id="{EB31991F-E3FA-3A41-8A65-A6D6C0B5A2D4}" type="slidenum">
              <a:rPr lang="en-US" smtClean="0"/>
              <a:t>‹#›</a:t>
            </a:fld>
            <a:endParaRPr lang="en-US"/>
          </a:p>
        </p:txBody>
      </p:sp>
    </p:spTree>
    <p:extLst>
      <p:ext uri="{BB962C8B-B14F-4D97-AF65-F5344CB8AC3E}">
        <p14:creationId xmlns:p14="http://schemas.microsoft.com/office/powerpoint/2010/main" val="41814902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cxnSp>
        <p:nvCxnSpPr>
          <p:cNvPr id="4" name="직선 연결선 3"/>
          <p:cNvCxnSpPr/>
          <p:nvPr/>
        </p:nvCxnSpPr>
        <p:spPr>
          <a:xfrm>
            <a:off x="0" y="6500813"/>
            <a:ext cx="12192000" cy="0"/>
          </a:xfrm>
          <a:prstGeom prst="line">
            <a:avLst/>
          </a:prstGeom>
          <a:ln w="254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2" name="제목 1"/>
          <p:cNvSpPr>
            <a:spLocks noGrp="1"/>
          </p:cNvSpPr>
          <p:nvPr>
            <p:ph type="title"/>
          </p:nvPr>
        </p:nvSpPr>
        <p:spPr>
          <a:xfrm>
            <a:off x="285751" y="64881"/>
            <a:ext cx="11715749" cy="585787"/>
          </a:xfrm>
        </p:spPr>
        <p:txBody>
          <a:bodyPr/>
          <a:lstStyle>
            <a:lvl1pPr>
              <a:defRPr sz="2400">
                <a:solidFill>
                  <a:schemeClr val="bg1"/>
                </a:solidFill>
                <a:latin typeface="Helvetica Neue" panose="02000503000000020004" pitchFamily="2" charset="0"/>
                <a:ea typeface="Helvetica Neue" panose="02000503000000020004" pitchFamily="2" charset="0"/>
                <a:cs typeface="Helvetica Neue" panose="02000503000000020004" pitchFamily="2" charset="0"/>
              </a:defRPr>
            </a:lvl1pPr>
          </a:lstStyle>
          <a:p>
            <a:r>
              <a:rPr lang="en-GB" altLang="ko-KR"/>
              <a:t>Click to edit Master title style</a:t>
            </a:r>
            <a:endParaRPr lang="ko-KR" altLang="en-US" dirty="0"/>
          </a:p>
        </p:txBody>
      </p:sp>
      <p:sp>
        <p:nvSpPr>
          <p:cNvPr id="3" name="내용 개체 틀 2"/>
          <p:cNvSpPr>
            <a:spLocks noGrp="1"/>
          </p:cNvSpPr>
          <p:nvPr>
            <p:ph idx="1"/>
          </p:nvPr>
        </p:nvSpPr>
        <p:spPr>
          <a:xfrm>
            <a:off x="285751" y="880070"/>
            <a:ext cx="11715749" cy="5501258"/>
          </a:xfrm>
        </p:spPr>
        <p:txBody>
          <a:bodyPr/>
          <a:lstStyle>
            <a:lvl1pPr>
              <a:lnSpc>
                <a:spcPct val="150000"/>
              </a:lnSpc>
              <a:buClr>
                <a:srgbClr val="002060"/>
              </a:buClr>
              <a:defRPr sz="2000" b="0">
                <a:solidFill>
                  <a:schemeClr val="tx1"/>
                </a:solidFill>
                <a:latin typeface="Malgun Gothic" panose="020B0503020000020004" pitchFamily="34" charset="-127"/>
                <a:ea typeface="Malgun Gothic" panose="020B0503020000020004" pitchFamily="34" charset="-127"/>
                <a:cs typeface="Helvetica Neue" panose="02000503000000020004" pitchFamily="2" charset="0"/>
              </a:defRPr>
            </a:lvl1pPr>
            <a:lvl2pPr latinLnBrk="0">
              <a:lnSpc>
                <a:spcPct val="150000"/>
              </a:lnSpc>
              <a:buClr>
                <a:srgbClr val="002060"/>
              </a:buClr>
              <a:defRPr sz="1800">
                <a:solidFill>
                  <a:schemeClr val="tx1"/>
                </a:solidFill>
                <a:latin typeface="Malgun Gothic" panose="020B0503020000020004" pitchFamily="34" charset="-127"/>
                <a:ea typeface="Malgun Gothic" panose="020B0503020000020004" pitchFamily="34" charset="-127"/>
                <a:cs typeface="Helvetica Neue" panose="02000503000000020004" pitchFamily="2" charset="0"/>
              </a:defRPr>
            </a:lvl2pPr>
            <a:lvl3pPr>
              <a:lnSpc>
                <a:spcPct val="150000"/>
              </a:lnSpc>
              <a:buClr>
                <a:srgbClr val="002060"/>
              </a:buClr>
              <a:defRPr sz="1600">
                <a:solidFill>
                  <a:schemeClr val="tx1"/>
                </a:solidFill>
                <a:latin typeface="Malgun Gothic" panose="020B0503020000020004" pitchFamily="34" charset="-127"/>
                <a:ea typeface="Malgun Gothic" panose="020B0503020000020004" pitchFamily="34" charset="-127"/>
                <a:cs typeface="Helvetica Neue" panose="02000503000000020004" pitchFamily="2" charset="0"/>
              </a:defRPr>
            </a:lvl3pPr>
            <a:lvl4pPr>
              <a:lnSpc>
                <a:spcPct val="150000"/>
              </a:lnSpc>
              <a:buClr>
                <a:srgbClr val="002060"/>
              </a:buClr>
              <a:defRPr sz="1400">
                <a:solidFill>
                  <a:schemeClr val="tx1"/>
                </a:solidFill>
                <a:latin typeface="Malgun Gothic" panose="020B0503020000020004" pitchFamily="34" charset="-127"/>
                <a:ea typeface="Malgun Gothic" panose="020B0503020000020004" pitchFamily="34" charset="-127"/>
                <a:cs typeface="Helvetica Neue" panose="02000503000000020004" pitchFamily="2" charset="0"/>
              </a:defRPr>
            </a:lvl4pPr>
            <a:lvl5pPr>
              <a:lnSpc>
                <a:spcPct val="150000"/>
              </a:lnSpc>
              <a:buClr>
                <a:srgbClr val="002060"/>
              </a:buClr>
              <a:defRPr sz="1400">
                <a:solidFill>
                  <a:schemeClr val="tx1"/>
                </a:solidFill>
                <a:latin typeface="Malgun Gothic" panose="020B0503020000020004" pitchFamily="34" charset="-127"/>
                <a:ea typeface="Malgun Gothic" panose="020B0503020000020004" pitchFamily="34" charset="-127"/>
                <a:cs typeface="Helvetica Neue" panose="02000503000000020004" pitchFamily="2" charset="0"/>
              </a:defRPr>
            </a:lvl5pPr>
          </a:lstStyle>
          <a:p>
            <a:pPr lvl="0"/>
            <a:r>
              <a:rPr lang="en-GB" altLang="ko-KR"/>
              <a:t>Click to edit Master text styles</a:t>
            </a:r>
          </a:p>
          <a:p>
            <a:pPr lvl="1"/>
            <a:r>
              <a:rPr lang="en-GB" altLang="ko-KR"/>
              <a:t>Second level</a:t>
            </a:r>
          </a:p>
          <a:p>
            <a:pPr lvl="2"/>
            <a:r>
              <a:rPr lang="en-GB" altLang="ko-KR"/>
              <a:t>Third level</a:t>
            </a:r>
          </a:p>
          <a:p>
            <a:pPr lvl="3"/>
            <a:r>
              <a:rPr lang="en-GB" altLang="ko-KR"/>
              <a:t>Fourth level</a:t>
            </a:r>
          </a:p>
          <a:p>
            <a:pPr lvl="4"/>
            <a:r>
              <a:rPr lang="en-GB" altLang="ko-KR"/>
              <a:t>Fifth level</a:t>
            </a:r>
            <a:endParaRPr lang="ko-KR" altLang="en-US" dirty="0"/>
          </a:p>
        </p:txBody>
      </p:sp>
      <p:sp>
        <p:nvSpPr>
          <p:cNvPr id="7" name="Rectangle 6"/>
          <p:cNvSpPr>
            <a:spLocks noGrp="1" noChangeArrowheads="1"/>
          </p:cNvSpPr>
          <p:nvPr>
            <p:ph type="sldNum" sz="quarter" idx="11"/>
          </p:nvPr>
        </p:nvSpPr>
        <p:spPr>
          <a:xfrm>
            <a:off x="10619912" y="6592714"/>
            <a:ext cx="1428749" cy="220663"/>
          </a:xfrm>
        </p:spPr>
        <p:txBody>
          <a:bodyPr/>
          <a:lstStyle>
            <a:lvl1pPr>
              <a:defRPr b="1">
                <a:latin typeface="맑은 고딕" pitchFamily="50" charset="-127"/>
                <a:ea typeface="맑은 고딕" pitchFamily="50" charset="-127"/>
              </a:defRPr>
            </a:lvl1pPr>
          </a:lstStyle>
          <a:p>
            <a:pPr>
              <a:defRPr/>
            </a:pPr>
            <a:fld id="{515CC4ED-1449-4712-AE45-EBC263B4DD26}" type="slidenum">
              <a:rPr lang="en-US" altLang="ko-KR" smtClean="0">
                <a:solidFill>
                  <a:srgbClr val="1F497D">
                    <a:lumMod val="50000"/>
                  </a:srgbClr>
                </a:solidFill>
              </a:rPr>
              <a:pPr>
                <a:defRPr/>
              </a:pPr>
              <a:t>‹#›</a:t>
            </a:fld>
            <a:r>
              <a:rPr lang="en-US" altLang="ko-KR">
                <a:solidFill>
                  <a:srgbClr val="1F497D">
                    <a:lumMod val="50000"/>
                  </a:srgbClr>
                </a:solidFill>
              </a:rPr>
              <a:t> </a:t>
            </a:r>
          </a:p>
        </p:txBody>
      </p:sp>
      <p:sp>
        <p:nvSpPr>
          <p:cNvPr id="10" name="Rectangle 5"/>
          <p:cNvSpPr>
            <a:spLocks noGrp="1" noChangeArrowheads="1"/>
          </p:cNvSpPr>
          <p:nvPr>
            <p:ph type="ftr" sz="quarter" idx="3"/>
          </p:nvPr>
        </p:nvSpPr>
        <p:spPr>
          <a:xfrm>
            <a:off x="4044951" y="6582996"/>
            <a:ext cx="4051300" cy="220663"/>
          </a:xfrm>
          <a:prstGeom prst="rect">
            <a:avLst/>
          </a:prstGeom>
        </p:spPr>
        <p:txBody>
          <a:bodyPr/>
          <a:lstStyle>
            <a:lvl1pPr algn="ctr">
              <a:defRPr sz="1000" b="1">
                <a:latin typeface="맑은 고딕" pitchFamily="50" charset="-127"/>
                <a:ea typeface="맑은 고딕" pitchFamily="50" charset="-127"/>
              </a:defRPr>
            </a:lvl1pPr>
          </a:lstStyle>
          <a:p>
            <a:pPr fontAlgn="base">
              <a:spcBef>
                <a:spcPct val="0"/>
              </a:spcBef>
              <a:spcAft>
                <a:spcPct val="0"/>
              </a:spcAft>
              <a:defRPr/>
            </a:pPr>
            <a:r>
              <a:rPr kumimoji="1" lang="en-US" altLang="ko-KR">
                <a:solidFill>
                  <a:prstClr val="black"/>
                </a:solidFill>
              </a:rPr>
              <a:t>CSCI 3150 Intro to OS</a:t>
            </a:r>
            <a:endParaRPr kumimoji="1" lang="ko-KR" altLang="en-US" dirty="0">
              <a:solidFill>
                <a:prstClr val="black"/>
              </a:solidFill>
            </a:endParaRPr>
          </a:p>
        </p:txBody>
      </p:sp>
      <p:cxnSp>
        <p:nvCxnSpPr>
          <p:cNvPr id="5" name="직선 연결선 3">
            <a:extLst>
              <a:ext uri="{FF2B5EF4-FFF2-40B4-BE49-F238E27FC236}">
                <a16:creationId xmlns:a16="http://schemas.microsoft.com/office/drawing/2014/main" id="{4F5D7208-D985-81CE-505C-17BCB40CA8EA}"/>
              </a:ext>
            </a:extLst>
          </p:cNvPr>
          <p:cNvCxnSpPr/>
          <p:nvPr userDrawn="1"/>
        </p:nvCxnSpPr>
        <p:spPr>
          <a:xfrm>
            <a:off x="0" y="6500813"/>
            <a:ext cx="12192000" cy="0"/>
          </a:xfrm>
          <a:prstGeom prst="line">
            <a:avLst/>
          </a:prstGeom>
          <a:ln w="254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83154483"/>
      </p:ext>
    </p:extLst>
  </p:cSld>
  <p:clrMapOvr>
    <a:masterClrMapping/>
  </p:clrMapOvr>
  <p:transition>
    <p:zo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Bullets-Green">
    <p:spTree>
      <p:nvGrpSpPr>
        <p:cNvPr id="1" name=""/>
        <p:cNvGrpSpPr/>
        <p:nvPr/>
      </p:nvGrpSpPr>
      <p:grpSpPr>
        <a:xfrm>
          <a:off x="0" y="0"/>
          <a:ext cx="0" cy="0"/>
          <a:chOff x="0" y="0"/>
          <a:chExt cx="0" cy="0"/>
        </a:xfrm>
      </p:grpSpPr>
      <p:sp>
        <p:nvSpPr>
          <p:cNvPr id="43" name="Rectangle"/>
          <p:cNvSpPr/>
          <p:nvPr/>
        </p:nvSpPr>
        <p:spPr>
          <a:xfrm>
            <a:off x="0" y="0"/>
            <a:ext cx="12192000" cy="941294"/>
          </a:xfrm>
          <a:prstGeom prst="rect">
            <a:avLst/>
          </a:prstGeom>
          <a:gradFill flip="none" rotWithShape="1">
            <a:gsLst>
              <a:gs pos="0">
                <a:srgbClr val="800080"/>
              </a:gs>
              <a:gs pos="100000">
                <a:srgbClr val="EFA922"/>
              </a:gs>
            </a:gsLst>
            <a:lin ang="0" scaled="1"/>
            <a:tileRect/>
          </a:gradFill>
          <a:ln w="12700">
            <a:miter lim="400000"/>
          </a:ln>
        </p:spPr>
        <p:txBody>
          <a:bodyPr lIns="0" tIns="0" rIns="0" bIns="0" anchor="ctr"/>
          <a:lstStyle/>
          <a:p>
            <a:pPr defTabSz="412750">
              <a:defRPr sz="5000" b="1">
                <a:solidFill>
                  <a:srgbClr val="FFFFFF"/>
                </a:solidFill>
              </a:defRPr>
            </a:pPr>
            <a:endParaRPr sz="2500" dirty="0">
              <a:solidFill>
                <a:schemeClr val="bg1"/>
              </a:solidFill>
              <a:latin typeface="Gill Sans MT" panose="020B0502020104020203" pitchFamily="34" charset="0"/>
            </a:endParaRPr>
          </a:p>
        </p:txBody>
      </p:sp>
      <p:sp>
        <p:nvSpPr>
          <p:cNvPr id="41" name="Title Text"/>
          <p:cNvSpPr txBox="1">
            <a:spLocks noGrp="1"/>
          </p:cNvSpPr>
          <p:nvPr>
            <p:ph type="title" hasCustomPrompt="1"/>
          </p:nvPr>
        </p:nvSpPr>
        <p:spPr>
          <a:xfrm>
            <a:off x="275383" y="0"/>
            <a:ext cx="10593290" cy="941294"/>
          </a:xfrm>
          <a:prstGeom prst="rect">
            <a:avLst/>
          </a:prstGeom>
        </p:spPr>
        <p:txBody>
          <a:bodyPr/>
          <a:lstStyle>
            <a:lvl1pPr>
              <a:defRPr>
                <a:solidFill>
                  <a:schemeClr val="bg1"/>
                </a:solidFill>
              </a:defRPr>
            </a:lvl1pPr>
          </a:lstStyle>
          <a:p>
            <a:r>
              <a:rPr dirty="0"/>
              <a:t>Title Text</a:t>
            </a:r>
          </a:p>
        </p:txBody>
      </p:sp>
      <p:sp>
        <p:nvSpPr>
          <p:cNvPr id="42" name="Body Level One…"/>
          <p:cNvSpPr txBox="1">
            <a:spLocks noGrp="1"/>
          </p:cNvSpPr>
          <p:nvPr>
            <p:ph type="body" idx="1"/>
          </p:nvPr>
        </p:nvSpPr>
        <p:spPr>
          <a:xfrm>
            <a:off x="844550" y="1229567"/>
            <a:ext cx="10502900" cy="4648200"/>
          </a:xfrm>
          <a:prstGeom prst="rect">
            <a:avLst/>
          </a:prstGeom>
        </p:spPr>
        <p:txBody>
          <a:bodyPr/>
          <a:lstStyle>
            <a:lvl1pPr>
              <a:defRPr/>
            </a:lvl1pPr>
            <a:lvl2pPr>
              <a:defRPr/>
            </a:lvl2pPr>
            <a:lvl3pPr>
              <a:defRPr/>
            </a:lvl3pPr>
            <a:lvl4pPr>
              <a:defRPr/>
            </a:lvl4pPr>
            <a:lvl5pPr>
              <a:defRPr/>
            </a:lvl5p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
        <p:nvSpPr>
          <p:cNvPr id="44" name="Slide Number"/>
          <p:cNvSpPr txBox="1">
            <a:spLocks noGrp="1"/>
          </p:cNvSpPr>
          <p:nvPr>
            <p:ph type="sldNum" sz="quarter" idx="2"/>
          </p:nvPr>
        </p:nvSpPr>
        <p:spPr>
          <a:prstGeom prst="rect">
            <a:avLst/>
          </a:prstGeom>
        </p:spPr>
        <p:txBody>
          <a:bodyPr/>
          <a:lstStyle>
            <a:lvl1pPr>
              <a:defRPr>
                <a:solidFill>
                  <a:srgbClr val="800080"/>
                </a:solidFill>
              </a:defRPr>
            </a:lvl1pPr>
          </a:lstStyle>
          <a:p>
            <a:fld id="{86CB4B4D-7CA3-9044-876B-883B54F8677D}" type="slidenum">
              <a:rPr lang="en-US" smtClean="0"/>
              <a:pPr/>
              <a:t>‹#›</a:t>
            </a:fld>
            <a:endParaRPr lang="en-US"/>
          </a:p>
        </p:txBody>
      </p:sp>
    </p:spTree>
    <p:extLst>
      <p:ext uri="{BB962C8B-B14F-4D97-AF65-F5344CB8AC3E}">
        <p14:creationId xmlns:p14="http://schemas.microsoft.com/office/powerpoint/2010/main" val="3420125632"/>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 blue">
    <p:spTree>
      <p:nvGrpSpPr>
        <p:cNvPr id="1" name=""/>
        <p:cNvGrpSpPr/>
        <p:nvPr/>
      </p:nvGrpSpPr>
      <p:grpSpPr>
        <a:xfrm>
          <a:off x="0" y="0"/>
          <a:ext cx="0" cy="0"/>
          <a:chOff x="0" y="0"/>
          <a:chExt cx="0" cy="0"/>
        </a:xfrm>
      </p:grpSpPr>
      <p:sp>
        <p:nvSpPr>
          <p:cNvPr id="51" name="Title Text"/>
          <p:cNvSpPr txBox="1">
            <a:spLocks noGrp="1"/>
          </p:cNvSpPr>
          <p:nvPr>
            <p:ph type="title"/>
          </p:nvPr>
        </p:nvSpPr>
        <p:spPr>
          <a:xfrm>
            <a:off x="889000" y="2266950"/>
            <a:ext cx="10414000" cy="2324100"/>
          </a:xfrm>
          <a:prstGeom prst="rect">
            <a:avLst/>
          </a:prstGeom>
        </p:spPr>
        <p:txBody>
          <a:bodyPr/>
          <a:lstStyle>
            <a:lvl1pPr>
              <a:defRPr/>
            </a:lvl1pPr>
          </a:lstStyle>
          <a:p>
            <a:r>
              <a:t>Title Text</a:t>
            </a:r>
          </a:p>
        </p:txBody>
      </p:sp>
      <p:sp>
        <p:nvSpPr>
          <p:cNvPr id="52" name="Rectangle"/>
          <p:cNvSpPr/>
          <p:nvPr/>
        </p:nvSpPr>
        <p:spPr>
          <a:xfrm>
            <a:off x="0" y="6507659"/>
            <a:ext cx="12192000" cy="367110"/>
          </a:xfrm>
          <a:prstGeom prst="rect">
            <a:avLst/>
          </a:prstGeom>
          <a:solidFill>
            <a:srgbClr val="4885ED"/>
          </a:solidFill>
          <a:ln w="12700">
            <a:miter lim="400000"/>
          </a:ln>
        </p:spPr>
        <p:txBody>
          <a:bodyPr lIns="0" tIns="0" rIns="0" bIns="0" anchor="ctr"/>
          <a:lstStyle/>
          <a:p>
            <a:pPr defTabSz="412750">
              <a:defRPr sz="5000" b="1">
                <a:solidFill>
                  <a:srgbClr val="FFFFFF"/>
                </a:solidFill>
              </a:defRPr>
            </a:pPr>
            <a:endParaRPr sz="2500">
              <a:latin typeface="Gill Sans MT" panose="020B0502020104020203" pitchFamily="34" charset="0"/>
            </a:endParaRPr>
          </a:p>
        </p:txBody>
      </p:sp>
      <p:sp>
        <p:nvSpPr>
          <p:cNvPr id="53" name="Slide Number"/>
          <p:cNvSpPr txBox="1">
            <a:spLocks noGrp="1"/>
          </p:cNvSpPr>
          <p:nvPr>
            <p:ph type="sldNum" sz="quarter" idx="2"/>
          </p:nvPr>
        </p:nvSpPr>
        <p:spPr>
          <a:xfrm>
            <a:off x="5979516" y="6540500"/>
            <a:ext cx="296556" cy="287258"/>
          </a:xfrm>
          <a:prstGeom prst="rect">
            <a:avLst/>
          </a:prstGeom>
        </p:spPr>
        <p:txBody>
          <a:bodyPr/>
          <a:lstStyle>
            <a:lvl1pPr>
              <a:defRPr sz="1200">
                <a:latin typeface="Helvetica Light"/>
                <a:ea typeface="Helvetica Light"/>
                <a:cs typeface="Helvetica Light"/>
                <a:sym typeface="Helvetica Light"/>
              </a:defRPr>
            </a:lvl1pPr>
          </a:lstStyle>
          <a:p>
            <a:fld id="{86CB4B4D-7CA3-9044-876B-883B54F8677D}" type="slidenum">
              <a:t>‹#›</a:t>
            </a:fld>
            <a:endParaRPr/>
          </a:p>
        </p:txBody>
      </p:sp>
    </p:spTree>
    <p:extLst>
      <p:ext uri="{BB962C8B-B14F-4D97-AF65-F5344CB8AC3E}">
        <p14:creationId xmlns:p14="http://schemas.microsoft.com/office/powerpoint/2010/main" val="4167568682"/>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 red">
    <p:spTree>
      <p:nvGrpSpPr>
        <p:cNvPr id="1" name=""/>
        <p:cNvGrpSpPr/>
        <p:nvPr/>
      </p:nvGrpSpPr>
      <p:grpSpPr>
        <a:xfrm>
          <a:off x="0" y="0"/>
          <a:ext cx="0" cy="0"/>
          <a:chOff x="0" y="0"/>
          <a:chExt cx="0" cy="0"/>
        </a:xfrm>
      </p:grpSpPr>
      <p:sp>
        <p:nvSpPr>
          <p:cNvPr id="60" name="Title Text"/>
          <p:cNvSpPr txBox="1">
            <a:spLocks noGrp="1"/>
          </p:cNvSpPr>
          <p:nvPr>
            <p:ph type="title"/>
          </p:nvPr>
        </p:nvSpPr>
        <p:spPr>
          <a:xfrm>
            <a:off x="889000" y="2266950"/>
            <a:ext cx="10414000" cy="2324100"/>
          </a:xfrm>
          <a:prstGeom prst="rect">
            <a:avLst/>
          </a:prstGeom>
        </p:spPr>
        <p:txBody>
          <a:bodyPr/>
          <a:lstStyle>
            <a:lvl1pPr>
              <a:defRPr/>
            </a:lvl1pPr>
          </a:lstStyle>
          <a:p>
            <a:r>
              <a:t>Title Text</a:t>
            </a:r>
          </a:p>
        </p:txBody>
      </p:sp>
      <p:sp>
        <p:nvSpPr>
          <p:cNvPr id="61" name="Rectangle"/>
          <p:cNvSpPr/>
          <p:nvPr/>
        </p:nvSpPr>
        <p:spPr>
          <a:xfrm>
            <a:off x="0" y="6490891"/>
            <a:ext cx="12192000" cy="367110"/>
          </a:xfrm>
          <a:prstGeom prst="rect">
            <a:avLst/>
          </a:prstGeom>
          <a:solidFill>
            <a:srgbClr val="DB3236"/>
          </a:solidFill>
          <a:ln w="12700">
            <a:miter lim="400000"/>
          </a:ln>
        </p:spPr>
        <p:txBody>
          <a:bodyPr lIns="0" tIns="0" rIns="0" bIns="0" anchor="ctr"/>
          <a:lstStyle/>
          <a:p>
            <a:pPr defTabSz="412750">
              <a:defRPr sz="5000" b="1">
                <a:solidFill>
                  <a:srgbClr val="FFFFFF"/>
                </a:solidFill>
              </a:defRPr>
            </a:pPr>
            <a:endParaRPr sz="2500">
              <a:latin typeface="Gill Sans MT" panose="020B0502020104020203" pitchFamily="34" charset="0"/>
            </a:endParaRPr>
          </a:p>
        </p:txBody>
      </p:sp>
      <p:sp>
        <p:nvSpPr>
          <p:cNvPr id="62" name="Slide Number"/>
          <p:cNvSpPr txBox="1">
            <a:spLocks noGrp="1"/>
          </p:cNvSpPr>
          <p:nvPr>
            <p:ph type="sldNum" sz="quarter" idx="2"/>
          </p:nvPr>
        </p:nvSpPr>
        <p:spPr>
          <a:xfrm>
            <a:off x="5979516" y="6540500"/>
            <a:ext cx="296556" cy="287258"/>
          </a:xfrm>
          <a:prstGeom prst="rect">
            <a:avLst/>
          </a:prstGeom>
        </p:spPr>
        <p:txBody>
          <a:bodyPr/>
          <a:lstStyle>
            <a:lvl1pPr>
              <a:defRPr sz="1200">
                <a:latin typeface="Helvetica Light"/>
                <a:ea typeface="Helvetica Light"/>
                <a:cs typeface="Helvetica Light"/>
                <a:sym typeface="Helvetica Light"/>
              </a:defRPr>
            </a:lvl1pPr>
          </a:lstStyle>
          <a:p>
            <a:fld id="{86CB4B4D-7CA3-9044-876B-883B54F8677D}" type="slidenum">
              <a:t>‹#›</a:t>
            </a:fld>
            <a:endParaRPr/>
          </a:p>
        </p:txBody>
      </p:sp>
    </p:spTree>
    <p:extLst>
      <p:ext uri="{BB962C8B-B14F-4D97-AF65-F5344CB8AC3E}">
        <p14:creationId xmlns:p14="http://schemas.microsoft.com/office/powerpoint/2010/main" val="1044378355"/>
      </p:ext>
    </p:extLst>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 yellow">
    <p:spTree>
      <p:nvGrpSpPr>
        <p:cNvPr id="1" name=""/>
        <p:cNvGrpSpPr/>
        <p:nvPr/>
      </p:nvGrpSpPr>
      <p:grpSpPr>
        <a:xfrm>
          <a:off x="0" y="0"/>
          <a:ext cx="0" cy="0"/>
          <a:chOff x="0" y="0"/>
          <a:chExt cx="0" cy="0"/>
        </a:xfrm>
      </p:grpSpPr>
      <p:sp>
        <p:nvSpPr>
          <p:cNvPr id="69" name="Title Text"/>
          <p:cNvSpPr txBox="1">
            <a:spLocks noGrp="1"/>
          </p:cNvSpPr>
          <p:nvPr>
            <p:ph type="title"/>
          </p:nvPr>
        </p:nvSpPr>
        <p:spPr>
          <a:xfrm>
            <a:off x="889000" y="2266950"/>
            <a:ext cx="10414000" cy="2324100"/>
          </a:xfrm>
          <a:prstGeom prst="rect">
            <a:avLst/>
          </a:prstGeom>
        </p:spPr>
        <p:txBody>
          <a:bodyPr/>
          <a:lstStyle>
            <a:lvl1pPr>
              <a:defRPr/>
            </a:lvl1pPr>
          </a:lstStyle>
          <a:p>
            <a:r>
              <a:t>Title Text</a:t>
            </a:r>
          </a:p>
        </p:txBody>
      </p:sp>
      <p:sp>
        <p:nvSpPr>
          <p:cNvPr id="70" name="Rectangle"/>
          <p:cNvSpPr/>
          <p:nvPr/>
        </p:nvSpPr>
        <p:spPr>
          <a:xfrm>
            <a:off x="0" y="6490891"/>
            <a:ext cx="12192000" cy="367110"/>
          </a:xfrm>
          <a:prstGeom prst="rect">
            <a:avLst/>
          </a:prstGeom>
          <a:solidFill>
            <a:srgbClr val="F4C20D"/>
          </a:solidFill>
          <a:ln w="12700">
            <a:miter lim="400000"/>
          </a:ln>
        </p:spPr>
        <p:txBody>
          <a:bodyPr lIns="0" tIns="0" rIns="0" bIns="0" anchor="ctr"/>
          <a:lstStyle/>
          <a:p>
            <a:pPr defTabSz="412750">
              <a:defRPr sz="5000" b="1">
                <a:solidFill>
                  <a:srgbClr val="FFFFFF"/>
                </a:solidFill>
              </a:defRPr>
            </a:pPr>
            <a:endParaRPr sz="2500">
              <a:latin typeface="Gill Sans MT" panose="020B0502020104020203" pitchFamily="34" charset="0"/>
            </a:endParaRPr>
          </a:p>
        </p:txBody>
      </p:sp>
      <p:sp>
        <p:nvSpPr>
          <p:cNvPr id="71" name="Slide Number"/>
          <p:cNvSpPr txBox="1">
            <a:spLocks noGrp="1"/>
          </p:cNvSpPr>
          <p:nvPr>
            <p:ph type="sldNum" sz="quarter" idx="2"/>
          </p:nvPr>
        </p:nvSpPr>
        <p:spPr>
          <a:xfrm>
            <a:off x="5979516" y="6540500"/>
            <a:ext cx="296556" cy="287258"/>
          </a:xfrm>
          <a:prstGeom prst="rect">
            <a:avLst/>
          </a:prstGeom>
        </p:spPr>
        <p:txBody>
          <a:bodyPr/>
          <a:lstStyle>
            <a:lvl1pPr>
              <a:defRPr sz="1200">
                <a:latin typeface="Helvetica Light"/>
                <a:ea typeface="Helvetica Light"/>
                <a:cs typeface="Helvetica Light"/>
                <a:sym typeface="Helvetica Light"/>
              </a:defRPr>
            </a:lvl1pPr>
          </a:lstStyle>
          <a:p>
            <a:fld id="{86CB4B4D-7CA3-9044-876B-883B54F8677D}" type="slidenum">
              <a:t>‹#›</a:t>
            </a:fld>
            <a:endParaRPr/>
          </a:p>
        </p:txBody>
      </p:sp>
    </p:spTree>
    <p:extLst>
      <p:ext uri="{BB962C8B-B14F-4D97-AF65-F5344CB8AC3E}">
        <p14:creationId xmlns:p14="http://schemas.microsoft.com/office/powerpoint/2010/main" val="2671047846"/>
      </p:ext>
    </p:extLst>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 green">
    <p:spTree>
      <p:nvGrpSpPr>
        <p:cNvPr id="1" name=""/>
        <p:cNvGrpSpPr/>
        <p:nvPr/>
      </p:nvGrpSpPr>
      <p:grpSpPr>
        <a:xfrm>
          <a:off x="0" y="0"/>
          <a:ext cx="0" cy="0"/>
          <a:chOff x="0" y="0"/>
          <a:chExt cx="0" cy="0"/>
        </a:xfrm>
      </p:grpSpPr>
      <p:sp>
        <p:nvSpPr>
          <p:cNvPr id="78" name="Title Text"/>
          <p:cNvSpPr txBox="1">
            <a:spLocks noGrp="1"/>
          </p:cNvSpPr>
          <p:nvPr>
            <p:ph type="title"/>
          </p:nvPr>
        </p:nvSpPr>
        <p:spPr>
          <a:xfrm>
            <a:off x="889000" y="2266950"/>
            <a:ext cx="10414000" cy="2324100"/>
          </a:xfrm>
          <a:prstGeom prst="rect">
            <a:avLst/>
          </a:prstGeom>
        </p:spPr>
        <p:txBody>
          <a:bodyPr/>
          <a:lstStyle>
            <a:lvl1pPr>
              <a:defRPr/>
            </a:lvl1pPr>
          </a:lstStyle>
          <a:p>
            <a:r>
              <a:t>Title Text</a:t>
            </a:r>
          </a:p>
        </p:txBody>
      </p:sp>
      <p:sp>
        <p:nvSpPr>
          <p:cNvPr id="79" name="Rectangle"/>
          <p:cNvSpPr/>
          <p:nvPr/>
        </p:nvSpPr>
        <p:spPr>
          <a:xfrm>
            <a:off x="0" y="6490891"/>
            <a:ext cx="12192000" cy="367110"/>
          </a:xfrm>
          <a:prstGeom prst="rect">
            <a:avLst/>
          </a:prstGeom>
          <a:solidFill>
            <a:srgbClr val="3CBA54"/>
          </a:solidFill>
          <a:ln w="12700">
            <a:miter lim="400000"/>
          </a:ln>
        </p:spPr>
        <p:txBody>
          <a:bodyPr lIns="0" tIns="0" rIns="0" bIns="0" anchor="ctr"/>
          <a:lstStyle/>
          <a:p>
            <a:pPr defTabSz="412750">
              <a:defRPr sz="5000" b="1">
                <a:solidFill>
                  <a:srgbClr val="FFFFFF"/>
                </a:solidFill>
              </a:defRPr>
            </a:pPr>
            <a:endParaRPr sz="2500">
              <a:latin typeface="Gill Sans MT" panose="020B0502020104020203" pitchFamily="34" charset="0"/>
            </a:endParaRPr>
          </a:p>
        </p:txBody>
      </p:sp>
      <p:sp>
        <p:nvSpPr>
          <p:cNvPr id="80" name="Slide Number"/>
          <p:cNvSpPr txBox="1">
            <a:spLocks noGrp="1"/>
          </p:cNvSpPr>
          <p:nvPr>
            <p:ph type="sldNum" sz="quarter" idx="2"/>
          </p:nvPr>
        </p:nvSpPr>
        <p:spPr>
          <a:xfrm>
            <a:off x="5979516" y="6540500"/>
            <a:ext cx="296556" cy="287258"/>
          </a:xfrm>
          <a:prstGeom prst="rect">
            <a:avLst/>
          </a:prstGeom>
        </p:spPr>
        <p:txBody>
          <a:bodyPr/>
          <a:lstStyle>
            <a:lvl1pPr>
              <a:defRPr sz="1200">
                <a:latin typeface="Helvetica Light"/>
                <a:ea typeface="Helvetica Light"/>
                <a:cs typeface="Helvetica Light"/>
                <a:sym typeface="Helvetica Light"/>
              </a:defRPr>
            </a:lvl1pPr>
          </a:lstStyle>
          <a:p>
            <a:fld id="{86CB4B4D-7CA3-9044-876B-883B54F8677D}" type="slidenum">
              <a:t>‹#›</a:t>
            </a:fld>
            <a:endParaRPr/>
          </a:p>
        </p:txBody>
      </p:sp>
    </p:spTree>
    <p:extLst>
      <p:ext uri="{BB962C8B-B14F-4D97-AF65-F5344CB8AC3E}">
        <p14:creationId xmlns:p14="http://schemas.microsoft.com/office/powerpoint/2010/main" val="2051107205"/>
      </p:ext>
    </p:extLst>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Screen Blue">
    <p:spTree>
      <p:nvGrpSpPr>
        <p:cNvPr id="1" name=""/>
        <p:cNvGrpSpPr/>
        <p:nvPr/>
      </p:nvGrpSpPr>
      <p:grpSpPr>
        <a:xfrm>
          <a:off x="0" y="0"/>
          <a:ext cx="0" cy="0"/>
          <a:chOff x="0" y="0"/>
          <a:chExt cx="0" cy="0"/>
        </a:xfrm>
      </p:grpSpPr>
      <p:sp>
        <p:nvSpPr>
          <p:cNvPr id="87" name="Rectangle"/>
          <p:cNvSpPr/>
          <p:nvPr/>
        </p:nvSpPr>
        <p:spPr>
          <a:xfrm>
            <a:off x="0" y="-1"/>
            <a:ext cx="12192000" cy="6134895"/>
          </a:xfrm>
          <a:prstGeom prst="rect">
            <a:avLst/>
          </a:prstGeom>
          <a:solidFill>
            <a:srgbClr val="4885ED"/>
          </a:solidFill>
          <a:ln w="12700">
            <a:miter lim="400000"/>
          </a:ln>
        </p:spPr>
        <p:txBody>
          <a:bodyPr lIns="0" tIns="0" rIns="0" bIns="0" anchor="ctr"/>
          <a:lstStyle/>
          <a:p>
            <a:pPr defTabSz="412750">
              <a:defRPr sz="5000" b="1">
                <a:solidFill>
                  <a:srgbClr val="FFFFFF"/>
                </a:solidFill>
              </a:defRPr>
            </a:pPr>
            <a:endParaRPr sz="2500">
              <a:latin typeface="Gill Sans MT" panose="020B0502020104020203" pitchFamily="34" charset="0"/>
            </a:endParaRPr>
          </a:p>
        </p:txBody>
      </p:sp>
      <p:sp>
        <p:nvSpPr>
          <p:cNvPr id="88" name="Title Text"/>
          <p:cNvSpPr txBox="1">
            <a:spLocks noGrp="1"/>
          </p:cNvSpPr>
          <p:nvPr>
            <p:ph type="title"/>
          </p:nvPr>
        </p:nvSpPr>
        <p:spPr>
          <a:xfrm>
            <a:off x="943793" y="2038821"/>
            <a:ext cx="10304414" cy="2173884"/>
          </a:xfrm>
          <a:prstGeom prst="rect">
            <a:avLst/>
          </a:prstGeom>
        </p:spPr>
        <p:txBody>
          <a:bodyPr anchor="b"/>
          <a:lstStyle>
            <a:lvl1pPr defTabSz="412750">
              <a:defRPr sz="5000" baseline="1998">
                <a:solidFill>
                  <a:srgbClr val="FFFFFF"/>
                </a:solidFill>
              </a:defRPr>
            </a:lvl1pPr>
          </a:lstStyle>
          <a:p>
            <a:r>
              <a:t>Title Text</a:t>
            </a:r>
          </a:p>
        </p:txBody>
      </p:sp>
      <p:sp>
        <p:nvSpPr>
          <p:cNvPr id="89" name="Line"/>
          <p:cNvSpPr/>
          <p:nvPr/>
        </p:nvSpPr>
        <p:spPr>
          <a:xfrm flipV="1">
            <a:off x="570260" y="2030052"/>
            <a:ext cx="1" cy="2277197"/>
          </a:xfrm>
          <a:prstGeom prst="line">
            <a:avLst/>
          </a:prstGeom>
          <a:ln w="127000">
            <a:solidFill>
              <a:srgbClr val="FFFFFF"/>
            </a:solidFill>
            <a:miter lim="400000"/>
          </a:ln>
        </p:spPr>
        <p:txBody>
          <a:bodyPr lIns="22859" tIns="22859" rIns="22859" bIns="22859"/>
          <a:lstStyle/>
          <a:p>
            <a:endParaRPr sz="900">
              <a:latin typeface="Gill Sans MT" panose="020B0502020104020203" pitchFamily="34" charset="0"/>
            </a:endParaRPr>
          </a:p>
        </p:txBody>
      </p:sp>
      <p:sp>
        <p:nvSpPr>
          <p:cNvPr id="90" name="Slide Number"/>
          <p:cNvSpPr txBox="1">
            <a:spLocks noGrp="1"/>
          </p:cNvSpPr>
          <p:nvPr>
            <p:ph type="sldNum" sz="quarter" idx="2"/>
          </p:nvPr>
        </p:nvSpPr>
        <p:spPr>
          <a:xfrm>
            <a:off x="5979516" y="6540500"/>
            <a:ext cx="296556" cy="287258"/>
          </a:xfrm>
          <a:prstGeom prst="rect">
            <a:avLst/>
          </a:prstGeom>
        </p:spPr>
        <p:txBody>
          <a:bodyPr/>
          <a:lstStyle>
            <a:lvl1pPr>
              <a:defRPr sz="1200">
                <a:latin typeface="Helvetica Light"/>
                <a:ea typeface="Helvetica Light"/>
                <a:cs typeface="Helvetica Light"/>
                <a:sym typeface="Helvetica Light"/>
              </a:defRPr>
            </a:lvl1pPr>
          </a:lstStyle>
          <a:p>
            <a:fld id="{86CB4B4D-7CA3-9044-876B-883B54F8677D}" type="slidenum">
              <a:t>‹#›</a:t>
            </a:fld>
            <a:endParaRPr/>
          </a:p>
        </p:txBody>
      </p:sp>
    </p:spTree>
    <p:extLst>
      <p:ext uri="{BB962C8B-B14F-4D97-AF65-F5344CB8AC3E}">
        <p14:creationId xmlns:p14="http://schemas.microsoft.com/office/powerpoint/2010/main" val="3497000795"/>
      </p:ext>
    </p:extLst>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Screen Green">
    <p:spTree>
      <p:nvGrpSpPr>
        <p:cNvPr id="1" name=""/>
        <p:cNvGrpSpPr/>
        <p:nvPr/>
      </p:nvGrpSpPr>
      <p:grpSpPr>
        <a:xfrm>
          <a:off x="0" y="0"/>
          <a:ext cx="0" cy="0"/>
          <a:chOff x="0" y="0"/>
          <a:chExt cx="0" cy="0"/>
        </a:xfrm>
      </p:grpSpPr>
      <p:sp>
        <p:nvSpPr>
          <p:cNvPr id="97" name="Rectangle"/>
          <p:cNvSpPr/>
          <p:nvPr/>
        </p:nvSpPr>
        <p:spPr>
          <a:xfrm>
            <a:off x="0" y="-1"/>
            <a:ext cx="12192000" cy="6134895"/>
          </a:xfrm>
          <a:prstGeom prst="rect">
            <a:avLst/>
          </a:prstGeom>
          <a:solidFill>
            <a:srgbClr val="63B760"/>
          </a:solidFill>
          <a:ln w="12700">
            <a:miter lim="400000"/>
          </a:ln>
        </p:spPr>
        <p:txBody>
          <a:bodyPr lIns="0" tIns="0" rIns="0" bIns="0" anchor="ctr"/>
          <a:lstStyle/>
          <a:p>
            <a:pPr defTabSz="412750">
              <a:defRPr sz="5000" b="1">
                <a:solidFill>
                  <a:srgbClr val="FFFFFF"/>
                </a:solidFill>
              </a:defRPr>
            </a:pPr>
            <a:endParaRPr sz="2500">
              <a:latin typeface="Gill Sans MT" panose="020B0502020104020203" pitchFamily="34" charset="0"/>
            </a:endParaRPr>
          </a:p>
        </p:txBody>
      </p:sp>
      <p:sp>
        <p:nvSpPr>
          <p:cNvPr id="98" name="Title Text"/>
          <p:cNvSpPr txBox="1">
            <a:spLocks noGrp="1"/>
          </p:cNvSpPr>
          <p:nvPr>
            <p:ph type="title"/>
          </p:nvPr>
        </p:nvSpPr>
        <p:spPr>
          <a:xfrm>
            <a:off x="943793" y="2038821"/>
            <a:ext cx="10304414" cy="2173884"/>
          </a:xfrm>
          <a:prstGeom prst="rect">
            <a:avLst/>
          </a:prstGeom>
        </p:spPr>
        <p:txBody>
          <a:bodyPr anchor="b"/>
          <a:lstStyle>
            <a:lvl1pPr defTabSz="412750">
              <a:defRPr sz="5000" baseline="1998">
                <a:solidFill>
                  <a:srgbClr val="FFFFFF"/>
                </a:solidFill>
              </a:defRPr>
            </a:lvl1pPr>
          </a:lstStyle>
          <a:p>
            <a:r>
              <a:t>Title Text</a:t>
            </a:r>
          </a:p>
        </p:txBody>
      </p:sp>
      <p:sp>
        <p:nvSpPr>
          <p:cNvPr id="99" name="Line"/>
          <p:cNvSpPr/>
          <p:nvPr/>
        </p:nvSpPr>
        <p:spPr>
          <a:xfrm flipV="1">
            <a:off x="570260" y="2030052"/>
            <a:ext cx="1" cy="2277197"/>
          </a:xfrm>
          <a:prstGeom prst="line">
            <a:avLst/>
          </a:prstGeom>
          <a:ln w="127000">
            <a:solidFill>
              <a:srgbClr val="FFFFFF"/>
            </a:solidFill>
            <a:miter lim="400000"/>
          </a:ln>
        </p:spPr>
        <p:txBody>
          <a:bodyPr lIns="22859" tIns="22859" rIns="22859" bIns="22859"/>
          <a:lstStyle/>
          <a:p>
            <a:endParaRPr sz="900">
              <a:latin typeface="Gill Sans MT" panose="020B0502020104020203" pitchFamily="34" charset="0"/>
            </a:endParaRPr>
          </a:p>
        </p:txBody>
      </p:sp>
      <p:sp>
        <p:nvSpPr>
          <p:cNvPr id="100" name="Slide Number"/>
          <p:cNvSpPr txBox="1">
            <a:spLocks noGrp="1"/>
          </p:cNvSpPr>
          <p:nvPr>
            <p:ph type="sldNum" sz="quarter" idx="2"/>
          </p:nvPr>
        </p:nvSpPr>
        <p:spPr>
          <a:xfrm>
            <a:off x="5979516" y="6540500"/>
            <a:ext cx="296556" cy="287258"/>
          </a:xfrm>
          <a:prstGeom prst="rect">
            <a:avLst/>
          </a:prstGeom>
        </p:spPr>
        <p:txBody>
          <a:bodyPr/>
          <a:lstStyle>
            <a:lvl1pPr>
              <a:defRPr sz="1200">
                <a:latin typeface="Helvetica Light"/>
                <a:ea typeface="Helvetica Light"/>
                <a:cs typeface="Helvetica Light"/>
                <a:sym typeface="Helvetica Light"/>
              </a:defRPr>
            </a:lvl1pPr>
          </a:lstStyle>
          <a:p>
            <a:fld id="{86CB4B4D-7CA3-9044-876B-883B54F8677D}" type="slidenum">
              <a:t>‹#›</a:t>
            </a:fld>
            <a:endParaRPr/>
          </a:p>
        </p:txBody>
      </p:sp>
    </p:spTree>
    <p:extLst>
      <p:ext uri="{BB962C8B-B14F-4D97-AF65-F5344CB8AC3E}">
        <p14:creationId xmlns:p14="http://schemas.microsoft.com/office/powerpoint/2010/main" val="923456274"/>
      </p:ext>
    </p:extLst>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Screen Yellow">
    <p:spTree>
      <p:nvGrpSpPr>
        <p:cNvPr id="1" name=""/>
        <p:cNvGrpSpPr/>
        <p:nvPr/>
      </p:nvGrpSpPr>
      <p:grpSpPr>
        <a:xfrm>
          <a:off x="0" y="0"/>
          <a:ext cx="0" cy="0"/>
          <a:chOff x="0" y="0"/>
          <a:chExt cx="0" cy="0"/>
        </a:xfrm>
      </p:grpSpPr>
      <p:sp>
        <p:nvSpPr>
          <p:cNvPr id="107" name="Rectangle"/>
          <p:cNvSpPr/>
          <p:nvPr/>
        </p:nvSpPr>
        <p:spPr>
          <a:xfrm>
            <a:off x="0" y="-1"/>
            <a:ext cx="12192000" cy="6134895"/>
          </a:xfrm>
          <a:prstGeom prst="rect">
            <a:avLst/>
          </a:prstGeom>
          <a:solidFill>
            <a:srgbClr val="EDC444"/>
          </a:solidFill>
          <a:ln w="12700">
            <a:miter lim="400000"/>
          </a:ln>
        </p:spPr>
        <p:txBody>
          <a:bodyPr lIns="0" tIns="0" rIns="0" bIns="0" anchor="ctr"/>
          <a:lstStyle/>
          <a:p>
            <a:pPr defTabSz="412750">
              <a:defRPr sz="5000" b="1">
                <a:solidFill>
                  <a:srgbClr val="FFFFFF"/>
                </a:solidFill>
              </a:defRPr>
            </a:pPr>
            <a:endParaRPr sz="2500">
              <a:latin typeface="Gill Sans MT" panose="020B0502020104020203" pitchFamily="34" charset="0"/>
            </a:endParaRPr>
          </a:p>
        </p:txBody>
      </p:sp>
      <p:sp>
        <p:nvSpPr>
          <p:cNvPr id="108" name="Title Text"/>
          <p:cNvSpPr txBox="1">
            <a:spLocks noGrp="1"/>
          </p:cNvSpPr>
          <p:nvPr>
            <p:ph type="title"/>
          </p:nvPr>
        </p:nvSpPr>
        <p:spPr>
          <a:xfrm>
            <a:off x="943793" y="2038821"/>
            <a:ext cx="10304414" cy="2173884"/>
          </a:xfrm>
          <a:prstGeom prst="rect">
            <a:avLst/>
          </a:prstGeom>
        </p:spPr>
        <p:txBody>
          <a:bodyPr anchor="b"/>
          <a:lstStyle>
            <a:lvl1pPr defTabSz="412750">
              <a:defRPr sz="5000" baseline="1998">
                <a:solidFill>
                  <a:srgbClr val="FFFFFF"/>
                </a:solidFill>
              </a:defRPr>
            </a:lvl1pPr>
          </a:lstStyle>
          <a:p>
            <a:r>
              <a:t>Title Text</a:t>
            </a:r>
          </a:p>
        </p:txBody>
      </p:sp>
      <p:sp>
        <p:nvSpPr>
          <p:cNvPr id="109" name="Line"/>
          <p:cNvSpPr/>
          <p:nvPr/>
        </p:nvSpPr>
        <p:spPr>
          <a:xfrm flipV="1">
            <a:off x="570260" y="2030052"/>
            <a:ext cx="1" cy="2277197"/>
          </a:xfrm>
          <a:prstGeom prst="line">
            <a:avLst/>
          </a:prstGeom>
          <a:ln w="127000">
            <a:solidFill>
              <a:srgbClr val="FFFFFF"/>
            </a:solidFill>
            <a:miter lim="400000"/>
          </a:ln>
        </p:spPr>
        <p:txBody>
          <a:bodyPr lIns="22859" tIns="22859" rIns="22859" bIns="22859"/>
          <a:lstStyle/>
          <a:p>
            <a:endParaRPr sz="900">
              <a:latin typeface="Gill Sans MT" panose="020B0502020104020203" pitchFamily="34" charset="0"/>
            </a:endParaRPr>
          </a:p>
        </p:txBody>
      </p:sp>
      <p:sp>
        <p:nvSpPr>
          <p:cNvPr id="110" name="Slide Number"/>
          <p:cNvSpPr txBox="1">
            <a:spLocks noGrp="1"/>
          </p:cNvSpPr>
          <p:nvPr>
            <p:ph type="sldNum" sz="quarter" idx="2"/>
          </p:nvPr>
        </p:nvSpPr>
        <p:spPr>
          <a:xfrm>
            <a:off x="5979516" y="6540500"/>
            <a:ext cx="296556" cy="287258"/>
          </a:xfrm>
          <a:prstGeom prst="rect">
            <a:avLst/>
          </a:prstGeom>
        </p:spPr>
        <p:txBody>
          <a:bodyPr/>
          <a:lstStyle>
            <a:lvl1pPr>
              <a:defRPr sz="1200">
                <a:latin typeface="Helvetica Light"/>
                <a:ea typeface="Helvetica Light"/>
                <a:cs typeface="Helvetica Light"/>
                <a:sym typeface="Helvetica Light"/>
              </a:defRPr>
            </a:lvl1pPr>
          </a:lstStyle>
          <a:p>
            <a:fld id="{86CB4B4D-7CA3-9044-876B-883B54F8677D}" type="slidenum">
              <a:t>‹#›</a:t>
            </a:fld>
            <a:endParaRPr/>
          </a:p>
        </p:txBody>
      </p:sp>
    </p:spTree>
    <p:extLst>
      <p:ext uri="{BB962C8B-B14F-4D97-AF65-F5344CB8AC3E}">
        <p14:creationId xmlns:p14="http://schemas.microsoft.com/office/powerpoint/2010/main" val="267436002"/>
      </p:ext>
    </p:extLst>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Text"/>
          <p:cNvSpPr txBox="1">
            <a:spLocks noGrp="1"/>
          </p:cNvSpPr>
          <p:nvPr>
            <p:ph type="title"/>
          </p:nvPr>
        </p:nvSpPr>
        <p:spPr>
          <a:xfrm>
            <a:off x="799356" y="177800"/>
            <a:ext cx="10593290" cy="1143000"/>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normAutofit/>
          </a:bodyPr>
          <a:lstStyle/>
          <a:p>
            <a:r>
              <a:t>Title Text</a:t>
            </a:r>
          </a:p>
        </p:txBody>
      </p:sp>
      <p:sp>
        <p:nvSpPr>
          <p:cNvPr id="4" name="Body Level One…"/>
          <p:cNvSpPr txBox="1">
            <a:spLocks noGrp="1"/>
          </p:cNvSpPr>
          <p:nvPr>
            <p:ph type="body" idx="1"/>
          </p:nvPr>
        </p:nvSpPr>
        <p:spPr>
          <a:xfrm>
            <a:off x="844550" y="1574800"/>
            <a:ext cx="10502900" cy="4648200"/>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ormAutofit/>
          </a:bodyPr>
          <a:lstStyle/>
          <a:p>
            <a:r>
              <a:t>Body Level One</a:t>
            </a:r>
          </a:p>
          <a:p>
            <a:pPr lvl="1"/>
            <a:r>
              <a:t>Body Level Two</a:t>
            </a:r>
          </a:p>
          <a:p>
            <a:pPr lvl="2"/>
            <a:r>
              <a:t>Body Level Three</a:t>
            </a:r>
          </a:p>
          <a:p>
            <a:pPr lvl="3"/>
            <a:r>
              <a:t>Body Level Four</a:t>
            </a:r>
          </a:p>
          <a:p>
            <a:pPr lvl="4"/>
            <a:r>
              <a:t>Body Level Five</a:t>
            </a:r>
          </a:p>
        </p:txBody>
      </p:sp>
      <p:sp>
        <p:nvSpPr>
          <p:cNvPr id="5" name="Slide Number"/>
          <p:cNvSpPr txBox="1">
            <a:spLocks noGrp="1"/>
          </p:cNvSpPr>
          <p:nvPr>
            <p:ph type="sldNum" sz="quarter" idx="2"/>
          </p:nvPr>
        </p:nvSpPr>
        <p:spPr>
          <a:xfrm>
            <a:off x="11630016" y="6400800"/>
            <a:ext cx="381515" cy="379591"/>
          </a:xfrm>
          <a:prstGeom prst="rect">
            <a:avLst/>
          </a:prstGeom>
          <a:ln w="12700">
            <a:miter lim="400000"/>
          </a:ln>
        </p:spPr>
        <p:txBody>
          <a:bodyPr wrap="none" lIns="50800" tIns="50800" rIns="50800" bIns="50800">
            <a:spAutoFit/>
          </a:bodyPr>
          <a:lstStyle>
            <a:lvl1pPr defTabSz="412750">
              <a:defRPr sz="1800">
                <a:solidFill>
                  <a:srgbClr val="000000"/>
                </a:solidFill>
                <a:latin typeface="Gill Sans MT" panose="020B0502020104020203" pitchFamily="34" charset="0"/>
              </a:defRPr>
            </a:lvl1pPr>
          </a:lstStyle>
          <a:p>
            <a:fld id="{86CB4B4D-7CA3-9044-876B-883B54F8677D}" type="slidenum">
              <a:rPr lang="en-US" smtClean="0"/>
              <a:pPr/>
              <a:t>‹#›</a:t>
            </a:fld>
            <a:endParaRPr lang="en-US"/>
          </a:p>
        </p:txBody>
      </p:sp>
    </p:spTree>
    <p:extLst>
      <p:ext uri="{BB962C8B-B14F-4D97-AF65-F5344CB8AC3E}">
        <p14:creationId xmlns:p14="http://schemas.microsoft.com/office/powerpoint/2010/main" val="299216523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ransition spd="med"/>
  <p:hf hdr="0" ftr="0" dt="0"/>
  <p:txStyles>
    <p:titleStyle>
      <a:lvl1pPr marL="0" marR="0" indent="0" algn="l" defTabSz="367347" rtl="0" latinLnBrk="0">
        <a:lnSpc>
          <a:spcPct val="100000"/>
        </a:lnSpc>
        <a:spcBef>
          <a:spcPts val="0"/>
        </a:spcBef>
        <a:spcAft>
          <a:spcPts val="0"/>
        </a:spcAft>
        <a:buClrTx/>
        <a:buSzTx/>
        <a:buFontTx/>
        <a:buNone/>
        <a:tabLst/>
        <a:defRPr sz="4000" b="1" i="0" u="none" strike="noStrike" cap="none" spc="0" baseline="2495">
          <a:solidFill>
            <a:srgbClr val="111111"/>
          </a:solidFill>
          <a:uFillTx/>
          <a:latin typeface="Gill Sans MT" panose="020B0502020104020203" pitchFamily="34" charset="0"/>
          <a:ea typeface="+mn-ea"/>
          <a:cs typeface="+mn-cs"/>
          <a:sym typeface="Helvetica"/>
        </a:defRPr>
      </a:lvl1pPr>
      <a:lvl2pPr marL="0" marR="0" indent="0" algn="l" defTabSz="367347" rtl="0" latinLnBrk="0">
        <a:lnSpc>
          <a:spcPct val="100000"/>
        </a:lnSpc>
        <a:spcBef>
          <a:spcPts val="0"/>
        </a:spcBef>
        <a:spcAft>
          <a:spcPts val="0"/>
        </a:spcAft>
        <a:buClrTx/>
        <a:buSzTx/>
        <a:buFontTx/>
        <a:buNone/>
        <a:tabLst/>
        <a:defRPr sz="4000" b="1" i="0" u="none" strike="noStrike" cap="none" spc="0" baseline="2495">
          <a:solidFill>
            <a:srgbClr val="111111"/>
          </a:solidFill>
          <a:uFillTx/>
          <a:latin typeface="+mn-lt"/>
          <a:ea typeface="+mn-ea"/>
          <a:cs typeface="+mn-cs"/>
          <a:sym typeface="Helvetica"/>
        </a:defRPr>
      </a:lvl2pPr>
      <a:lvl3pPr marL="0" marR="0" indent="0" algn="l" defTabSz="367347" rtl="0" latinLnBrk="0">
        <a:lnSpc>
          <a:spcPct val="100000"/>
        </a:lnSpc>
        <a:spcBef>
          <a:spcPts val="0"/>
        </a:spcBef>
        <a:spcAft>
          <a:spcPts val="0"/>
        </a:spcAft>
        <a:buClrTx/>
        <a:buSzTx/>
        <a:buFontTx/>
        <a:buNone/>
        <a:tabLst/>
        <a:defRPr sz="4000" b="1" i="0" u="none" strike="noStrike" cap="none" spc="0" baseline="2495">
          <a:solidFill>
            <a:srgbClr val="111111"/>
          </a:solidFill>
          <a:uFillTx/>
          <a:latin typeface="+mn-lt"/>
          <a:ea typeface="+mn-ea"/>
          <a:cs typeface="+mn-cs"/>
          <a:sym typeface="Helvetica"/>
        </a:defRPr>
      </a:lvl3pPr>
      <a:lvl4pPr marL="0" marR="0" indent="0" algn="l" defTabSz="367347" rtl="0" latinLnBrk="0">
        <a:lnSpc>
          <a:spcPct val="100000"/>
        </a:lnSpc>
        <a:spcBef>
          <a:spcPts val="0"/>
        </a:spcBef>
        <a:spcAft>
          <a:spcPts val="0"/>
        </a:spcAft>
        <a:buClrTx/>
        <a:buSzTx/>
        <a:buFontTx/>
        <a:buNone/>
        <a:tabLst/>
        <a:defRPr sz="4000" b="1" i="0" u="none" strike="noStrike" cap="none" spc="0" baseline="2495">
          <a:solidFill>
            <a:srgbClr val="111111"/>
          </a:solidFill>
          <a:uFillTx/>
          <a:latin typeface="+mn-lt"/>
          <a:ea typeface="+mn-ea"/>
          <a:cs typeface="+mn-cs"/>
          <a:sym typeface="Helvetica"/>
        </a:defRPr>
      </a:lvl4pPr>
      <a:lvl5pPr marL="0" marR="0" indent="0" algn="l" defTabSz="367347" rtl="0" latinLnBrk="0">
        <a:lnSpc>
          <a:spcPct val="100000"/>
        </a:lnSpc>
        <a:spcBef>
          <a:spcPts val="0"/>
        </a:spcBef>
        <a:spcAft>
          <a:spcPts val="0"/>
        </a:spcAft>
        <a:buClrTx/>
        <a:buSzTx/>
        <a:buFontTx/>
        <a:buNone/>
        <a:tabLst/>
        <a:defRPr sz="4000" b="1" i="0" u="none" strike="noStrike" cap="none" spc="0" baseline="2495">
          <a:solidFill>
            <a:srgbClr val="111111"/>
          </a:solidFill>
          <a:uFillTx/>
          <a:latin typeface="+mn-lt"/>
          <a:ea typeface="+mn-ea"/>
          <a:cs typeface="+mn-cs"/>
          <a:sym typeface="Helvetica"/>
        </a:defRPr>
      </a:lvl5pPr>
      <a:lvl6pPr marL="0" marR="0" indent="0" algn="l" defTabSz="367347" rtl="0" latinLnBrk="0">
        <a:lnSpc>
          <a:spcPct val="100000"/>
        </a:lnSpc>
        <a:spcBef>
          <a:spcPts val="0"/>
        </a:spcBef>
        <a:spcAft>
          <a:spcPts val="0"/>
        </a:spcAft>
        <a:buClrTx/>
        <a:buSzTx/>
        <a:buFontTx/>
        <a:buNone/>
        <a:tabLst/>
        <a:defRPr sz="4000" b="1" i="0" u="none" strike="noStrike" cap="none" spc="0" baseline="2495">
          <a:solidFill>
            <a:srgbClr val="111111"/>
          </a:solidFill>
          <a:uFillTx/>
          <a:latin typeface="+mn-lt"/>
          <a:ea typeface="+mn-ea"/>
          <a:cs typeface="+mn-cs"/>
          <a:sym typeface="Helvetica"/>
        </a:defRPr>
      </a:lvl6pPr>
      <a:lvl7pPr marL="0" marR="0" indent="0" algn="l" defTabSz="367347" rtl="0" latinLnBrk="0">
        <a:lnSpc>
          <a:spcPct val="100000"/>
        </a:lnSpc>
        <a:spcBef>
          <a:spcPts val="0"/>
        </a:spcBef>
        <a:spcAft>
          <a:spcPts val="0"/>
        </a:spcAft>
        <a:buClrTx/>
        <a:buSzTx/>
        <a:buFontTx/>
        <a:buNone/>
        <a:tabLst/>
        <a:defRPr sz="4000" b="1" i="0" u="none" strike="noStrike" cap="none" spc="0" baseline="2495">
          <a:solidFill>
            <a:srgbClr val="111111"/>
          </a:solidFill>
          <a:uFillTx/>
          <a:latin typeface="+mn-lt"/>
          <a:ea typeface="+mn-ea"/>
          <a:cs typeface="+mn-cs"/>
          <a:sym typeface="Helvetica"/>
        </a:defRPr>
      </a:lvl7pPr>
      <a:lvl8pPr marL="0" marR="0" indent="0" algn="l" defTabSz="367347" rtl="0" latinLnBrk="0">
        <a:lnSpc>
          <a:spcPct val="100000"/>
        </a:lnSpc>
        <a:spcBef>
          <a:spcPts val="0"/>
        </a:spcBef>
        <a:spcAft>
          <a:spcPts val="0"/>
        </a:spcAft>
        <a:buClrTx/>
        <a:buSzTx/>
        <a:buFontTx/>
        <a:buNone/>
        <a:tabLst/>
        <a:defRPr sz="4000" b="1" i="0" u="none" strike="noStrike" cap="none" spc="0" baseline="2495">
          <a:solidFill>
            <a:srgbClr val="111111"/>
          </a:solidFill>
          <a:uFillTx/>
          <a:latin typeface="+mn-lt"/>
          <a:ea typeface="+mn-ea"/>
          <a:cs typeface="+mn-cs"/>
          <a:sym typeface="Helvetica"/>
        </a:defRPr>
      </a:lvl8pPr>
      <a:lvl9pPr marL="0" marR="0" indent="0" algn="l" defTabSz="367347" rtl="0" latinLnBrk="0">
        <a:lnSpc>
          <a:spcPct val="100000"/>
        </a:lnSpc>
        <a:spcBef>
          <a:spcPts val="0"/>
        </a:spcBef>
        <a:spcAft>
          <a:spcPts val="0"/>
        </a:spcAft>
        <a:buClrTx/>
        <a:buSzTx/>
        <a:buFontTx/>
        <a:buNone/>
        <a:tabLst/>
        <a:defRPr sz="4000" b="1" i="0" u="none" strike="noStrike" cap="none" spc="0" baseline="2495">
          <a:solidFill>
            <a:srgbClr val="111111"/>
          </a:solidFill>
          <a:uFillTx/>
          <a:latin typeface="+mn-lt"/>
          <a:ea typeface="+mn-ea"/>
          <a:cs typeface="+mn-cs"/>
          <a:sym typeface="Helvetica"/>
        </a:defRPr>
      </a:lvl9pPr>
    </p:titleStyle>
    <p:bodyStyle>
      <a:lvl1pPr marL="289152" marR="0" indent="-289152" algn="l" defTabSz="412750" rtl="0" latinLnBrk="0">
        <a:lnSpc>
          <a:spcPct val="100000"/>
        </a:lnSpc>
        <a:spcBef>
          <a:spcPts val="2950"/>
        </a:spcBef>
        <a:spcAft>
          <a:spcPts val="0"/>
        </a:spcAft>
        <a:buClrTx/>
        <a:buSzPct val="100000"/>
        <a:buFontTx/>
        <a:buChar char="‣"/>
        <a:tabLst/>
        <a:defRPr sz="2550" b="0" i="0" u="none" strike="noStrike" cap="none" spc="0" baseline="0">
          <a:solidFill>
            <a:srgbClr val="202020"/>
          </a:solidFill>
          <a:uFillTx/>
          <a:latin typeface="Gill Sans MT" panose="020B0502020104020203" pitchFamily="34" charset="0"/>
          <a:ea typeface="+mn-ea"/>
          <a:cs typeface="+mn-cs"/>
          <a:sym typeface="Helvetica"/>
        </a:defRPr>
      </a:lvl1pPr>
      <a:lvl2pPr marL="606652" marR="0" indent="-289152" algn="l" defTabSz="412750" rtl="0" latinLnBrk="0">
        <a:lnSpc>
          <a:spcPct val="100000"/>
        </a:lnSpc>
        <a:spcBef>
          <a:spcPts val="2950"/>
        </a:spcBef>
        <a:spcAft>
          <a:spcPts val="0"/>
        </a:spcAft>
        <a:buClrTx/>
        <a:buSzPct val="100000"/>
        <a:buFontTx/>
        <a:buChar char="‣"/>
        <a:tabLst/>
        <a:defRPr sz="2550" b="0" i="0" u="none" strike="noStrike" cap="none" spc="0" baseline="0">
          <a:solidFill>
            <a:srgbClr val="202020"/>
          </a:solidFill>
          <a:uFillTx/>
          <a:latin typeface="Gill Sans MT" panose="020B0502020104020203" pitchFamily="34" charset="0"/>
          <a:ea typeface="+mn-ea"/>
          <a:cs typeface="+mn-cs"/>
          <a:sym typeface="Helvetica"/>
        </a:defRPr>
      </a:lvl2pPr>
      <a:lvl3pPr marL="924152" marR="0" indent="-289152" algn="l" defTabSz="412750" rtl="0" latinLnBrk="0">
        <a:lnSpc>
          <a:spcPct val="100000"/>
        </a:lnSpc>
        <a:spcBef>
          <a:spcPts val="2950"/>
        </a:spcBef>
        <a:spcAft>
          <a:spcPts val="0"/>
        </a:spcAft>
        <a:buClrTx/>
        <a:buSzPct val="100000"/>
        <a:buFontTx/>
        <a:buChar char="‣"/>
        <a:tabLst/>
        <a:defRPr sz="2550" b="0" i="0" u="none" strike="noStrike" cap="none" spc="0" baseline="0">
          <a:solidFill>
            <a:srgbClr val="202020"/>
          </a:solidFill>
          <a:uFillTx/>
          <a:latin typeface="Gill Sans MT" panose="020B0502020104020203" pitchFamily="34" charset="0"/>
          <a:ea typeface="+mn-ea"/>
          <a:cs typeface="+mn-cs"/>
          <a:sym typeface="Helvetica"/>
        </a:defRPr>
      </a:lvl3pPr>
      <a:lvl4pPr marL="1241652" marR="0" indent="-289152" algn="l" defTabSz="412750" rtl="0" latinLnBrk="0">
        <a:lnSpc>
          <a:spcPct val="100000"/>
        </a:lnSpc>
        <a:spcBef>
          <a:spcPts val="2950"/>
        </a:spcBef>
        <a:spcAft>
          <a:spcPts val="0"/>
        </a:spcAft>
        <a:buClrTx/>
        <a:buSzPct val="100000"/>
        <a:buFontTx/>
        <a:buChar char="‣"/>
        <a:tabLst/>
        <a:defRPr sz="2550" b="0" i="0" u="none" strike="noStrike" cap="none" spc="0" baseline="0">
          <a:solidFill>
            <a:srgbClr val="202020"/>
          </a:solidFill>
          <a:uFillTx/>
          <a:latin typeface="Gill Sans MT" panose="020B0502020104020203" pitchFamily="34" charset="0"/>
          <a:ea typeface="+mn-ea"/>
          <a:cs typeface="+mn-cs"/>
          <a:sym typeface="Helvetica"/>
        </a:defRPr>
      </a:lvl4pPr>
      <a:lvl5pPr marL="1559152" marR="0" indent="-289152" algn="l" defTabSz="412750" rtl="0" latinLnBrk="0">
        <a:lnSpc>
          <a:spcPct val="100000"/>
        </a:lnSpc>
        <a:spcBef>
          <a:spcPts val="2950"/>
        </a:spcBef>
        <a:spcAft>
          <a:spcPts val="0"/>
        </a:spcAft>
        <a:buClrTx/>
        <a:buSzPct val="100000"/>
        <a:buFontTx/>
        <a:buChar char="‣"/>
        <a:tabLst/>
        <a:defRPr sz="2550" b="0" i="0" u="none" strike="noStrike" cap="none" spc="0" baseline="0">
          <a:solidFill>
            <a:srgbClr val="202020"/>
          </a:solidFill>
          <a:uFillTx/>
          <a:latin typeface="Gill Sans MT" panose="020B0502020104020203" pitchFamily="34" charset="0"/>
          <a:ea typeface="+mn-ea"/>
          <a:cs typeface="+mn-cs"/>
          <a:sym typeface="Helvetica"/>
        </a:defRPr>
      </a:lvl5pPr>
      <a:lvl6pPr marL="1924844" marR="0" indent="-337344" algn="l" defTabSz="412750" rtl="0" latinLnBrk="0">
        <a:lnSpc>
          <a:spcPct val="100000"/>
        </a:lnSpc>
        <a:spcBef>
          <a:spcPts val="2950"/>
        </a:spcBef>
        <a:spcAft>
          <a:spcPts val="0"/>
        </a:spcAft>
        <a:buClrTx/>
        <a:buSzPct val="125000"/>
        <a:buFontTx/>
        <a:buChar char="•"/>
        <a:tabLst/>
        <a:defRPr sz="2550" b="0" i="0" u="none" strike="noStrike" cap="none" spc="0" baseline="0">
          <a:solidFill>
            <a:srgbClr val="202020"/>
          </a:solidFill>
          <a:uFillTx/>
          <a:latin typeface="+mn-lt"/>
          <a:ea typeface="+mn-ea"/>
          <a:cs typeface="+mn-cs"/>
          <a:sym typeface="Helvetica"/>
        </a:defRPr>
      </a:lvl6pPr>
      <a:lvl7pPr marL="2242344" marR="0" indent="-337344" algn="l" defTabSz="412750" rtl="0" latinLnBrk="0">
        <a:lnSpc>
          <a:spcPct val="100000"/>
        </a:lnSpc>
        <a:spcBef>
          <a:spcPts val="2950"/>
        </a:spcBef>
        <a:spcAft>
          <a:spcPts val="0"/>
        </a:spcAft>
        <a:buClrTx/>
        <a:buSzPct val="125000"/>
        <a:buFontTx/>
        <a:buChar char="•"/>
        <a:tabLst/>
        <a:defRPr sz="2550" b="0" i="0" u="none" strike="noStrike" cap="none" spc="0" baseline="0">
          <a:solidFill>
            <a:srgbClr val="202020"/>
          </a:solidFill>
          <a:uFillTx/>
          <a:latin typeface="+mn-lt"/>
          <a:ea typeface="+mn-ea"/>
          <a:cs typeface="+mn-cs"/>
          <a:sym typeface="Helvetica"/>
        </a:defRPr>
      </a:lvl7pPr>
      <a:lvl8pPr marL="2559844" marR="0" indent="-337344" algn="l" defTabSz="412750" rtl="0" latinLnBrk="0">
        <a:lnSpc>
          <a:spcPct val="100000"/>
        </a:lnSpc>
        <a:spcBef>
          <a:spcPts val="2950"/>
        </a:spcBef>
        <a:spcAft>
          <a:spcPts val="0"/>
        </a:spcAft>
        <a:buClrTx/>
        <a:buSzPct val="125000"/>
        <a:buFontTx/>
        <a:buChar char="•"/>
        <a:tabLst/>
        <a:defRPr sz="2550" b="0" i="0" u="none" strike="noStrike" cap="none" spc="0" baseline="0">
          <a:solidFill>
            <a:srgbClr val="202020"/>
          </a:solidFill>
          <a:uFillTx/>
          <a:latin typeface="+mn-lt"/>
          <a:ea typeface="+mn-ea"/>
          <a:cs typeface="+mn-cs"/>
          <a:sym typeface="Helvetica"/>
        </a:defRPr>
      </a:lvl8pPr>
      <a:lvl9pPr marL="2877344" marR="0" indent="-337344" algn="l" defTabSz="412750" rtl="0" latinLnBrk="0">
        <a:lnSpc>
          <a:spcPct val="100000"/>
        </a:lnSpc>
        <a:spcBef>
          <a:spcPts val="2950"/>
        </a:spcBef>
        <a:spcAft>
          <a:spcPts val="0"/>
        </a:spcAft>
        <a:buClrTx/>
        <a:buSzPct val="125000"/>
        <a:buFontTx/>
        <a:buChar char="•"/>
        <a:tabLst/>
        <a:defRPr sz="2550" b="0" i="0" u="none" strike="noStrike" cap="none" spc="0" baseline="0">
          <a:solidFill>
            <a:srgbClr val="202020"/>
          </a:solidFill>
          <a:uFillTx/>
          <a:latin typeface="+mn-lt"/>
          <a:ea typeface="+mn-ea"/>
          <a:cs typeface="+mn-cs"/>
          <a:sym typeface="Helvetica"/>
        </a:defRPr>
      </a:lvl9pPr>
    </p:bodyStyle>
    <p:otherStyle>
      <a:lvl1pPr marL="0" marR="0" indent="0" algn="ctr" defTabSz="41275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a:defRPr>
      </a:lvl1pPr>
      <a:lvl2pPr marL="0" marR="0" indent="0" algn="ctr" defTabSz="41275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a:defRPr>
      </a:lvl2pPr>
      <a:lvl3pPr marL="0" marR="0" indent="0" algn="ctr" defTabSz="41275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a:defRPr>
      </a:lvl3pPr>
      <a:lvl4pPr marL="0" marR="0" indent="0" algn="ctr" defTabSz="41275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a:defRPr>
      </a:lvl4pPr>
      <a:lvl5pPr marL="0" marR="0" indent="0" algn="ctr" defTabSz="41275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a:defRPr>
      </a:lvl5pPr>
      <a:lvl6pPr marL="0" marR="0" indent="0" algn="ctr" defTabSz="41275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a:defRPr>
      </a:lvl6pPr>
      <a:lvl7pPr marL="0" marR="0" indent="0" algn="ctr" defTabSz="41275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a:defRPr>
      </a:lvl7pPr>
      <a:lvl8pPr marL="0" marR="0" indent="0" algn="ctr" defTabSz="41275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a:defRPr>
      </a:lvl8pPr>
      <a:lvl9pPr marL="0" marR="0" indent="0" algn="ctr" defTabSz="41275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 name="직사각형 4"/>
          <p:cNvSpPr/>
          <p:nvPr/>
        </p:nvSpPr>
        <p:spPr>
          <a:xfrm>
            <a:off x="0" y="-611"/>
            <a:ext cx="12192000" cy="706619"/>
          </a:xfrm>
          <a:prstGeom prst="rect">
            <a:avLst/>
          </a:prstGeom>
          <a:solidFill>
            <a:schemeClr val="tx2">
              <a:lumMod val="75000"/>
            </a:schemeClr>
          </a:solidFill>
          <a:ln w="9525">
            <a:noFill/>
          </a:ln>
        </p:spPr>
        <p:style>
          <a:lnRef idx="3">
            <a:schemeClr val="lt1"/>
          </a:lnRef>
          <a:fillRef idx="1">
            <a:schemeClr val="accent1"/>
          </a:fillRef>
          <a:effectRef idx="1">
            <a:schemeClr val="accent1"/>
          </a:effectRef>
          <a:fontRef idx="minor">
            <a:schemeClr val="lt1"/>
          </a:fontRef>
        </p:style>
        <p:txBody>
          <a:bodyPr lIns="252000" rtlCol="0" anchor="ctr"/>
          <a:lstStyle/>
          <a:p>
            <a:pPr algn="ctr"/>
            <a:endParaRPr lang="ko-KR" altLang="en-US" sz="1600" dirty="0">
              <a:solidFill>
                <a:srgbClr val="00B050"/>
              </a:solidFill>
              <a:latin typeface="Courier New" pitchFamily="49" charset="0"/>
              <a:ea typeface="맑은 고딕" pitchFamily="50" charset="-127"/>
              <a:cs typeface="Courier New" pitchFamily="49" charset="0"/>
            </a:endParaRPr>
          </a:p>
        </p:txBody>
      </p:sp>
      <p:sp>
        <p:nvSpPr>
          <p:cNvPr id="2" name="Rectangle 2"/>
          <p:cNvSpPr>
            <a:spLocks noGrp="1" noChangeArrowheads="1"/>
          </p:cNvSpPr>
          <p:nvPr>
            <p:ph type="title"/>
          </p:nvPr>
        </p:nvSpPr>
        <p:spPr bwMode="auto">
          <a:xfrm>
            <a:off x="285751" y="55564"/>
            <a:ext cx="11715749" cy="585787"/>
          </a:xfrm>
          <a:prstGeom prst="rect">
            <a:avLst/>
          </a:prstGeom>
          <a:noFill/>
          <a:ln w="9525">
            <a:noFill/>
            <a:miter lim="800000"/>
            <a:headEnd/>
            <a:tailEnd/>
          </a:ln>
          <a:effectLst>
            <a:outerShdw dist="17961" dir="2700000" algn="ctr" rotWithShape="0">
              <a:schemeClr val="tx1"/>
            </a:outerShdw>
          </a:effectLst>
        </p:spPr>
        <p:txBody>
          <a:bodyPr vert="horz" wrap="square" lIns="91440" tIns="45720" rIns="91440" bIns="45720" numCol="1" anchor="ctr" anchorCtr="0" compatLnSpc="1">
            <a:prstTxWarp prst="textNoShape">
              <a:avLst/>
            </a:prstTxWarp>
          </a:bodyPr>
          <a:lstStyle/>
          <a:p>
            <a:pPr lvl="0"/>
            <a:r>
              <a:rPr lang="ko-KR" altLang="en-US" dirty="0"/>
              <a:t>마스터 제목 스타일 편집</a:t>
            </a:r>
          </a:p>
        </p:txBody>
      </p:sp>
      <p:sp>
        <p:nvSpPr>
          <p:cNvPr id="1028" name="Rectangle 3"/>
          <p:cNvSpPr>
            <a:spLocks noGrp="1" noChangeArrowheads="1"/>
          </p:cNvSpPr>
          <p:nvPr>
            <p:ph type="body" idx="1"/>
          </p:nvPr>
        </p:nvSpPr>
        <p:spPr bwMode="auto">
          <a:xfrm>
            <a:off x="285751" y="1000125"/>
            <a:ext cx="11715749" cy="54292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1030" name="Rectangle 6"/>
          <p:cNvSpPr>
            <a:spLocks noGrp="1" noChangeArrowheads="1"/>
          </p:cNvSpPr>
          <p:nvPr>
            <p:ph type="sldNum" sz="quarter" idx="4"/>
          </p:nvPr>
        </p:nvSpPr>
        <p:spPr bwMode="auto">
          <a:xfrm>
            <a:off x="10001251" y="6562726"/>
            <a:ext cx="1428749" cy="22066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r">
              <a:defRPr sz="1000">
                <a:solidFill>
                  <a:schemeClr val="tx2">
                    <a:lumMod val="50000"/>
                  </a:schemeClr>
                </a:solidFill>
                <a:latin typeface="굴림" pitchFamily="50" charset="-127"/>
                <a:ea typeface="굴림" pitchFamily="50" charset="-127"/>
              </a:defRPr>
            </a:lvl1pPr>
          </a:lstStyle>
          <a:p>
            <a:pPr fontAlgn="base">
              <a:spcBef>
                <a:spcPct val="0"/>
              </a:spcBef>
              <a:spcAft>
                <a:spcPct val="0"/>
              </a:spcAft>
              <a:defRPr/>
            </a:pPr>
            <a:fld id="{85A0C360-F875-469D-A977-82806D0D3C5E}" type="slidenum">
              <a:rPr kumimoji="1" lang="en-US" altLang="ko-KR" smtClean="0">
                <a:solidFill>
                  <a:srgbClr val="1F497D">
                    <a:lumMod val="50000"/>
                  </a:srgbClr>
                </a:solidFill>
              </a:rPr>
              <a:pPr fontAlgn="base">
                <a:spcBef>
                  <a:spcPct val="0"/>
                </a:spcBef>
                <a:spcAft>
                  <a:spcPct val="0"/>
                </a:spcAft>
                <a:defRPr/>
              </a:pPr>
              <a:t>‹#›</a:t>
            </a:fld>
            <a:endParaRPr kumimoji="1" lang="en-US" altLang="ko-KR">
              <a:solidFill>
                <a:srgbClr val="1F497D">
                  <a:lumMod val="50000"/>
                </a:srgbClr>
              </a:solidFill>
            </a:endParaRPr>
          </a:p>
        </p:txBody>
      </p:sp>
      <p:sp>
        <p:nvSpPr>
          <p:cNvPr id="8" name="Rectangle 5"/>
          <p:cNvSpPr>
            <a:spLocks noGrp="1" noChangeArrowheads="1"/>
          </p:cNvSpPr>
          <p:nvPr>
            <p:ph type="ftr" sz="quarter" idx="3"/>
          </p:nvPr>
        </p:nvSpPr>
        <p:spPr>
          <a:xfrm>
            <a:off x="4044951" y="6559551"/>
            <a:ext cx="4051300" cy="220663"/>
          </a:xfrm>
          <a:prstGeom prst="rect">
            <a:avLst/>
          </a:prstGeom>
        </p:spPr>
        <p:txBody>
          <a:bodyPr/>
          <a:lstStyle>
            <a:lvl1pPr algn="ctr">
              <a:defRPr sz="1100" b="1">
                <a:latin typeface="맑은 고딕" pitchFamily="50" charset="-127"/>
                <a:ea typeface="맑은 고딕" pitchFamily="50" charset="-127"/>
              </a:defRPr>
            </a:lvl1pPr>
          </a:lstStyle>
          <a:p>
            <a:pPr fontAlgn="base">
              <a:spcBef>
                <a:spcPct val="0"/>
              </a:spcBef>
              <a:spcAft>
                <a:spcPct val="0"/>
              </a:spcAft>
              <a:defRPr/>
            </a:pPr>
            <a:r>
              <a:rPr kumimoji="1" lang="en-US" altLang="ko-KR">
                <a:solidFill>
                  <a:prstClr val="black"/>
                </a:solidFill>
              </a:rPr>
              <a:t>CSCI3150 Intro to OS</a:t>
            </a:r>
            <a:endParaRPr kumimoji="1" lang="ko-KR" altLang="en-US" dirty="0">
              <a:solidFill>
                <a:prstClr val="black"/>
              </a:solidFill>
            </a:endParaRPr>
          </a:p>
        </p:txBody>
      </p:sp>
      <p:sp>
        <p:nvSpPr>
          <p:cNvPr id="10" name="직사각형 9"/>
          <p:cNvSpPr/>
          <p:nvPr/>
        </p:nvSpPr>
        <p:spPr>
          <a:xfrm>
            <a:off x="0" y="706009"/>
            <a:ext cx="12192000" cy="45719"/>
          </a:xfrm>
          <a:prstGeom prst="rect">
            <a:avLst/>
          </a:prstGeom>
          <a:solidFill>
            <a:schemeClr val="accent1">
              <a:lumMod val="75000"/>
            </a:schemeClr>
          </a:solidFill>
          <a:ln w="9525">
            <a:noFill/>
          </a:ln>
        </p:spPr>
        <p:style>
          <a:lnRef idx="3">
            <a:schemeClr val="lt1"/>
          </a:lnRef>
          <a:fillRef idx="1">
            <a:schemeClr val="accent1"/>
          </a:fillRef>
          <a:effectRef idx="1">
            <a:schemeClr val="accent1"/>
          </a:effectRef>
          <a:fontRef idx="minor">
            <a:schemeClr val="lt1"/>
          </a:fontRef>
        </p:style>
        <p:txBody>
          <a:bodyPr lIns="252000" rtlCol="0" anchor="ctr"/>
          <a:lstStyle/>
          <a:p>
            <a:pPr algn="ctr"/>
            <a:endParaRPr lang="ko-KR" altLang="en-US" sz="1600" dirty="0">
              <a:solidFill>
                <a:srgbClr val="00B050"/>
              </a:solidFill>
              <a:latin typeface="Courier New" pitchFamily="49" charset="0"/>
              <a:ea typeface="맑은 고딕" pitchFamily="50" charset="-127"/>
              <a:cs typeface="Courier New" pitchFamily="49" charset="0"/>
            </a:endParaRPr>
          </a:p>
        </p:txBody>
      </p:sp>
      <p:sp>
        <p:nvSpPr>
          <p:cNvPr id="3" name="직사각형 4">
            <a:extLst>
              <a:ext uri="{FF2B5EF4-FFF2-40B4-BE49-F238E27FC236}">
                <a16:creationId xmlns:a16="http://schemas.microsoft.com/office/drawing/2014/main" id="{79080D6B-51FF-A0DF-25E8-FF0EAF67824A}"/>
              </a:ext>
            </a:extLst>
          </p:cNvPr>
          <p:cNvSpPr/>
          <p:nvPr userDrawn="1"/>
        </p:nvSpPr>
        <p:spPr>
          <a:xfrm>
            <a:off x="0" y="-611"/>
            <a:ext cx="12192000" cy="706619"/>
          </a:xfrm>
          <a:prstGeom prst="rect">
            <a:avLst/>
          </a:prstGeom>
          <a:solidFill>
            <a:schemeClr val="tx2">
              <a:lumMod val="75000"/>
            </a:schemeClr>
          </a:solidFill>
          <a:ln w="9525">
            <a:noFill/>
          </a:ln>
        </p:spPr>
        <p:style>
          <a:lnRef idx="3">
            <a:schemeClr val="lt1"/>
          </a:lnRef>
          <a:fillRef idx="1">
            <a:schemeClr val="accent1"/>
          </a:fillRef>
          <a:effectRef idx="1">
            <a:schemeClr val="accent1"/>
          </a:effectRef>
          <a:fontRef idx="minor">
            <a:schemeClr val="lt1"/>
          </a:fontRef>
        </p:style>
        <p:txBody>
          <a:bodyPr lIns="252000" rtlCol="0" anchor="ctr"/>
          <a:lstStyle/>
          <a:p>
            <a:pPr algn="ctr"/>
            <a:endParaRPr lang="ko-KR" altLang="en-US" sz="1600" dirty="0">
              <a:solidFill>
                <a:srgbClr val="00B050"/>
              </a:solidFill>
              <a:latin typeface="Courier New" pitchFamily="49" charset="0"/>
              <a:ea typeface="맑은 고딕" pitchFamily="50" charset="-127"/>
              <a:cs typeface="Courier New" pitchFamily="49" charset="0"/>
            </a:endParaRPr>
          </a:p>
        </p:txBody>
      </p:sp>
      <p:sp>
        <p:nvSpPr>
          <p:cNvPr id="4" name="직사각형 9">
            <a:extLst>
              <a:ext uri="{FF2B5EF4-FFF2-40B4-BE49-F238E27FC236}">
                <a16:creationId xmlns:a16="http://schemas.microsoft.com/office/drawing/2014/main" id="{6BFFBB33-933A-D4D7-367B-A5210D9F6580}"/>
              </a:ext>
            </a:extLst>
          </p:cNvPr>
          <p:cNvSpPr/>
          <p:nvPr userDrawn="1"/>
        </p:nvSpPr>
        <p:spPr>
          <a:xfrm>
            <a:off x="0" y="706009"/>
            <a:ext cx="12192000" cy="45719"/>
          </a:xfrm>
          <a:prstGeom prst="rect">
            <a:avLst/>
          </a:prstGeom>
          <a:solidFill>
            <a:schemeClr val="accent1">
              <a:lumMod val="75000"/>
            </a:schemeClr>
          </a:solidFill>
          <a:ln w="9525">
            <a:noFill/>
          </a:ln>
        </p:spPr>
        <p:style>
          <a:lnRef idx="3">
            <a:schemeClr val="lt1"/>
          </a:lnRef>
          <a:fillRef idx="1">
            <a:schemeClr val="accent1"/>
          </a:fillRef>
          <a:effectRef idx="1">
            <a:schemeClr val="accent1"/>
          </a:effectRef>
          <a:fontRef idx="minor">
            <a:schemeClr val="lt1"/>
          </a:fontRef>
        </p:style>
        <p:txBody>
          <a:bodyPr lIns="252000" rtlCol="0" anchor="ctr"/>
          <a:lstStyle/>
          <a:p>
            <a:pPr algn="ctr"/>
            <a:endParaRPr lang="ko-KR" altLang="en-US" sz="1600" dirty="0">
              <a:solidFill>
                <a:srgbClr val="00B050"/>
              </a:solidFill>
              <a:latin typeface="Courier New" pitchFamily="49" charset="0"/>
              <a:ea typeface="맑은 고딕" pitchFamily="50" charset="-127"/>
              <a:cs typeface="Courier New" pitchFamily="49" charset="0"/>
            </a:endParaRPr>
          </a:p>
        </p:txBody>
      </p:sp>
    </p:spTree>
    <p:extLst>
      <p:ext uri="{BB962C8B-B14F-4D97-AF65-F5344CB8AC3E}">
        <p14:creationId xmlns:p14="http://schemas.microsoft.com/office/powerpoint/2010/main" val="4236907306"/>
      </p:ext>
    </p:extLst>
  </p:cSld>
  <p:clrMap bg1="lt1" tx1="dk1" bg2="lt2" tx2="dk2" accent1="accent1" accent2="accent2" accent3="accent3" accent4="accent4" accent5="accent5" accent6="accent6" hlink="hlink" folHlink="folHlink"/>
  <p:sldLayoutIdLst>
    <p:sldLayoutId id="2147483675" r:id="rId1"/>
  </p:sldLayoutIdLst>
  <p:transition>
    <p:zoom/>
  </p:transition>
  <p:hf hdr="0" dt="0"/>
  <p:txStyles>
    <p:titleStyle>
      <a:lvl1pPr algn="l" rtl="0" eaLnBrk="1" fontAlgn="base" latinLnBrk="1" hangingPunct="1">
        <a:spcBef>
          <a:spcPct val="0"/>
        </a:spcBef>
        <a:spcAft>
          <a:spcPct val="0"/>
        </a:spcAft>
        <a:defRPr kumimoji="1" sz="2400">
          <a:solidFill>
            <a:schemeClr val="bg1"/>
          </a:solidFill>
          <a:latin typeface="+mj-lt"/>
          <a:ea typeface="+mj-ea"/>
          <a:cs typeface="+mj-cs"/>
        </a:defRPr>
      </a:lvl1pPr>
      <a:lvl2pPr algn="l" rtl="0" eaLnBrk="1" fontAlgn="base" latinLnBrk="1" hangingPunct="1">
        <a:spcBef>
          <a:spcPct val="0"/>
        </a:spcBef>
        <a:spcAft>
          <a:spcPct val="0"/>
        </a:spcAft>
        <a:defRPr kumimoji="1" sz="2400">
          <a:solidFill>
            <a:srgbClr val="FFFF00"/>
          </a:solidFill>
          <a:latin typeface="HY견고딕" pitchFamily="18" charset="-127"/>
          <a:ea typeface="HY견고딕" pitchFamily="18" charset="-127"/>
        </a:defRPr>
      </a:lvl2pPr>
      <a:lvl3pPr algn="l" rtl="0" eaLnBrk="1" fontAlgn="base" latinLnBrk="1" hangingPunct="1">
        <a:spcBef>
          <a:spcPct val="0"/>
        </a:spcBef>
        <a:spcAft>
          <a:spcPct val="0"/>
        </a:spcAft>
        <a:defRPr kumimoji="1" sz="2400">
          <a:solidFill>
            <a:srgbClr val="FFFF00"/>
          </a:solidFill>
          <a:latin typeface="HY견고딕" pitchFamily="18" charset="-127"/>
          <a:ea typeface="HY견고딕" pitchFamily="18" charset="-127"/>
        </a:defRPr>
      </a:lvl3pPr>
      <a:lvl4pPr algn="l" rtl="0" eaLnBrk="1" fontAlgn="base" latinLnBrk="1" hangingPunct="1">
        <a:spcBef>
          <a:spcPct val="0"/>
        </a:spcBef>
        <a:spcAft>
          <a:spcPct val="0"/>
        </a:spcAft>
        <a:defRPr kumimoji="1" sz="2400">
          <a:solidFill>
            <a:srgbClr val="FFFF00"/>
          </a:solidFill>
          <a:latin typeface="HY견고딕" pitchFamily="18" charset="-127"/>
          <a:ea typeface="HY견고딕" pitchFamily="18" charset="-127"/>
        </a:defRPr>
      </a:lvl4pPr>
      <a:lvl5pPr algn="l" rtl="0" eaLnBrk="1" fontAlgn="base" latinLnBrk="1" hangingPunct="1">
        <a:spcBef>
          <a:spcPct val="0"/>
        </a:spcBef>
        <a:spcAft>
          <a:spcPct val="0"/>
        </a:spcAft>
        <a:defRPr kumimoji="1" sz="2400">
          <a:solidFill>
            <a:srgbClr val="FFFF00"/>
          </a:solidFill>
          <a:latin typeface="HY견고딕" pitchFamily="18" charset="-127"/>
          <a:ea typeface="HY견고딕" pitchFamily="18" charset="-127"/>
        </a:defRPr>
      </a:lvl5pPr>
      <a:lvl6pPr marL="457200" algn="l" rtl="0" eaLnBrk="1" fontAlgn="base" latinLnBrk="1" hangingPunct="1">
        <a:spcBef>
          <a:spcPct val="0"/>
        </a:spcBef>
        <a:spcAft>
          <a:spcPct val="0"/>
        </a:spcAft>
        <a:defRPr kumimoji="1" sz="3000">
          <a:solidFill>
            <a:schemeClr val="bg1"/>
          </a:solidFill>
          <a:latin typeface="HY견고딕" pitchFamily="18" charset="-127"/>
          <a:ea typeface="HY견고딕" pitchFamily="18" charset="-127"/>
        </a:defRPr>
      </a:lvl6pPr>
      <a:lvl7pPr marL="914400" algn="l" rtl="0" eaLnBrk="1" fontAlgn="base" latinLnBrk="1" hangingPunct="1">
        <a:spcBef>
          <a:spcPct val="0"/>
        </a:spcBef>
        <a:spcAft>
          <a:spcPct val="0"/>
        </a:spcAft>
        <a:defRPr kumimoji="1" sz="3000">
          <a:solidFill>
            <a:schemeClr val="bg1"/>
          </a:solidFill>
          <a:latin typeface="HY견고딕" pitchFamily="18" charset="-127"/>
          <a:ea typeface="HY견고딕" pitchFamily="18" charset="-127"/>
        </a:defRPr>
      </a:lvl7pPr>
      <a:lvl8pPr marL="1371600" algn="l" rtl="0" eaLnBrk="1" fontAlgn="base" latinLnBrk="1" hangingPunct="1">
        <a:spcBef>
          <a:spcPct val="0"/>
        </a:spcBef>
        <a:spcAft>
          <a:spcPct val="0"/>
        </a:spcAft>
        <a:defRPr kumimoji="1" sz="3000">
          <a:solidFill>
            <a:schemeClr val="bg1"/>
          </a:solidFill>
          <a:latin typeface="HY견고딕" pitchFamily="18" charset="-127"/>
          <a:ea typeface="HY견고딕" pitchFamily="18" charset="-127"/>
        </a:defRPr>
      </a:lvl8pPr>
      <a:lvl9pPr marL="1828800" algn="l" rtl="0" eaLnBrk="1" fontAlgn="base" latinLnBrk="1" hangingPunct="1">
        <a:spcBef>
          <a:spcPct val="0"/>
        </a:spcBef>
        <a:spcAft>
          <a:spcPct val="0"/>
        </a:spcAft>
        <a:defRPr kumimoji="1" sz="3000">
          <a:solidFill>
            <a:schemeClr val="bg1"/>
          </a:solidFill>
          <a:latin typeface="HY견고딕" pitchFamily="18" charset="-127"/>
          <a:ea typeface="HY견고딕" pitchFamily="18" charset="-127"/>
        </a:defRPr>
      </a:lvl9pPr>
    </p:titleStyle>
    <p:bodyStyle>
      <a:lvl1pPr marL="342900" indent="-342900" algn="l" rtl="0" eaLnBrk="1" fontAlgn="base" latinLnBrk="1" hangingPunct="1">
        <a:spcBef>
          <a:spcPct val="20000"/>
        </a:spcBef>
        <a:spcAft>
          <a:spcPct val="0"/>
        </a:spcAft>
        <a:buClr>
          <a:srgbClr val="002060"/>
        </a:buClr>
        <a:buSzPct val="65000"/>
        <a:buFont typeface="Wingdings" pitchFamily="2" charset="2"/>
        <a:buChar char=""/>
        <a:defRPr kumimoji="1" sz="2000">
          <a:solidFill>
            <a:srgbClr val="10253F"/>
          </a:solidFill>
          <a:latin typeface="맑은 고딕" pitchFamily="50" charset="-127"/>
          <a:ea typeface="맑은 고딕" pitchFamily="50" charset="-127"/>
          <a:cs typeface="+mn-cs"/>
        </a:defRPr>
      </a:lvl1pPr>
      <a:lvl2pPr marL="742950" indent="-285750" algn="l" rtl="0" eaLnBrk="1" fontAlgn="base" latinLnBrk="1" hangingPunct="1">
        <a:spcBef>
          <a:spcPct val="20000"/>
        </a:spcBef>
        <a:spcAft>
          <a:spcPct val="0"/>
        </a:spcAft>
        <a:buClr>
          <a:srgbClr val="007E3C"/>
        </a:buClr>
        <a:buSzPct val="100000"/>
        <a:buFont typeface="Wingdings" pitchFamily="2" charset="2"/>
        <a:buChar char=""/>
        <a:defRPr kumimoji="1">
          <a:solidFill>
            <a:srgbClr val="10253F"/>
          </a:solidFill>
          <a:latin typeface="맑은 고딕" pitchFamily="50" charset="-127"/>
          <a:ea typeface="맑은 고딕" pitchFamily="50" charset="-127"/>
        </a:defRPr>
      </a:lvl2pPr>
      <a:lvl3pPr marL="1143000" indent="-228600" algn="l" rtl="0" eaLnBrk="1" fontAlgn="base" latinLnBrk="1" hangingPunct="1">
        <a:spcBef>
          <a:spcPct val="20000"/>
        </a:spcBef>
        <a:spcAft>
          <a:spcPct val="0"/>
        </a:spcAft>
        <a:buClr>
          <a:srgbClr val="002060"/>
        </a:buClr>
        <a:buSzPct val="65000"/>
        <a:buFont typeface="Wingdings" pitchFamily="2" charset="2"/>
        <a:buChar char=""/>
        <a:defRPr kumimoji="1" sz="1600">
          <a:solidFill>
            <a:srgbClr val="10253F"/>
          </a:solidFill>
          <a:latin typeface="맑은 고딕" pitchFamily="50" charset="-127"/>
          <a:ea typeface="맑은 고딕" pitchFamily="50" charset="-127"/>
        </a:defRPr>
      </a:lvl3pPr>
      <a:lvl4pPr marL="1600200" indent="-228600" algn="l" rtl="0" eaLnBrk="1" fontAlgn="base" latinLnBrk="1" hangingPunct="1">
        <a:spcBef>
          <a:spcPct val="20000"/>
        </a:spcBef>
        <a:spcAft>
          <a:spcPct val="0"/>
        </a:spcAft>
        <a:buClr>
          <a:srgbClr val="00B03C"/>
        </a:buClr>
        <a:buSzPct val="65000"/>
        <a:buFont typeface="Wingdings" pitchFamily="2" charset="2"/>
        <a:buChar char=""/>
        <a:defRPr kumimoji="1" sz="1400">
          <a:solidFill>
            <a:srgbClr val="10253F"/>
          </a:solidFill>
          <a:latin typeface="맑은 고딕" pitchFamily="50" charset="-127"/>
          <a:ea typeface="맑은 고딕" pitchFamily="50" charset="-127"/>
        </a:defRPr>
      </a:lvl4pPr>
      <a:lvl5pPr marL="2057400" indent="-228600" algn="l" rtl="0" eaLnBrk="1" fontAlgn="base" latinLnBrk="1" hangingPunct="1">
        <a:spcBef>
          <a:spcPct val="20000"/>
        </a:spcBef>
        <a:spcAft>
          <a:spcPct val="0"/>
        </a:spcAft>
        <a:buClr>
          <a:srgbClr val="002060"/>
        </a:buClr>
        <a:buFont typeface="Wingdings" pitchFamily="2" charset="2"/>
        <a:buChar char=""/>
        <a:defRPr kumimoji="1" sz="1400">
          <a:solidFill>
            <a:srgbClr val="10253F"/>
          </a:solidFill>
          <a:latin typeface="맑은 고딕" pitchFamily="50" charset="-127"/>
          <a:ea typeface="맑은 고딕" pitchFamily="50" charset="-127"/>
        </a:defRPr>
      </a:lvl5pPr>
      <a:lvl6pPr marL="2514600" indent="-228600" algn="l" rtl="0" eaLnBrk="1" fontAlgn="base" latinLnBrk="1" hangingPunct="1">
        <a:spcBef>
          <a:spcPct val="20000"/>
        </a:spcBef>
        <a:spcAft>
          <a:spcPct val="0"/>
        </a:spcAft>
        <a:buChar char="»"/>
        <a:defRPr kumimoji="1" sz="2000">
          <a:solidFill>
            <a:schemeClr val="tx1"/>
          </a:solidFill>
          <a:latin typeface="+mn-lt"/>
          <a:ea typeface="+mn-ea"/>
        </a:defRPr>
      </a:lvl6pPr>
      <a:lvl7pPr marL="2971800" indent="-228600" algn="l" rtl="0" eaLnBrk="1" fontAlgn="base" latinLnBrk="1" hangingPunct="1">
        <a:spcBef>
          <a:spcPct val="20000"/>
        </a:spcBef>
        <a:spcAft>
          <a:spcPct val="0"/>
        </a:spcAft>
        <a:buChar char="»"/>
        <a:defRPr kumimoji="1" sz="2000">
          <a:solidFill>
            <a:schemeClr val="tx1"/>
          </a:solidFill>
          <a:latin typeface="+mn-lt"/>
          <a:ea typeface="+mn-ea"/>
        </a:defRPr>
      </a:lvl7pPr>
      <a:lvl8pPr marL="3429000" indent="-228600" algn="l" rtl="0" eaLnBrk="1" fontAlgn="base" latinLnBrk="1" hangingPunct="1">
        <a:spcBef>
          <a:spcPct val="20000"/>
        </a:spcBef>
        <a:spcAft>
          <a:spcPct val="0"/>
        </a:spcAft>
        <a:buChar char="»"/>
        <a:defRPr kumimoji="1" sz="2000">
          <a:solidFill>
            <a:schemeClr val="tx1"/>
          </a:solidFill>
          <a:latin typeface="+mn-lt"/>
          <a:ea typeface="+mn-ea"/>
        </a:defRPr>
      </a:lvl8pPr>
      <a:lvl9pPr marL="3886200" indent="-228600" algn="l" rtl="0" eaLnBrk="1" fontAlgn="base" latinLnBrk="1" hangingPunct="1">
        <a:spcBef>
          <a:spcPct val="20000"/>
        </a:spcBef>
        <a:spcAft>
          <a:spcPct val="0"/>
        </a:spcAft>
        <a:buChar char="»"/>
        <a:defRPr kumimoji="1" sz="2000">
          <a:solidFill>
            <a:schemeClr val="tx1"/>
          </a:solidFill>
          <a:latin typeface="+mn-lt"/>
          <a:ea typeface="+mn-ea"/>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F8C13C63-B26A-4A9C-A1CA-724346AB2906}"/>
              </a:ext>
            </a:extLst>
          </p:cNvPr>
          <p:cNvSpPr>
            <a:spLocks noGrp="1"/>
          </p:cNvSpPr>
          <p:nvPr>
            <p:ph type="body" sz="half" idx="1"/>
          </p:nvPr>
        </p:nvSpPr>
        <p:spPr>
          <a:xfrm>
            <a:off x="889000" y="4235450"/>
            <a:ext cx="10414000" cy="1774360"/>
          </a:xfrm>
        </p:spPr>
        <p:txBody>
          <a:bodyPr>
            <a:normAutofit/>
          </a:bodyPr>
          <a:lstStyle/>
          <a:p>
            <a:r>
              <a:rPr lang="en-US" altLang="zh-CN" dirty="0">
                <a:solidFill>
                  <a:schemeClr val="bg1">
                    <a:lumMod val="95000"/>
                  </a:schemeClr>
                </a:solidFill>
                <a:latin typeface="Gill Sans MT" panose="020B0502020104020203" pitchFamily="34" charset="0"/>
              </a:rPr>
              <a:t>CHEN</a:t>
            </a:r>
            <a:r>
              <a:rPr lang="en-US" altLang="zh-CN" dirty="0">
                <a:solidFill>
                  <a:schemeClr val="bg1">
                    <a:lumMod val="95000"/>
                  </a:schemeClr>
                </a:solidFill>
              </a:rPr>
              <a:t>,</a:t>
            </a:r>
            <a:r>
              <a:rPr lang="en-US" altLang="zh-CN" dirty="0">
                <a:solidFill>
                  <a:schemeClr val="bg1">
                    <a:lumMod val="95000"/>
                  </a:schemeClr>
                </a:solidFill>
                <a:latin typeface="Gill Sans MT" panose="020B0502020104020203" pitchFamily="34" charset="0"/>
              </a:rPr>
              <a:t> </a:t>
            </a:r>
            <a:r>
              <a:rPr lang="en-US" altLang="zh-CN" dirty="0" err="1">
                <a:solidFill>
                  <a:schemeClr val="bg1">
                    <a:lumMod val="95000"/>
                  </a:schemeClr>
                </a:solidFill>
                <a:latin typeface="Gill Sans MT" panose="020B0502020104020203" pitchFamily="34" charset="0"/>
              </a:rPr>
              <a:t>Kaiwen</a:t>
            </a:r>
            <a:endParaRPr lang="en-US" altLang="zh-CN" dirty="0">
              <a:solidFill>
                <a:schemeClr val="bg1">
                  <a:lumMod val="95000"/>
                </a:schemeClr>
              </a:solidFill>
              <a:latin typeface="Gill Sans MT" panose="020B0502020104020203" pitchFamily="34" charset="0"/>
            </a:endParaRPr>
          </a:p>
          <a:p>
            <a:r>
              <a:rPr lang="nb-NO" altLang="zh-CN" dirty="0" err="1">
                <a:solidFill>
                  <a:schemeClr val="bg1">
                    <a:lumMod val="95000"/>
                  </a:schemeClr>
                </a:solidFill>
              </a:rPr>
              <a:t>Oct</a:t>
            </a:r>
            <a:r>
              <a:rPr lang="nb-NO" altLang="zh-CN" dirty="0">
                <a:solidFill>
                  <a:schemeClr val="bg1">
                    <a:lumMod val="95000"/>
                  </a:schemeClr>
                </a:solidFill>
                <a:latin typeface="Gill Sans MT" panose="020B0502020104020203" pitchFamily="34" charset="0"/>
              </a:rPr>
              <a:t> </a:t>
            </a:r>
            <a:r>
              <a:rPr lang="en-US" altLang="zh-CN" dirty="0">
                <a:solidFill>
                  <a:schemeClr val="bg1">
                    <a:lumMod val="95000"/>
                  </a:schemeClr>
                </a:solidFill>
                <a:latin typeface="Gill Sans MT" panose="020B0502020104020203" pitchFamily="34" charset="0"/>
              </a:rPr>
              <a:t>31</a:t>
            </a:r>
            <a:r>
              <a:rPr lang="nb-NO" altLang="zh-CN" dirty="0">
                <a:solidFill>
                  <a:schemeClr val="bg1">
                    <a:lumMod val="95000"/>
                  </a:schemeClr>
                </a:solidFill>
                <a:latin typeface="Gill Sans MT" panose="020B0502020104020203" pitchFamily="34" charset="0"/>
              </a:rPr>
              <a:t>, 2024</a:t>
            </a:r>
          </a:p>
        </p:txBody>
      </p:sp>
      <p:sp>
        <p:nvSpPr>
          <p:cNvPr id="7" name="TextBox 6">
            <a:extLst>
              <a:ext uri="{FF2B5EF4-FFF2-40B4-BE49-F238E27FC236}">
                <a16:creationId xmlns:a16="http://schemas.microsoft.com/office/drawing/2014/main" id="{8D32768C-F15F-6E75-41D1-9F14D317D991}"/>
              </a:ext>
            </a:extLst>
          </p:cNvPr>
          <p:cNvSpPr txBox="1"/>
          <p:nvPr/>
        </p:nvSpPr>
        <p:spPr>
          <a:xfrm>
            <a:off x="889000" y="1489226"/>
            <a:ext cx="10632440" cy="103105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0" marR="0" lvl="1" indent="0" algn="l" defTabSz="292100" rtl="0" eaLnBrk="1" fontAlgn="auto" latinLnBrk="0" hangingPunct="0">
              <a:lnSpc>
                <a:spcPct val="100000"/>
              </a:lnSpc>
              <a:spcBef>
                <a:spcPts val="0"/>
              </a:spcBef>
              <a:spcAft>
                <a:spcPts val="0"/>
              </a:spcAft>
              <a:buClrTx/>
              <a:buSzTx/>
              <a:buFontTx/>
              <a:buNone/>
              <a:tabLst/>
              <a:defRPr/>
            </a:pPr>
            <a:r>
              <a:rPr lang="en-US" sz="3300" b="1" kern="0" dirty="0">
                <a:solidFill>
                  <a:srgbClr val="FFFFFF">
                    <a:lumMod val="95000"/>
                  </a:srgbClr>
                </a:solidFill>
                <a:latin typeface="Gill Sans MT" panose="020B0502020104020203" pitchFamily="34" charset="0"/>
                <a:cs typeface="Helvetica"/>
                <a:sym typeface="Helvetica"/>
              </a:rPr>
              <a:t>Tutorial </a:t>
            </a:r>
            <a:r>
              <a:rPr lang="en-US" altLang="zh-CN" sz="3300" b="1" kern="0" dirty="0">
                <a:solidFill>
                  <a:srgbClr val="FFFFFF">
                    <a:lumMod val="95000"/>
                  </a:srgbClr>
                </a:solidFill>
                <a:latin typeface="Gill Sans MT" panose="020B0502020104020203" pitchFamily="34" charset="0"/>
                <a:cs typeface="Helvetica"/>
                <a:sym typeface="Helvetica"/>
              </a:rPr>
              <a:t>9</a:t>
            </a:r>
            <a:r>
              <a:rPr lang="en-US" sz="3300" b="1" kern="0" dirty="0">
                <a:solidFill>
                  <a:srgbClr val="FFFFFF">
                    <a:lumMod val="95000"/>
                  </a:srgbClr>
                </a:solidFill>
                <a:latin typeface="Gill Sans MT" panose="020B0502020104020203" pitchFamily="34" charset="0"/>
                <a:cs typeface="Helvetica"/>
                <a:sym typeface="Helvetica"/>
              </a:rPr>
              <a:t>: Swapping Algorithms</a:t>
            </a:r>
            <a:endParaRPr kumimoji="0" lang="en-US" sz="3300" b="1" i="0" u="none" strike="noStrike" kern="0" cap="none" spc="0" normalizeH="0" baseline="0" noProof="0" dirty="0">
              <a:ln>
                <a:noFill/>
              </a:ln>
              <a:solidFill>
                <a:srgbClr val="FFFFFF">
                  <a:lumMod val="95000"/>
                </a:srgbClr>
              </a:solidFill>
              <a:effectLst/>
              <a:uLnTx/>
              <a:uFillTx/>
              <a:latin typeface="Gill Sans MT" panose="020B0502020104020203" pitchFamily="34" charset="0"/>
              <a:cs typeface="Helvetica"/>
              <a:sym typeface="Helvetica"/>
            </a:endParaRPr>
          </a:p>
          <a:p>
            <a:pPr marL="0" marR="0" lvl="1" indent="0" algn="l" defTabSz="292100" rtl="0" eaLnBrk="1" fontAlgn="auto" latinLnBrk="0" hangingPunct="0">
              <a:lnSpc>
                <a:spcPct val="100000"/>
              </a:lnSpc>
              <a:spcBef>
                <a:spcPts val="0"/>
              </a:spcBef>
              <a:spcAft>
                <a:spcPts val="0"/>
              </a:spcAft>
              <a:buClrTx/>
              <a:buSzTx/>
              <a:buFontTx/>
              <a:buNone/>
              <a:tabLst/>
              <a:defRPr/>
            </a:pPr>
            <a:r>
              <a:rPr kumimoji="0" lang="en-US" sz="2800" b="1" i="0" u="none" strike="noStrike" kern="0" cap="none" spc="0" normalizeH="0" baseline="0" noProof="0" dirty="0">
                <a:ln>
                  <a:noFill/>
                </a:ln>
                <a:solidFill>
                  <a:srgbClr val="FFFFFF">
                    <a:lumMod val="95000"/>
                  </a:srgbClr>
                </a:solidFill>
                <a:effectLst/>
                <a:uLnTx/>
                <a:uFillTx/>
                <a:latin typeface="Gill Sans MT" panose="020B0502020104020203" pitchFamily="34" charset="0"/>
                <a:cs typeface="Helvetica"/>
                <a:sym typeface="Helvetica"/>
              </a:rPr>
              <a:t>CSCI3150 Introduction to Operating Systems, Fall 2024</a:t>
            </a:r>
          </a:p>
        </p:txBody>
      </p:sp>
    </p:spTree>
    <p:extLst>
      <p:ext uri="{BB962C8B-B14F-4D97-AF65-F5344CB8AC3E}">
        <p14:creationId xmlns:p14="http://schemas.microsoft.com/office/powerpoint/2010/main" val="2808513160"/>
      </p:ext>
    </p:ext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010D03-E126-DCE3-813B-3509FADE443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94EA6D7-CA7A-0596-0FAF-BB652A7B3F55}"/>
              </a:ext>
            </a:extLst>
          </p:cNvPr>
          <p:cNvSpPr>
            <a:spLocks noGrp="1"/>
          </p:cNvSpPr>
          <p:nvPr>
            <p:ph type="title"/>
          </p:nvPr>
        </p:nvSpPr>
        <p:spPr/>
        <p:txBody>
          <a:bodyPr/>
          <a:lstStyle/>
          <a:p>
            <a:r>
              <a:rPr lang="en-US" dirty="0"/>
              <a:t>CLOCK Example</a:t>
            </a:r>
          </a:p>
        </p:txBody>
      </p:sp>
      <p:sp>
        <p:nvSpPr>
          <p:cNvPr id="3" name="Text Placeholder 2">
            <a:extLst>
              <a:ext uri="{FF2B5EF4-FFF2-40B4-BE49-F238E27FC236}">
                <a16:creationId xmlns:a16="http://schemas.microsoft.com/office/drawing/2014/main" id="{D444DD19-E2CB-C6BE-8614-9CEE833D1490}"/>
              </a:ext>
            </a:extLst>
          </p:cNvPr>
          <p:cNvSpPr>
            <a:spLocks noGrp="1"/>
          </p:cNvSpPr>
          <p:nvPr>
            <p:ph type="body" idx="1"/>
          </p:nvPr>
        </p:nvSpPr>
        <p:spPr>
          <a:xfrm>
            <a:off x="844551" y="1229566"/>
            <a:ext cx="10237107" cy="5499530"/>
          </a:xfrm>
        </p:spPr>
        <p:txBody>
          <a:bodyPr lIns="25400" tIns="25400" rIns="25400" bIns="25400" anchor="t">
            <a:normAutofit/>
          </a:bodyPr>
          <a:lstStyle/>
          <a:p>
            <a:pPr marL="288925" indent="-288925">
              <a:buFont typeface="Wingdings" pitchFamily="2" charset="2"/>
              <a:buChar char="Ø"/>
              <a:defRPr/>
            </a:pPr>
            <a:endParaRPr lang="en-US" sz="2400" dirty="0">
              <a:cs typeface="Helvetica"/>
            </a:endParaRPr>
          </a:p>
          <a:p>
            <a:pPr marL="288925" indent="-288925">
              <a:buFont typeface="Wingdings" pitchFamily="2" charset="2"/>
              <a:buChar char="Ø"/>
              <a:defRPr/>
            </a:pPr>
            <a:endParaRPr lang="en-US" sz="2400" dirty="0">
              <a:cs typeface="Helvetica"/>
            </a:endParaRPr>
          </a:p>
        </p:txBody>
      </p:sp>
      <p:sp>
        <p:nvSpPr>
          <p:cNvPr id="4" name="Slide Number Placeholder 3">
            <a:extLst>
              <a:ext uri="{FF2B5EF4-FFF2-40B4-BE49-F238E27FC236}">
                <a16:creationId xmlns:a16="http://schemas.microsoft.com/office/drawing/2014/main" id="{8B63947A-CE4A-07A8-A9DE-2B3132AC84B8}"/>
              </a:ext>
            </a:extLst>
          </p:cNvPr>
          <p:cNvSpPr>
            <a:spLocks noGrp="1"/>
          </p:cNvSpPr>
          <p:nvPr>
            <p:ph type="sldNum" sz="quarter" idx="2"/>
          </p:nvPr>
        </p:nvSpPr>
        <p:spPr>
          <a:xfrm>
            <a:off x="11686121" y="6400800"/>
            <a:ext cx="218008" cy="379591"/>
          </a:xfrm>
        </p:spPr>
        <p:txBody>
          <a:bodyPr/>
          <a:lstStyle/>
          <a:p>
            <a:pPr marL="0" marR="0" lvl="0" indent="0" algn="ctr" defTabSz="412750" rtl="0" eaLnBrk="1" fontAlgn="auto" latinLnBrk="0" hangingPunct="0">
              <a:lnSpc>
                <a:spcPct val="100000"/>
              </a:lnSpc>
              <a:spcBef>
                <a:spcPts val="0"/>
              </a:spcBef>
              <a:spcAft>
                <a:spcPts val="0"/>
              </a:spcAft>
              <a:buClrTx/>
              <a:buSzTx/>
              <a:buFontTx/>
              <a:buNone/>
              <a:tabLst/>
              <a:defRPr/>
            </a:pPr>
            <a:fld id="{86CB4B4D-7CA3-9044-876B-883B54F8677D}" type="slidenum">
              <a:rPr kumimoji="0" lang="en-US" sz="1800" b="0" i="0" u="none" strike="noStrike" kern="0" cap="none" spc="0" normalizeH="0" baseline="0" noProof="0">
                <a:ln>
                  <a:noFill/>
                </a:ln>
                <a:solidFill>
                  <a:srgbClr val="800080"/>
                </a:solidFill>
                <a:effectLst/>
                <a:uLnTx/>
                <a:uFillTx/>
                <a:latin typeface="Gill Sans MT" panose="020B0502020104020203" pitchFamily="34" charset="0"/>
                <a:cs typeface="Helvetica"/>
                <a:sym typeface="Helvetica"/>
              </a:rPr>
              <a:pPr marL="0" marR="0" lvl="0" indent="0" algn="ctr" defTabSz="412750" rtl="0" eaLnBrk="1" fontAlgn="auto" latinLnBrk="0" hangingPunct="0">
                <a:lnSpc>
                  <a:spcPct val="100000"/>
                </a:lnSpc>
                <a:spcBef>
                  <a:spcPts val="0"/>
                </a:spcBef>
                <a:spcAft>
                  <a:spcPts val="0"/>
                </a:spcAft>
                <a:buClrTx/>
                <a:buSzTx/>
                <a:buFontTx/>
                <a:buNone/>
                <a:tabLst/>
                <a:defRPr/>
              </a:pPr>
              <a:t>10</a:t>
            </a:fld>
            <a:endParaRPr kumimoji="0" lang="en-US" sz="1800" b="0" i="0" u="none" strike="noStrike" kern="0" cap="none" spc="0" normalizeH="0" baseline="0" noProof="0">
              <a:ln>
                <a:noFill/>
              </a:ln>
              <a:solidFill>
                <a:srgbClr val="800080"/>
              </a:solidFill>
              <a:effectLst/>
              <a:uLnTx/>
              <a:uFillTx/>
              <a:latin typeface="Gill Sans MT" panose="020B0502020104020203" pitchFamily="34" charset="0"/>
              <a:cs typeface="Helvetica"/>
              <a:sym typeface="Helvetica"/>
            </a:endParaRPr>
          </a:p>
        </p:txBody>
      </p:sp>
      <p:sp>
        <p:nvSpPr>
          <p:cNvPr id="5" name="文字版面配置區 2">
            <a:extLst>
              <a:ext uri="{FF2B5EF4-FFF2-40B4-BE49-F238E27FC236}">
                <a16:creationId xmlns:a16="http://schemas.microsoft.com/office/drawing/2014/main" id="{8D0383CC-C5DC-43C6-8C60-4EEDD69C420B}"/>
              </a:ext>
            </a:extLst>
          </p:cNvPr>
          <p:cNvSpPr txBox="1">
            <a:spLocks/>
          </p:cNvSpPr>
          <p:nvPr/>
        </p:nvSpPr>
        <p:spPr>
          <a:xfrm>
            <a:off x="844550" y="1229567"/>
            <a:ext cx="10502900" cy="4648200"/>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ormAutofit/>
          </a:bodyPr>
          <a:lstStyle>
            <a:lvl1pPr marL="289152" marR="0" indent="-289152" algn="l" defTabSz="412750" rtl="0" latinLnBrk="0">
              <a:lnSpc>
                <a:spcPct val="100000"/>
              </a:lnSpc>
              <a:spcBef>
                <a:spcPts val="2950"/>
              </a:spcBef>
              <a:spcAft>
                <a:spcPts val="0"/>
              </a:spcAft>
              <a:buClrTx/>
              <a:buSzPct val="100000"/>
              <a:buFontTx/>
              <a:buChar char="‣"/>
              <a:tabLst/>
              <a:defRPr sz="2550" b="0" i="0" u="none" strike="noStrike" cap="none" spc="0" baseline="0">
                <a:solidFill>
                  <a:srgbClr val="202020"/>
                </a:solidFill>
                <a:uFillTx/>
                <a:latin typeface="Gill Sans MT" panose="020B0502020104020203" pitchFamily="34" charset="0"/>
                <a:ea typeface="+mn-ea"/>
                <a:cs typeface="+mn-cs"/>
                <a:sym typeface="Helvetica"/>
              </a:defRPr>
            </a:lvl1pPr>
            <a:lvl2pPr marL="606652" marR="0" indent="-289152" algn="l" defTabSz="412750" rtl="0" latinLnBrk="0">
              <a:lnSpc>
                <a:spcPct val="100000"/>
              </a:lnSpc>
              <a:spcBef>
                <a:spcPts val="2950"/>
              </a:spcBef>
              <a:spcAft>
                <a:spcPts val="0"/>
              </a:spcAft>
              <a:buClrTx/>
              <a:buSzPct val="100000"/>
              <a:buFontTx/>
              <a:buChar char="‣"/>
              <a:tabLst/>
              <a:defRPr sz="2550" b="0" i="0" u="none" strike="noStrike" cap="none" spc="0" baseline="0">
                <a:solidFill>
                  <a:srgbClr val="202020"/>
                </a:solidFill>
                <a:uFillTx/>
                <a:latin typeface="Gill Sans MT" panose="020B0502020104020203" pitchFamily="34" charset="0"/>
                <a:ea typeface="+mn-ea"/>
                <a:cs typeface="+mn-cs"/>
                <a:sym typeface="Helvetica"/>
              </a:defRPr>
            </a:lvl2pPr>
            <a:lvl3pPr marL="924152" marR="0" indent="-289152" algn="l" defTabSz="412750" rtl="0" latinLnBrk="0">
              <a:lnSpc>
                <a:spcPct val="100000"/>
              </a:lnSpc>
              <a:spcBef>
                <a:spcPts val="2950"/>
              </a:spcBef>
              <a:spcAft>
                <a:spcPts val="0"/>
              </a:spcAft>
              <a:buClrTx/>
              <a:buSzPct val="100000"/>
              <a:buFontTx/>
              <a:buChar char="‣"/>
              <a:tabLst/>
              <a:defRPr sz="2550" b="0" i="0" u="none" strike="noStrike" cap="none" spc="0" baseline="0">
                <a:solidFill>
                  <a:srgbClr val="202020"/>
                </a:solidFill>
                <a:uFillTx/>
                <a:latin typeface="Gill Sans MT" panose="020B0502020104020203" pitchFamily="34" charset="0"/>
                <a:ea typeface="+mn-ea"/>
                <a:cs typeface="+mn-cs"/>
                <a:sym typeface="Helvetica"/>
              </a:defRPr>
            </a:lvl3pPr>
            <a:lvl4pPr marL="1241652" marR="0" indent="-289152" algn="l" defTabSz="412750" rtl="0" latinLnBrk="0">
              <a:lnSpc>
                <a:spcPct val="100000"/>
              </a:lnSpc>
              <a:spcBef>
                <a:spcPts val="2950"/>
              </a:spcBef>
              <a:spcAft>
                <a:spcPts val="0"/>
              </a:spcAft>
              <a:buClrTx/>
              <a:buSzPct val="100000"/>
              <a:buFontTx/>
              <a:buChar char="‣"/>
              <a:tabLst/>
              <a:defRPr sz="2550" b="0" i="0" u="none" strike="noStrike" cap="none" spc="0" baseline="0">
                <a:solidFill>
                  <a:srgbClr val="202020"/>
                </a:solidFill>
                <a:uFillTx/>
                <a:latin typeface="Gill Sans MT" panose="020B0502020104020203" pitchFamily="34" charset="0"/>
                <a:ea typeface="+mn-ea"/>
                <a:cs typeface="+mn-cs"/>
                <a:sym typeface="Helvetica"/>
              </a:defRPr>
            </a:lvl4pPr>
            <a:lvl5pPr marL="1559152" marR="0" indent="-289152" algn="l" defTabSz="412750" rtl="0" latinLnBrk="0">
              <a:lnSpc>
                <a:spcPct val="100000"/>
              </a:lnSpc>
              <a:spcBef>
                <a:spcPts val="2950"/>
              </a:spcBef>
              <a:spcAft>
                <a:spcPts val="0"/>
              </a:spcAft>
              <a:buClrTx/>
              <a:buSzPct val="100000"/>
              <a:buFontTx/>
              <a:buChar char="‣"/>
              <a:tabLst/>
              <a:defRPr sz="2550" b="0" i="0" u="none" strike="noStrike" cap="none" spc="0" baseline="0">
                <a:solidFill>
                  <a:srgbClr val="202020"/>
                </a:solidFill>
                <a:uFillTx/>
                <a:latin typeface="Gill Sans MT" panose="020B0502020104020203" pitchFamily="34" charset="0"/>
                <a:ea typeface="+mn-ea"/>
                <a:cs typeface="+mn-cs"/>
                <a:sym typeface="Helvetica"/>
              </a:defRPr>
            </a:lvl5pPr>
            <a:lvl6pPr marL="1924844" marR="0" indent="-337344" algn="l" defTabSz="412750" rtl="0" latinLnBrk="0">
              <a:lnSpc>
                <a:spcPct val="100000"/>
              </a:lnSpc>
              <a:spcBef>
                <a:spcPts val="2950"/>
              </a:spcBef>
              <a:spcAft>
                <a:spcPts val="0"/>
              </a:spcAft>
              <a:buClrTx/>
              <a:buSzPct val="125000"/>
              <a:buFontTx/>
              <a:buChar char="•"/>
              <a:tabLst/>
              <a:defRPr sz="2550" b="0" i="0" u="none" strike="noStrike" cap="none" spc="0" baseline="0">
                <a:solidFill>
                  <a:srgbClr val="202020"/>
                </a:solidFill>
                <a:uFillTx/>
                <a:latin typeface="+mn-lt"/>
                <a:ea typeface="+mn-ea"/>
                <a:cs typeface="+mn-cs"/>
                <a:sym typeface="Helvetica"/>
              </a:defRPr>
            </a:lvl6pPr>
            <a:lvl7pPr marL="2242344" marR="0" indent="-337344" algn="l" defTabSz="412750" rtl="0" latinLnBrk="0">
              <a:lnSpc>
                <a:spcPct val="100000"/>
              </a:lnSpc>
              <a:spcBef>
                <a:spcPts val="2950"/>
              </a:spcBef>
              <a:spcAft>
                <a:spcPts val="0"/>
              </a:spcAft>
              <a:buClrTx/>
              <a:buSzPct val="125000"/>
              <a:buFontTx/>
              <a:buChar char="•"/>
              <a:tabLst/>
              <a:defRPr sz="2550" b="0" i="0" u="none" strike="noStrike" cap="none" spc="0" baseline="0">
                <a:solidFill>
                  <a:srgbClr val="202020"/>
                </a:solidFill>
                <a:uFillTx/>
                <a:latin typeface="+mn-lt"/>
                <a:ea typeface="+mn-ea"/>
                <a:cs typeface="+mn-cs"/>
                <a:sym typeface="Helvetica"/>
              </a:defRPr>
            </a:lvl7pPr>
            <a:lvl8pPr marL="2559844" marR="0" indent="-337344" algn="l" defTabSz="412750" rtl="0" latinLnBrk="0">
              <a:lnSpc>
                <a:spcPct val="100000"/>
              </a:lnSpc>
              <a:spcBef>
                <a:spcPts val="2950"/>
              </a:spcBef>
              <a:spcAft>
                <a:spcPts val="0"/>
              </a:spcAft>
              <a:buClrTx/>
              <a:buSzPct val="125000"/>
              <a:buFontTx/>
              <a:buChar char="•"/>
              <a:tabLst/>
              <a:defRPr sz="2550" b="0" i="0" u="none" strike="noStrike" cap="none" spc="0" baseline="0">
                <a:solidFill>
                  <a:srgbClr val="202020"/>
                </a:solidFill>
                <a:uFillTx/>
                <a:latin typeface="+mn-lt"/>
                <a:ea typeface="+mn-ea"/>
                <a:cs typeface="+mn-cs"/>
                <a:sym typeface="Helvetica"/>
              </a:defRPr>
            </a:lvl8pPr>
            <a:lvl9pPr marL="2877344" marR="0" indent="-337344" algn="l" defTabSz="412750" rtl="0" latinLnBrk="0">
              <a:lnSpc>
                <a:spcPct val="100000"/>
              </a:lnSpc>
              <a:spcBef>
                <a:spcPts val="2950"/>
              </a:spcBef>
              <a:spcAft>
                <a:spcPts val="0"/>
              </a:spcAft>
              <a:buClrTx/>
              <a:buSzPct val="125000"/>
              <a:buFontTx/>
              <a:buChar char="•"/>
              <a:tabLst/>
              <a:defRPr sz="2550" b="0" i="0" u="none" strike="noStrike" cap="none" spc="0" baseline="0">
                <a:solidFill>
                  <a:srgbClr val="202020"/>
                </a:solidFill>
                <a:uFillTx/>
                <a:latin typeface="+mn-lt"/>
                <a:ea typeface="+mn-ea"/>
                <a:cs typeface="+mn-cs"/>
                <a:sym typeface="Helvetica"/>
              </a:defRPr>
            </a:lvl9pPr>
          </a:lstStyle>
          <a:p>
            <a:pPr>
              <a:buFont typeface="Wingdings" pitchFamily="2" charset="2"/>
              <a:buChar char="Ø"/>
            </a:pPr>
            <a:r>
              <a:rPr kumimoji="1" lang="en-HK" altLang="zh-HK" sz="2000" kern="0" dirty="0"/>
              <a:t>Consider the need to access the following addresses in order and there are 5 cache lines in the cache</a:t>
            </a:r>
            <a:r>
              <a:rPr kumimoji="1" lang="zh-CN" altLang="en-US" sz="2000" kern="0" dirty="0"/>
              <a:t>：</a:t>
            </a:r>
            <a:endParaRPr kumimoji="1" lang="en-US" altLang="zh-CN" sz="2000" kern="0" dirty="0"/>
          </a:p>
          <a:p>
            <a:pPr lvl="1">
              <a:buFont typeface="Wingdings" pitchFamily="2" charset="2"/>
              <a:buChar char="Ø"/>
            </a:pPr>
            <a:r>
              <a:rPr kumimoji="1" lang="en-HK" altLang="zh-HK" sz="2000" kern="0" dirty="0"/>
              <a:t>0x1A2B, 0x3C4D, 0x1A2B, 0x5E6F, 0x7A8B, 0x9A8B, 0x7A9F, 0x7A8B, 0x7CAB, 0x1A2B, 0x3C4D</a:t>
            </a:r>
            <a:endParaRPr kumimoji="1" lang="zh-HK" altLang="en-US" sz="2000" kern="0" dirty="0"/>
          </a:p>
          <a:p>
            <a:endParaRPr kumimoji="1" lang="zh-HK" altLang="en-US" kern="0" dirty="0"/>
          </a:p>
        </p:txBody>
      </p:sp>
      <p:graphicFrame>
        <p:nvGraphicFramePr>
          <p:cNvPr id="6" name="表格 5">
            <a:extLst>
              <a:ext uri="{FF2B5EF4-FFF2-40B4-BE49-F238E27FC236}">
                <a16:creationId xmlns:a16="http://schemas.microsoft.com/office/drawing/2014/main" id="{30EB6251-506A-1200-0C3A-F0B779E0D5DD}"/>
              </a:ext>
            </a:extLst>
          </p:cNvPr>
          <p:cNvGraphicFramePr>
            <a:graphicFrameLocks noGrp="1"/>
          </p:cNvGraphicFramePr>
          <p:nvPr>
            <p:extLst>
              <p:ext uri="{D42A27DB-BD31-4B8C-83A1-F6EECF244321}">
                <p14:modId xmlns:p14="http://schemas.microsoft.com/office/powerpoint/2010/main" val="809097981"/>
              </p:ext>
            </p:extLst>
          </p:nvPr>
        </p:nvGraphicFramePr>
        <p:xfrm>
          <a:off x="275383" y="3145749"/>
          <a:ext cx="11628743" cy="1864176"/>
        </p:xfrm>
        <a:graphic>
          <a:graphicData uri="http://schemas.openxmlformats.org/drawingml/2006/table">
            <a:tbl>
              <a:tblPr firstRow="1" bandRow="1">
                <a:tableStyleId>{5C22544A-7EE6-4342-B048-85BDC9FD1C3A}</a:tableStyleId>
              </a:tblPr>
              <a:tblGrid>
                <a:gridCol w="777562">
                  <a:extLst>
                    <a:ext uri="{9D8B030D-6E8A-4147-A177-3AD203B41FA5}">
                      <a16:colId xmlns:a16="http://schemas.microsoft.com/office/drawing/2014/main" val="193479814"/>
                    </a:ext>
                  </a:extLst>
                </a:gridCol>
                <a:gridCol w="1163872">
                  <a:extLst>
                    <a:ext uri="{9D8B030D-6E8A-4147-A177-3AD203B41FA5}">
                      <a16:colId xmlns:a16="http://schemas.microsoft.com/office/drawing/2014/main" val="1716589779"/>
                    </a:ext>
                  </a:extLst>
                </a:gridCol>
                <a:gridCol w="970717">
                  <a:extLst>
                    <a:ext uri="{9D8B030D-6E8A-4147-A177-3AD203B41FA5}">
                      <a16:colId xmlns:a16="http://schemas.microsoft.com/office/drawing/2014/main" val="501484178"/>
                    </a:ext>
                  </a:extLst>
                </a:gridCol>
                <a:gridCol w="970717">
                  <a:extLst>
                    <a:ext uri="{9D8B030D-6E8A-4147-A177-3AD203B41FA5}">
                      <a16:colId xmlns:a16="http://schemas.microsoft.com/office/drawing/2014/main" val="1143594152"/>
                    </a:ext>
                  </a:extLst>
                </a:gridCol>
                <a:gridCol w="970717">
                  <a:extLst>
                    <a:ext uri="{9D8B030D-6E8A-4147-A177-3AD203B41FA5}">
                      <a16:colId xmlns:a16="http://schemas.microsoft.com/office/drawing/2014/main" val="1577941903"/>
                    </a:ext>
                  </a:extLst>
                </a:gridCol>
                <a:gridCol w="970717">
                  <a:extLst>
                    <a:ext uri="{9D8B030D-6E8A-4147-A177-3AD203B41FA5}">
                      <a16:colId xmlns:a16="http://schemas.microsoft.com/office/drawing/2014/main" val="2797801632"/>
                    </a:ext>
                  </a:extLst>
                </a:gridCol>
                <a:gridCol w="970717">
                  <a:extLst>
                    <a:ext uri="{9D8B030D-6E8A-4147-A177-3AD203B41FA5}">
                      <a16:colId xmlns:a16="http://schemas.microsoft.com/office/drawing/2014/main" val="7929478"/>
                    </a:ext>
                  </a:extLst>
                </a:gridCol>
                <a:gridCol w="970717">
                  <a:extLst>
                    <a:ext uri="{9D8B030D-6E8A-4147-A177-3AD203B41FA5}">
                      <a16:colId xmlns:a16="http://schemas.microsoft.com/office/drawing/2014/main" val="2881714486"/>
                    </a:ext>
                  </a:extLst>
                </a:gridCol>
                <a:gridCol w="970717">
                  <a:extLst>
                    <a:ext uri="{9D8B030D-6E8A-4147-A177-3AD203B41FA5}">
                      <a16:colId xmlns:a16="http://schemas.microsoft.com/office/drawing/2014/main" val="265731271"/>
                    </a:ext>
                  </a:extLst>
                </a:gridCol>
                <a:gridCol w="990585">
                  <a:extLst>
                    <a:ext uri="{9D8B030D-6E8A-4147-A177-3AD203B41FA5}">
                      <a16:colId xmlns:a16="http://schemas.microsoft.com/office/drawing/2014/main" val="185076688"/>
                    </a:ext>
                  </a:extLst>
                </a:gridCol>
                <a:gridCol w="956524">
                  <a:extLst>
                    <a:ext uri="{9D8B030D-6E8A-4147-A177-3AD203B41FA5}">
                      <a16:colId xmlns:a16="http://schemas.microsoft.com/office/drawing/2014/main" val="1292931026"/>
                    </a:ext>
                  </a:extLst>
                </a:gridCol>
                <a:gridCol w="945181">
                  <a:extLst>
                    <a:ext uri="{9D8B030D-6E8A-4147-A177-3AD203B41FA5}">
                      <a16:colId xmlns:a16="http://schemas.microsoft.com/office/drawing/2014/main" val="992510072"/>
                    </a:ext>
                  </a:extLst>
                </a:gridCol>
              </a:tblGrid>
              <a:tr h="306616">
                <a:tc>
                  <a:txBody>
                    <a:bodyPr/>
                    <a:lstStyle/>
                    <a:p>
                      <a:r>
                        <a:rPr lang="en-US" altLang="zh-HK" sz="1400" b="1" dirty="0">
                          <a:solidFill>
                            <a:schemeClr val="tx1"/>
                          </a:solidFill>
                        </a:rPr>
                        <a:t>-&gt;</a:t>
                      </a:r>
                      <a:endParaRPr lang="zh-HK" altLang="en-US" sz="1400" b="1" dirty="0">
                        <a:solidFill>
                          <a:schemeClr val="tx1"/>
                        </a:solidFill>
                      </a:endParaRPr>
                    </a:p>
                  </a:txBody>
                  <a:tcPr/>
                </a:tc>
                <a:tc>
                  <a:txBody>
                    <a:bodyPr/>
                    <a:lstStyle/>
                    <a:p>
                      <a:r>
                        <a:rPr lang="en-US" altLang="zh-HK" sz="1400" b="1" dirty="0">
                          <a:solidFill>
                            <a:schemeClr val="tx1"/>
                          </a:solidFill>
                        </a:rPr>
                        <a:t>1A2B(1)</a:t>
                      </a:r>
                      <a:endParaRPr lang="zh-HK" altLang="en-US" sz="1400" b="1" dirty="0">
                        <a:solidFill>
                          <a:schemeClr val="tx1"/>
                        </a:solidFill>
                      </a:endParaRPr>
                    </a:p>
                  </a:txBody>
                  <a:tcPr/>
                </a:tc>
                <a:tc>
                  <a:txBody>
                    <a:bodyPr/>
                    <a:lstStyle/>
                    <a:p>
                      <a:r>
                        <a:rPr lang="en-US" altLang="zh-HK" sz="1400" b="1" dirty="0">
                          <a:solidFill>
                            <a:schemeClr val="tx1"/>
                          </a:solidFill>
                        </a:rPr>
                        <a:t>1A2B(1)</a:t>
                      </a:r>
                      <a:endParaRPr lang="zh-HK" altLang="en-US" sz="1400" b="1" dirty="0">
                        <a:solidFill>
                          <a:schemeClr val="tx1"/>
                        </a:solidFill>
                      </a:endParaRPr>
                    </a:p>
                  </a:txBody>
                  <a:tcPr/>
                </a:tc>
                <a:tc>
                  <a:txBody>
                    <a:bodyPr/>
                    <a:lstStyle/>
                    <a:p>
                      <a:r>
                        <a:rPr lang="en-US" altLang="zh-HK" sz="1400" b="1" dirty="0">
                          <a:solidFill>
                            <a:srgbClr val="FFFF00"/>
                          </a:solidFill>
                        </a:rPr>
                        <a:t>1A2B(1)</a:t>
                      </a:r>
                      <a:endParaRPr lang="zh-HK" altLang="en-US" sz="1400" b="1" dirty="0">
                        <a:solidFill>
                          <a:srgbClr val="FFFF00"/>
                        </a:solidFill>
                      </a:endParaRPr>
                    </a:p>
                  </a:txBody>
                  <a:tcPr/>
                </a:tc>
                <a:tc>
                  <a:txBody>
                    <a:bodyPr/>
                    <a:lstStyle/>
                    <a:p>
                      <a:r>
                        <a:rPr lang="en-US" altLang="zh-HK" sz="1400" b="1" dirty="0">
                          <a:solidFill>
                            <a:schemeClr val="tx1"/>
                          </a:solidFill>
                        </a:rPr>
                        <a:t>1A2B(1)</a:t>
                      </a:r>
                      <a:endParaRPr lang="zh-HK" altLang="en-US" sz="1400" b="1" dirty="0">
                        <a:solidFill>
                          <a:schemeClr val="tx1"/>
                        </a:solidFill>
                      </a:endParaRPr>
                    </a:p>
                  </a:txBody>
                  <a:tcPr/>
                </a:tc>
                <a:tc>
                  <a:txBody>
                    <a:bodyPr/>
                    <a:lstStyle/>
                    <a:p>
                      <a:r>
                        <a:rPr lang="en-US" altLang="zh-HK" sz="1400" b="1" dirty="0">
                          <a:solidFill>
                            <a:schemeClr val="tx1"/>
                          </a:solidFill>
                        </a:rPr>
                        <a:t>1A2B(1)</a:t>
                      </a:r>
                      <a:endParaRPr lang="zh-HK" altLang="en-US" sz="1400" b="1" dirty="0">
                        <a:solidFill>
                          <a:schemeClr val="tx1"/>
                        </a:solidFill>
                      </a:endParaRPr>
                    </a:p>
                  </a:txBody>
                  <a:tcPr/>
                </a:tc>
                <a:tc>
                  <a:txBody>
                    <a:bodyPr/>
                    <a:lstStyle/>
                    <a:p>
                      <a:r>
                        <a:rPr lang="en-US" altLang="zh-HK" sz="1400" b="1" dirty="0">
                          <a:solidFill>
                            <a:schemeClr val="tx1"/>
                          </a:solidFill>
                        </a:rPr>
                        <a:t>-&gt;</a:t>
                      </a:r>
                      <a:r>
                        <a:rPr lang="en-US" altLang="zh-HK" sz="1400" b="1" dirty="0">
                          <a:solidFill>
                            <a:srgbClr val="FF0000"/>
                          </a:solidFill>
                        </a:rPr>
                        <a:t>1A2B(1)</a:t>
                      </a:r>
                      <a:endParaRPr lang="zh-HK" altLang="en-US" sz="1400" b="1" dirty="0">
                        <a:solidFill>
                          <a:srgbClr val="FF0000"/>
                        </a:solidFill>
                      </a:endParaRPr>
                    </a:p>
                  </a:txBody>
                  <a:tcPr/>
                </a:tc>
                <a:tc>
                  <a:txBody>
                    <a:bodyPr/>
                    <a:lstStyle/>
                    <a:p>
                      <a:r>
                        <a:rPr lang="en-US" altLang="zh-HK" sz="1400" b="1" dirty="0">
                          <a:solidFill>
                            <a:schemeClr val="tx1"/>
                          </a:solidFill>
                        </a:rPr>
                        <a:t>7A9F(1)</a:t>
                      </a:r>
                      <a:endParaRPr lang="zh-HK" altLang="en-US" sz="1400" b="1" dirty="0">
                        <a:solidFill>
                          <a:schemeClr val="tx1"/>
                        </a:solidFill>
                      </a:endParaRPr>
                    </a:p>
                  </a:txBody>
                  <a:tcPr/>
                </a:tc>
                <a:tc>
                  <a:txBody>
                    <a:bodyPr/>
                    <a:lstStyle/>
                    <a:p>
                      <a:r>
                        <a:rPr lang="en-US" altLang="zh-HK" sz="1400" b="1" dirty="0">
                          <a:solidFill>
                            <a:schemeClr val="tx1"/>
                          </a:solidFill>
                        </a:rPr>
                        <a:t>7A9F(1)</a:t>
                      </a:r>
                      <a:endParaRPr lang="zh-HK" altLang="en-US" sz="1400" b="1" dirty="0">
                        <a:solidFill>
                          <a:schemeClr val="tx1"/>
                        </a:solidFill>
                      </a:endParaRPr>
                    </a:p>
                  </a:txBody>
                  <a:tcPr/>
                </a:tc>
                <a:tc>
                  <a:txBody>
                    <a:bodyPr/>
                    <a:lstStyle/>
                    <a:p>
                      <a:pPr marL="0" marR="0" lvl="0" indent="0" algn="ctr" defTabSz="412750" rtl="0" eaLnBrk="1" fontAlgn="auto" latinLnBrk="0" hangingPunct="1">
                        <a:lnSpc>
                          <a:spcPct val="100000"/>
                        </a:lnSpc>
                        <a:spcBef>
                          <a:spcPts val="0"/>
                        </a:spcBef>
                        <a:spcAft>
                          <a:spcPts val="0"/>
                        </a:spcAft>
                        <a:buClrTx/>
                        <a:buSzTx/>
                        <a:buFontTx/>
                        <a:buNone/>
                        <a:tabLst/>
                        <a:defRPr/>
                      </a:pPr>
                      <a:r>
                        <a:rPr lang="en-US" altLang="zh-HK" sz="1400" b="1" dirty="0">
                          <a:solidFill>
                            <a:schemeClr val="tx1"/>
                          </a:solidFill>
                        </a:rPr>
                        <a:t>7A9F(1)</a:t>
                      </a:r>
                      <a:endParaRPr lang="zh-HK" altLang="en-US" sz="1400" b="1" dirty="0">
                        <a:solidFill>
                          <a:schemeClr val="tx1"/>
                        </a:solidFill>
                      </a:endParaRPr>
                    </a:p>
                  </a:txBody>
                  <a:tcPr/>
                </a:tc>
                <a:tc>
                  <a:txBody>
                    <a:bodyPr/>
                    <a:lstStyle/>
                    <a:p>
                      <a:pPr marL="0" marR="0" lvl="0" indent="0" algn="ctr" defTabSz="412750" rtl="0" eaLnBrk="1" fontAlgn="auto" latinLnBrk="0" hangingPunct="1">
                        <a:lnSpc>
                          <a:spcPct val="100000"/>
                        </a:lnSpc>
                        <a:spcBef>
                          <a:spcPts val="0"/>
                        </a:spcBef>
                        <a:spcAft>
                          <a:spcPts val="0"/>
                        </a:spcAft>
                        <a:buClrTx/>
                        <a:buSzTx/>
                        <a:buFontTx/>
                        <a:buNone/>
                        <a:tabLst/>
                        <a:defRPr/>
                      </a:pPr>
                      <a:r>
                        <a:rPr lang="en-US" altLang="zh-HK" sz="1400" b="1" dirty="0">
                          <a:solidFill>
                            <a:schemeClr val="tx1"/>
                          </a:solidFill>
                        </a:rPr>
                        <a:t>7A9F(1)</a:t>
                      </a:r>
                      <a:endParaRPr lang="zh-HK" altLang="en-US" sz="1400" b="1" dirty="0">
                        <a:solidFill>
                          <a:schemeClr val="tx1"/>
                        </a:solidFill>
                      </a:endParaRPr>
                    </a:p>
                  </a:txBody>
                  <a:tcPr/>
                </a:tc>
                <a:tc>
                  <a:txBody>
                    <a:bodyPr/>
                    <a:lstStyle/>
                    <a:p>
                      <a:pPr marL="0" marR="0" lvl="0" indent="0" algn="ctr" defTabSz="412750" rtl="0" eaLnBrk="1" fontAlgn="auto" latinLnBrk="0" hangingPunct="1">
                        <a:lnSpc>
                          <a:spcPct val="100000"/>
                        </a:lnSpc>
                        <a:spcBef>
                          <a:spcPts val="0"/>
                        </a:spcBef>
                        <a:spcAft>
                          <a:spcPts val="0"/>
                        </a:spcAft>
                        <a:buClrTx/>
                        <a:buSzTx/>
                        <a:buFontTx/>
                        <a:buNone/>
                        <a:tabLst/>
                        <a:defRPr/>
                      </a:pPr>
                      <a:r>
                        <a:rPr lang="en-US" altLang="zh-HK" sz="1400" b="1" dirty="0">
                          <a:solidFill>
                            <a:schemeClr val="tx1"/>
                          </a:solidFill>
                        </a:rPr>
                        <a:t>-&gt;7A9F(1)</a:t>
                      </a:r>
                      <a:endParaRPr lang="zh-HK" altLang="en-US" sz="1400" b="1" dirty="0">
                        <a:solidFill>
                          <a:schemeClr val="tx1"/>
                        </a:solidFill>
                      </a:endParaRPr>
                    </a:p>
                  </a:txBody>
                  <a:tcPr/>
                </a:tc>
                <a:extLst>
                  <a:ext uri="{0D108BD9-81ED-4DB2-BD59-A6C34878D82A}">
                    <a16:rowId xmlns:a16="http://schemas.microsoft.com/office/drawing/2014/main" val="1296429"/>
                  </a:ext>
                </a:extLst>
              </a:tr>
              <a:tr h="389390">
                <a:tc>
                  <a:txBody>
                    <a:bodyPr/>
                    <a:lstStyle/>
                    <a:p>
                      <a:endParaRPr lang="zh-HK" altLang="en-US" sz="1400" b="1" dirty="0"/>
                    </a:p>
                  </a:txBody>
                  <a:tcPr/>
                </a:tc>
                <a:tc>
                  <a:txBody>
                    <a:bodyPr/>
                    <a:lstStyle/>
                    <a:p>
                      <a:r>
                        <a:rPr lang="en-US" altLang="zh-HK" sz="1400" b="1" dirty="0"/>
                        <a:t>-&gt;</a:t>
                      </a:r>
                      <a:endParaRPr lang="zh-HK" altLang="en-US" sz="1400" b="1" dirty="0"/>
                    </a:p>
                  </a:txBody>
                  <a:tcPr/>
                </a:tc>
                <a:tc>
                  <a:txBody>
                    <a:bodyPr/>
                    <a:lstStyle/>
                    <a:p>
                      <a:r>
                        <a:rPr lang="en-US" altLang="zh-HK" sz="1400" b="1" dirty="0"/>
                        <a:t>3C4D(1)</a:t>
                      </a:r>
                      <a:endParaRPr lang="zh-HK" altLang="en-US" sz="1400" b="1" dirty="0"/>
                    </a:p>
                  </a:txBody>
                  <a:tcPr/>
                </a:tc>
                <a:tc>
                  <a:txBody>
                    <a:bodyPr/>
                    <a:lstStyle/>
                    <a:p>
                      <a:r>
                        <a:rPr lang="en-US" altLang="zh-HK" sz="1400" b="1" dirty="0"/>
                        <a:t>3C4D(1)</a:t>
                      </a:r>
                      <a:endParaRPr lang="zh-HK" altLang="en-US" sz="1400" b="1" dirty="0"/>
                    </a:p>
                  </a:txBody>
                  <a:tcPr/>
                </a:tc>
                <a:tc>
                  <a:txBody>
                    <a:bodyPr/>
                    <a:lstStyle/>
                    <a:p>
                      <a:r>
                        <a:rPr lang="en-US" altLang="zh-HK" sz="1400" b="1" dirty="0"/>
                        <a:t>3C4D(1)</a:t>
                      </a:r>
                      <a:endParaRPr lang="zh-HK" altLang="en-US" sz="1400" b="1" dirty="0"/>
                    </a:p>
                  </a:txBody>
                  <a:tcPr/>
                </a:tc>
                <a:tc>
                  <a:txBody>
                    <a:bodyPr/>
                    <a:lstStyle/>
                    <a:p>
                      <a:r>
                        <a:rPr lang="en-US" altLang="zh-HK" sz="1400" b="1" dirty="0"/>
                        <a:t>3C4D(1)</a:t>
                      </a:r>
                      <a:endParaRPr lang="zh-HK" altLang="en-US" sz="1400" b="1" dirty="0"/>
                    </a:p>
                  </a:txBody>
                  <a:tcPr/>
                </a:tc>
                <a:tc>
                  <a:txBody>
                    <a:bodyPr/>
                    <a:lstStyle/>
                    <a:p>
                      <a:r>
                        <a:rPr lang="en-US" altLang="zh-HK" sz="1400" b="1" dirty="0">
                          <a:solidFill>
                            <a:schemeClr val="tx1"/>
                          </a:solidFill>
                        </a:rPr>
                        <a:t>3C4D(1)</a:t>
                      </a:r>
                      <a:endParaRPr lang="zh-HK" altLang="en-US" sz="1400" b="1" dirty="0">
                        <a:solidFill>
                          <a:schemeClr val="tx1"/>
                        </a:solidFill>
                      </a:endParaRPr>
                    </a:p>
                  </a:txBody>
                  <a:tcPr/>
                </a:tc>
                <a:tc>
                  <a:txBody>
                    <a:bodyPr/>
                    <a:lstStyle/>
                    <a:p>
                      <a:r>
                        <a:rPr lang="en-US" altLang="zh-HK" sz="1400" b="1" dirty="0">
                          <a:solidFill>
                            <a:schemeClr val="tx1"/>
                          </a:solidFill>
                        </a:rPr>
                        <a:t>-&gt;3C4D(0)</a:t>
                      </a:r>
                      <a:endParaRPr lang="zh-HK" altLang="en-US" sz="1400" b="1" dirty="0">
                        <a:solidFill>
                          <a:schemeClr val="tx1"/>
                        </a:solidFill>
                      </a:endParaRPr>
                    </a:p>
                  </a:txBody>
                  <a:tcPr/>
                </a:tc>
                <a:tc>
                  <a:txBody>
                    <a:bodyPr/>
                    <a:lstStyle/>
                    <a:p>
                      <a:r>
                        <a:rPr lang="en-US" altLang="zh-HK" sz="1400" b="1" dirty="0">
                          <a:solidFill>
                            <a:schemeClr val="tx1"/>
                          </a:solidFill>
                        </a:rPr>
                        <a:t>-&gt;3C4D(0)</a:t>
                      </a:r>
                      <a:endParaRPr lang="zh-HK" altLang="en-US" sz="1400" b="1" dirty="0">
                        <a:solidFill>
                          <a:schemeClr val="tx1"/>
                        </a:solidFill>
                      </a:endParaRPr>
                    </a:p>
                  </a:txBody>
                  <a:tcPr/>
                </a:tc>
                <a:tc>
                  <a:txBody>
                    <a:bodyPr/>
                    <a:lstStyle/>
                    <a:p>
                      <a:r>
                        <a:rPr lang="en-US" altLang="zh-HK" sz="1400" b="1" dirty="0">
                          <a:solidFill>
                            <a:srgbClr val="FF0000"/>
                          </a:solidFill>
                        </a:rPr>
                        <a:t>7CAB(1)</a:t>
                      </a:r>
                      <a:endParaRPr lang="zh-HK" altLang="en-US" sz="1400" b="1" dirty="0">
                        <a:solidFill>
                          <a:srgbClr val="FF0000"/>
                        </a:solidFill>
                      </a:endParaRPr>
                    </a:p>
                  </a:txBody>
                  <a:tcPr/>
                </a:tc>
                <a:tc>
                  <a:txBody>
                    <a:bodyPr/>
                    <a:lstStyle/>
                    <a:p>
                      <a:r>
                        <a:rPr lang="en-US" altLang="zh-HK" sz="1400" b="1" dirty="0">
                          <a:solidFill>
                            <a:schemeClr val="tx1"/>
                          </a:solidFill>
                        </a:rPr>
                        <a:t>7CAB(1)</a:t>
                      </a:r>
                      <a:endParaRPr lang="zh-HK" altLang="en-US" sz="1400" b="1" dirty="0">
                        <a:solidFill>
                          <a:schemeClr val="tx1"/>
                        </a:solidFill>
                      </a:endParaRPr>
                    </a:p>
                  </a:txBody>
                  <a:tcPr/>
                </a:tc>
                <a:tc>
                  <a:txBody>
                    <a:bodyPr/>
                    <a:lstStyle/>
                    <a:p>
                      <a:r>
                        <a:rPr lang="en-US" altLang="zh-HK" sz="1400" b="1" dirty="0">
                          <a:solidFill>
                            <a:schemeClr val="tx1"/>
                          </a:solidFill>
                        </a:rPr>
                        <a:t>7CAB(1)</a:t>
                      </a:r>
                      <a:endParaRPr lang="zh-HK" altLang="en-US" sz="1400" b="1" dirty="0">
                        <a:solidFill>
                          <a:schemeClr val="tx1"/>
                        </a:solidFill>
                      </a:endParaRPr>
                    </a:p>
                  </a:txBody>
                  <a:tcPr/>
                </a:tc>
                <a:extLst>
                  <a:ext uri="{0D108BD9-81ED-4DB2-BD59-A6C34878D82A}">
                    <a16:rowId xmlns:a16="http://schemas.microsoft.com/office/drawing/2014/main" val="2624771038"/>
                  </a:ext>
                </a:extLst>
              </a:tr>
              <a:tr h="389390">
                <a:tc>
                  <a:txBody>
                    <a:bodyPr/>
                    <a:lstStyle/>
                    <a:p>
                      <a:endParaRPr lang="zh-HK" altLang="en-US" sz="1400" b="1"/>
                    </a:p>
                  </a:txBody>
                  <a:tcPr/>
                </a:tc>
                <a:tc>
                  <a:txBody>
                    <a:bodyPr/>
                    <a:lstStyle/>
                    <a:p>
                      <a:endParaRPr lang="zh-HK" altLang="en-US" sz="1400" b="1"/>
                    </a:p>
                  </a:txBody>
                  <a:tcPr/>
                </a:tc>
                <a:tc>
                  <a:txBody>
                    <a:bodyPr/>
                    <a:lstStyle/>
                    <a:p>
                      <a:r>
                        <a:rPr lang="en-US" altLang="zh-HK" sz="1400" b="1" dirty="0"/>
                        <a:t>-&gt;</a:t>
                      </a:r>
                      <a:endParaRPr lang="zh-HK" altLang="en-US" sz="1400" b="1" dirty="0"/>
                    </a:p>
                  </a:txBody>
                  <a:tcPr/>
                </a:tc>
                <a:tc>
                  <a:txBody>
                    <a:bodyPr/>
                    <a:lstStyle/>
                    <a:p>
                      <a:r>
                        <a:rPr lang="en-US" altLang="zh-HK" sz="1400" b="1" dirty="0"/>
                        <a:t>-&gt;</a:t>
                      </a:r>
                      <a:endParaRPr lang="zh-HK" altLang="en-US" sz="1400" b="1" dirty="0"/>
                    </a:p>
                  </a:txBody>
                  <a:tcPr/>
                </a:tc>
                <a:tc>
                  <a:txBody>
                    <a:bodyPr/>
                    <a:lstStyle/>
                    <a:p>
                      <a:r>
                        <a:rPr lang="en-US" altLang="zh-HK" sz="1400" b="1" dirty="0"/>
                        <a:t>5E6F(1)</a:t>
                      </a:r>
                      <a:endParaRPr lang="zh-HK" altLang="en-US" sz="1400" b="1" dirty="0"/>
                    </a:p>
                  </a:txBody>
                  <a:tcPr/>
                </a:tc>
                <a:tc>
                  <a:txBody>
                    <a:bodyPr/>
                    <a:lstStyle/>
                    <a:p>
                      <a:r>
                        <a:rPr lang="en-US" altLang="zh-HK" sz="1400" b="1" dirty="0"/>
                        <a:t>5E6F(1)</a:t>
                      </a:r>
                      <a:endParaRPr lang="zh-HK" altLang="en-US" sz="1400" b="1" dirty="0"/>
                    </a:p>
                  </a:txBody>
                  <a:tcPr/>
                </a:tc>
                <a:tc>
                  <a:txBody>
                    <a:bodyPr/>
                    <a:lstStyle/>
                    <a:p>
                      <a:r>
                        <a:rPr lang="en-US" altLang="zh-HK" sz="1400" b="1" dirty="0"/>
                        <a:t>5E6F(1)</a:t>
                      </a:r>
                      <a:endParaRPr lang="zh-HK" altLang="en-US" sz="1400" b="1" dirty="0"/>
                    </a:p>
                  </a:txBody>
                  <a:tcPr/>
                </a:tc>
                <a:tc>
                  <a:txBody>
                    <a:bodyPr/>
                    <a:lstStyle/>
                    <a:p>
                      <a:r>
                        <a:rPr lang="en-US" altLang="zh-HK" sz="1400" b="1" dirty="0"/>
                        <a:t>5E6F(0)</a:t>
                      </a:r>
                      <a:endParaRPr lang="zh-HK" altLang="en-US" sz="1400" b="1" dirty="0"/>
                    </a:p>
                  </a:txBody>
                  <a:tcPr/>
                </a:tc>
                <a:tc>
                  <a:txBody>
                    <a:bodyPr/>
                    <a:lstStyle/>
                    <a:p>
                      <a:r>
                        <a:rPr lang="en-US" altLang="zh-HK" sz="1400" b="1" dirty="0"/>
                        <a:t>5E6F(0)</a:t>
                      </a:r>
                      <a:endParaRPr lang="zh-HK" altLang="en-US" sz="1400" b="1" dirty="0"/>
                    </a:p>
                  </a:txBody>
                  <a:tcPr/>
                </a:tc>
                <a:tc>
                  <a:txBody>
                    <a:bodyPr/>
                    <a:lstStyle/>
                    <a:p>
                      <a:r>
                        <a:rPr lang="en-US" altLang="zh-HK" sz="1400" b="1" dirty="0">
                          <a:solidFill>
                            <a:schemeClr val="tx1"/>
                          </a:solidFill>
                        </a:rPr>
                        <a:t>-&gt;5E6F(0)</a:t>
                      </a:r>
                      <a:endParaRPr lang="zh-HK" altLang="en-US" sz="1400" b="1" dirty="0">
                        <a:solidFill>
                          <a:schemeClr val="tx1"/>
                        </a:solidFill>
                      </a:endParaRPr>
                    </a:p>
                  </a:txBody>
                  <a:tcPr/>
                </a:tc>
                <a:tc>
                  <a:txBody>
                    <a:bodyPr/>
                    <a:lstStyle/>
                    <a:p>
                      <a:r>
                        <a:rPr lang="en-US" altLang="zh-HK" sz="1400" b="1" dirty="0">
                          <a:solidFill>
                            <a:srgbClr val="FF0000"/>
                          </a:solidFill>
                        </a:rPr>
                        <a:t>1A2B(1)</a:t>
                      </a:r>
                      <a:endParaRPr lang="zh-HK" altLang="en-US" sz="1400" b="1" dirty="0">
                        <a:solidFill>
                          <a:srgbClr val="FF0000"/>
                        </a:solidFill>
                      </a:endParaRPr>
                    </a:p>
                  </a:txBody>
                  <a:tcPr/>
                </a:tc>
                <a:tc>
                  <a:txBody>
                    <a:bodyPr/>
                    <a:lstStyle/>
                    <a:p>
                      <a:r>
                        <a:rPr lang="en-US" altLang="zh-HK" sz="1400" b="1" dirty="0">
                          <a:solidFill>
                            <a:schemeClr val="tx1"/>
                          </a:solidFill>
                        </a:rPr>
                        <a:t>1A2B(1)</a:t>
                      </a:r>
                      <a:endParaRPr lang="zh-HK" altLang="en-US" sz="1400" b="1" dirty="0">
                        <a:solidFill>
                          <a:schemeClr val="tx1"/>
                        </a:solidFill>
                      </a:endParaRPr>
                    </a:p>
                  </a:txBody>
                  <a:tcPr/>
                </a:tc>
                <a:extLst>
                  <a:ext uri="{0D108BD9-81ED-4DB2-BD59-A6C34878D82A}">
                    <a16:rowId xmlns:a16="http://schemas.microsoft.com/office/drawing/2014/main" val="1724145575"/>
                  </a:ext>
                </a:extLst>
              </a:tr>
              <a:tr h="389390">
                <a:tc>
                  <a:txBody>
                    <a:bodyPr/>
                    <a:lstStyle/>
                    <a:p>
                      <a:endParaRPr lang="zh-HK" altLang="en-US" sz="1400" b="1"/>
                    </a:p>
                  </a:txBody>
                  <a:tcPr/>
                </a:tc>
                <a:tc>
                  <a:txBody>
                    <a:bodyPr/>
                    <a:lstStyle/>
                    <a:p>
                      <a:endParaRPr lang="zh-HK" altLang="en-US" sz="1400" b="1"/>
                    </a:p>
                  </a:txBody>
                  <a:tcPr/>
                </a:tc>
                <a:tc>
                  <a:txBody>
                    <a:bodyPr/>
                    <a:lstStyle/>
                    <a:p>
                      <a:endParaRPr lang="zh-HK" altLang="en-US" sz="1400" b="1"/>
                    </a:p>
                  </a:txBody>
                  <a:tcPr/>
                </a:tc>
                <a:tc>
                  <a:txBody>
                    <a:bodyPr/>
                    <a:lstStyle/>
                    <a:p>
                      <a:endParaRPr lang="zh-HK" altLang="en-US" sz="1400" b="1"/>
                    </a:p>
                  </a:txBody>
                  <a:tcPr/>
                </a:tc>
                <a:tc>
                  <a:txBody>
                    <a:bodyPr/>
                    <a:lstStyle/>
                    <a:p>
                      <a:r>
                        <a:rPr lang="en-US" altLang="zh-HK" sz="1400" b="1" dirty="0"/>
                        <a:t>-&gt;</a:t>
                      </a:r>
                      <a:endParaRPr lang="zh-HK" altLang="en-US" sz="1400" b="1" dirty="0"/>
                    </a:p>
                  </a:txBody>
                  <a:tcPr/>
                </a:tc>
                <a:tc>
                  <a:txBody>
                    <a:bodyPr/>
                    <a:lstStyle/>
                    <a:p>
                      <a:r>
                        <a:rPr lang="en-US" altLang="zh-HK" sz="1400" b="1" dirty="0"/>
                        <a:t>7A8B(1)</a:t>
                      </a:r>
                      <a:endParaRPr lang="zh-HK" altLang="en-US" sz="1400" b="1" dirty="0"/>
                    </a:p>
                  </a:txBody>
                  <a:tcPr/>
                </a:tc>
                <a:tc>
                  <a:txBody>
                    <a:bodyPr/>
                    <a:lstStyle/>
                    <a:p>
                      <a:r>
                        <a:rPr lang="en-US" altLang="zh-HK" sz="1400" b="1" dirty="0"/>
                        <a:t>7A8B(1)</a:t>
                      </a:r>
                      <a:endParaRPr lang="zh-HK" altLang="en-US" sz="1400" b="1" dirty="0"/>
                    </a:p>
                  </a:txBody>
                  <a:tcPr/>
                </a:tc>
                <a:tc>
                  <a:txBody>
                    <a:bodyPr/>
                    <a:lstStyle/>
                    <a:p>
                      <a:r>
                        <a:rPr lang="en-US" altLang="zh-HK" sz="1400" b="1" dirty="0"/>
                        <a:t>7A8B(0)</a:t>
                      </a:r>
                      <a:endParaRPr lang="zh-HK" altLang="en-US" sz="1400" b="1" dirty="0"/>
                    </a:p>
                  </a:txBody>
                  <a:tcPr/>
                </a:tc>
                <a:tc>
                  <a:txBody>
                    <a:bodyPr/>
                    <a:lstStyle/>
                    <a:p>
                      <a:r>
                        <a:rPr lang="en-US" altLang="zh-HK" sz="1400" b="1" dirty="0">
                          <a:solidFill>
                            <a:srgbClr val="FFFF00"/>
                          </a:solidFill>
                        </a:rPr>
                        <a:t>7A8B(1)</a:t>
                      </a:r>
                      <a:endParaRPr lang="zh-HK" altLang="en-US" sz="1400" b="1" dirty="0">
                        <a:solidFill>
                          <a:srgbClr val="FFFF00"/>
                        </a:solidFill>
                      </a:endParaRPr>
                    </a:p>
                  </a:txBody>
                  <a:tcPr/>
                </a:tc>
                <a:tc>
                  <a:txBody>
                    <a:bodyPr/>
                    <a:lstStyle/>
                    <a:p>
                      <a:r>
                        <a:rPr lang="en-US" altLang="zh-HK" sz="1400" b="1" dirty="0">
                          <a:solidFill>
                            <a:schemeClr val="tx1"/>
                          </a:solidFill>
                        </a:rPr>
                        <a:t>7A8B(1)</a:t>
                      </a:r>
                      <a:endParaRPr lang="zh-HK" altLang="en-US" sz="1400" b="1" dirty="0">
                        <a:solidFill>
                          <a:schemeClr val="tx1"/>
                        </a:solidFill>
                      </a:endParaRPr>
                    </a:p>
                  </a:txBody>
                  <a:tcPr/>
                </a:tc>
                <a:tc>
                  <a:txBody>
                    <a:bodyPr/>
                    <a:lstStyle/>
                    <a:p>
                      <a:r>
                        <a:rPr lang="en-US" altLang="zh-HK" sz="1400" b="1" dirty="0">
                          <a:solidFill>
                            <a:schemeClr val="tx1"/>
                          </a:solidFill>
                        </a:rPr>
                        <a:t>-&gt;7A8B(1)</a:t>
                      </a:r>
                      <a:endParaRPr lang="zh-HK" altLang="en-US" sz="1400" b="1" dirty="0">
                        <a:solidFill>
                          <a:schemeClr val="tx1"/>
                        </a:solidFill>
                      </a:endParaRPr>
                    </a:p>
                  </a:txBody>
                  <a:tcPr/>
                </a:tc>
                <a:tc>
                  <a:txBody>
                    <a:bodyPr/>
                    <a:lstStyle/>
                    <a:p>
                      <a:r>
                        <a:rPr lang="en-US" altLang="zh-HK" sz="1400" b="1" dirty="0">
                          <a:solidFill>
                            <a:schemeClr val="tx1"/>
                          </a:solidFill>
                        </a:rPr>
                        <a:t>7A8B(0)</a:t>
                      </a:r>
                      <a:endParaRPr lang="zh-HK" altLang="en-US" sz="1400" b="1" dirty="0">
                        <a:solidFill>
                          <a:schemeClr val="tx1"/>
                        </a:solidFill>
                      </a:endParaRPr>
                    </a:p>
                  </a:txBody>
                  <a:tcPr/>
                </a:tc>
                <a:extLst>
                  <a:ext uri="{0D108BD9-81ED-4DB2-BD59-A6C34878D82A}">
                    <a16:rowId xmlns:a16="http://schemas.microsoft.com/office/drawing/2014/main" val="2899613540"/>
                  </a:ext>
                </a:extLst>
              </a:tr>
              <a:tr h="389390">
                <a:tc>
                  <a:txBody>
                    <a:bodyPr/>
                    <a:lstStyle/>
                    <a:p>
                      <a:endParaRPr lang="zh-HK" altLang="en-US" sz="1400" b="1" dirty="0"/>
                    </a:p>
                  </a:txBody>
                  <a:tcPr/>
                </a:tc>
                <a:tc>
                  <a:txBody>
                    <a:bodyPr/>
                    <a:lstStyle/>
                    <a:p>
                      <a:endParaRPr lang="zh-HK" altLang="en-US" sz="1400" b="1"/>
                    </a:p>
                  </a:txBody>
                  <a:tcPr/>
                </a:tc>
                <a:tc>
                  <a:txBody>
                    <a:bodyPr/>
                    <a:lstStyle/>
                    <a:p>
                      <a:endParaRPr lang="zh-HK" altLang="en-US" sz="1400" b="1"/>
                    </a:p>
                  </a:txBody>
                  <a:tcPr/>
                </a:tc>
                <a:tc>
                  <a:txBody>
                    <a:bodyPr/>
                    <a:lstStyle/>
                    <a:p>
                      <a:endParaRPr lang="zh-HK" altLang="en-US" sz="1400" b="1"/>
                    </a:p>
                  </a:txBody>
                  <a:tcPr/>
                </a:tc>
                <a:tc>
                  <a:txBody>
                    <a:bodyPr/>
                    <a:lstStyle/>
                    <a:p>
                      <a:endParaRPr lang="zh-HK" altLang="en-US" sz="1400" b="1"/>
                    </a:p>
                  </a:txBody>
                  <a:tcPr/>
                </a:tc>
                <a:tc>
                  <a:txBody>
                    <a:bodyPr/>
                    <a:lstStyle/>
                    <a:p>
                      <a:r>
                        <a:rPr lang="en-US" altLang="zh-HK" sz="1400" b="1" dirty="0"/>
                        <a:t>-&gt;</a:t>
                      </a:r>
                      <a:endParaRPr lang="zh-HK" altLang="en-US" sz="1400" b="1" dirty="0"/>
                    </a:p>
                  </a:txBody>
                  <a:tcPr/>
                </a:tc>
                <a:tc>
                  <a:txBody>
                    <a:bodyPr/>
                    <a:lstStyle/>
                    <a:p>
                      <a:r>
                        <a:rPr lang="en-US" altLang="zh-HK" sz="1400" b="1" dirty="0"/>
                        <a:t>9A8B(1)</a:t>
                      </a:r>
                      <a:endParaRPr lang="zh-HK" altLang="en-US" sz="1400" b="1" dirty="0"/>
                    </a:p>
                  </a:txBody>
                  <a:tcPr/>
                </a:tc>
                <a:tc>
                  <a:txBody>
                    <a:bodyPr/>
                    <a:lstStyle/>
                    <a:p>
                      <a:r>
                        <a:rPr lang="en-US" altLang="zh-HK" sz="1400" b="1" dirty="0"/>
                        <a:t>9A8B(0)</a:t>
                      </a:r>
                      <a:endParaRPr lang="zh-HK" altLang="en-US" sz="1400" b="1" dirty="0"/>
                    </a:p>
                  </a:txBody>
                  <a:tcPr/>
                </a:tc>
                <a:tc>
                  <a:txBody>
                    <a:bodyPr/>
                    <a:lstStyle/>
                    <a:p>
                      <a:pPr marL="0" marR="0" lvl="0" indent="0" algn="ctr" defTabSz="412750" rtl="0" eaLnBrk="1" fontAlgn="auto" latinLnBrk="0" hangingPunct="1">
                        <a:lnSpc>
                          <a:spcPct val="100000"/>
                        </a:lnSpc>
                        <a:spcBef>
                          <a:spcPts val="0"/>
                        </a:spcBef>
                        <a:spcAft>
                          <a:spcPts val="0"/>
                        </a:spcAft>
                        <a:buClrTx/>
                        <a:buSzTx/>
                        <a:buFontTx/>
                        <a:buNone/>
                        <a:tabLst/>
                        <a:defRPr/>
                      </a:pPr>
                      <a:r>
                        <a:rPr lang="en-US" altLang="zh-HK" sz="1400" b="1" dirty="0"/>
                        <a:t>9A8B(0)</a:t>
                      </a:r>
                      <a:endParaRPr lang="zh-HK" altLang="en-US" sz="1400" b="1" dirty="0"/>
                    </a:p>
                  </a:txBody>
                  <a:tcPr/>
                </a:tc>
                <a:tc>
                  <a:txBody>
                    <a:bodyPr/>
                    <a:lstStyle/>
                    <a:p>
                      <a:pPr marL="0" marR="0" lvl="0" indent="0" algn="ctr" defTabSz="412750" rtl="0" eaLnBrk="1" fontAlgn="auto" latinLnBrk="0" hangingPunct="1">
                        <a:lnSpc>
                          <a:spcPct val="100000"/>
                        </a:lnSpc>
                        <a:spcBef>
                          <a:spcPts val="0"/>
                        </a:spcBef>
                        <a:spcAft>
                          <a:spcPts val="0"/>
                        </a:spcAft>
                        <a:buClrTx/>
                        <a:buSzTx/>
                        <a:buFontTx/>
                        <a:buNone/>
                        <a:tabLst/>
                        <a:defRPr/>
                      </a:pPr>
                      <a:r>
                        <a:rPr lang="en-US" altLang="zh-HK" sz="1400" b="1" dirty="0"/>
                        <a:t>9A8B(0)</a:t>
                      </a:r>
                      <a:endParaRPr lang="zh-HK" altLang="en-US" sz="1400" b="1" dirty="0"/>
                    </a:p>
                  </a:txBody>
                  <a:tcPr/>
                </a:tc>
                <a:tc>
                  <a:txBody>
                    <a:bodyPr/>
                    <a:lstStyle/>
                    <a:p>
                      <a:pPr marL="0" marR="0" lvl="0" indent="0" algn="ctr" defTabSz="412750" rtl="0" eaLnBrk="1" fontAlgn="auto" latinLnBrk="0" hangingPunct="1">
                        <a:lnSpc>
                          <a:spcPct val="100000"/>
                        </a:lnSpc>
                        <a:spcBef>
                          <a:spcPts val="0"/>
                        </a:spcBef>
                        <a:spcAft>
                          <a:spcPts val="0"/>
                        </a:spcAft>
                        <a:buClrTx/>
                        <a:buSzTx/>
                        <a:buFontTx/>
                        <a:buNone/>
                        <a:tabLst/>
                        <a:defRPr/>
                      </a:pPr>
                      <a:r>
                        <a:rPr lang="en-US" altLang="zh-HK" sz="1400" b="1" dirty="0"/>
                        <a:t>9A8B(0)</a:t>
                      </a:r>
                      <a:endParaRPr lang="zh-HK" altLang="en-US" sz="1400" b="1" dirty="0"/>
                    </a:p>
                  </a:txBody>
                  <a:tcPr/>
                </a:tc>
                <a:tc>
                  <a:txBody>
                    <a:bodyPr/>
                    <a:lstStyle/>
                    <a:p>
                      <a:pPr marL="0" marR="0" lvl="0" indent="0" algn="ctr" defTabSz="412750" rtl="0" eaLnBrk="1" fontAlgn="auto" latinLnBrk="0" hangingPunct="1">
                        <a:lnSpc>
                          <a:spcPct val="100000"/>
                        </a:lnSpc>
                        <a:spcBef>
                          <a:spcPts val="0"/>
                        </a:spcBef>
                        <a:spcAft>
                          <a:spcPts val="0"/>
                        </a:spcAft>
                        <a:buClrTx/>
                        <a:buSzTx/>
                        <a:buFontTx/>
                        <a:buNone/>
                        <a:tabLst/>
                        <a:defRPr/>
                      </a:pPr>
                      <a:r>
                        <a:rPr lang="en-US" altLang="zh-HK" sz="1400" b="1" dirty="0">
                          <a:solidFill>
                            <a:srgbClr val="FF0000"/>
                          </a:solidFill>
                        </a:rPr>
                        <a:t>3C4D(1)</a:t>
                      </a:r>
                      <a:endParaRPr lang="zh-HK" altLang="en-US" sz="1400" b="1" dirty="0">
                        <a:solidFill>
                          <a:srgbClr val="FF0000"/>
                        </a:solidFill>
                      </a:endParaRPr>
                    </a:p>
                  </a:txBody>
                  <a:tcPr/>
                </a:tc>
                <a:extLst>
                  <a:ext uri="{0D108BD9-81ED-4DB2-BD59-A6C34878D82A}">
                    <a16:rowId xmlns:a16="http://schemas.microsoft.com/office/drawing/2014/main" val="91402035"/>
                  </a:ext>
                </a:extLst>
              </a:tr>
            </a:tbl>
          </a:graphicData>
        </a:graphic>
      </p:graphicFrame>
    </p:spTree>
    <p:extLst>
      <p:ext uri="{BB962C8B-B14F-4D97-AF65-F5344CB8AC3E}">
        <p14:creationId xmlns:p14="http://schemas.microsoft.com/office/powerpoint/2010/main" val="1144934398"/>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F2DEAA-B962-57FA-BA64-543D7DAE802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17D490D-7548-43B7-F533-EA388E6233B6}"/>
              </a:ext>
            </a:extLst>
          </p:cNvPr>
          <p:cNvSpPr>
            <a:spLocks noGrp="1"/>
          </p:cNvSpPr>
          <p:nvPr>
            <p:ph type="title"/>
          </p:nvPr>
        </p:nvSpPr>
        <p:spPr/>
        <p:txBody>
          <a:bodyPr/>
          <a:lstStyle/>
          <a:p>
            <a:r>
              <a:rPr lang="en-US" dirty="0"/>
              <a:t>Steps of CLOCK</a:t>
            </a:r>
          </a:p>
        </p:txBody>
      </p:sp>
      <p:sp>
        <p:nvSpPr>
          <p:cNvPr id="3" name="Text Placeholder 2">
            <a:extLst>
              <a:ext uri="{FF2B5EF4-FFF2-40B4-BE49-F238E27FC236}">
                <a16:creationId xmlns:a16="http://schemas.microsoft.com/office/drawing/2014/main" id="{13FC5AD8-ACC2-A652-1CF3-297D090F754F}"/>
              </a:ext>
            </a:extLst>
          </p:cNvPr>
          <p:cNvSpPr>
            <a:spLocks noGrp="1"/>
          </p:cNvSpPr>
          <p:nvPr>
            <p:ph type="body" idx="1"/>
          </p:nvPr>
        </p:nvSpPr>
        <p:spPr>
          <a:xfrm>
            <a:off x="844551" y="1229566"/>
            <a:ext cx="10237107" cy="5499530"/>
          </a:xfrm>
        </p:spPr>
        <p:txBody>
          <a:bodyPr lIns="25400" tIns="25400" rIns="25400" bIns="25400" anchor="t">
            <a:normAutofit/>
          </a:bodyPr>
          <a:lstStyle/>
          <a:p>
            <a:pPr marL="288925" indent="-288925">
              <a:buFont typeface="Wingdings" pitchFamily="2" charset="2"/>
              <a:buChar char="Ø"/>
              <a:defRPr/>
            </a:pPr>
            <a:endParaRPr lang="en-US" sz="2400" dirty="0">
              <a:cs typeface="Helvetica"/>
            </a:endParaRPr>
          </a:p>
          <a:p>
            <a:pPr marL="288925" indent="-288925">
              <a:buFont typeface="Wingdings" pitchFamily="2" charset="2"/>
              <a:buChar char="Ø"/>
              <a:defRPr/>
            </a:pPr>
            <a:endParaRPr lang="en-US" sz="2400" dirty="0">
              <a:cs typeface="Helvetica"/>
            </a:endParaRPr>
          </a:p>
        </p:txBody>
      </p:sp>
      <p:sp>
        <p:nvSpPr>
          <p:cNvPr id="4" name="Slide Number Placeholder 3">
            <a:extLst>
              <a:ext uri="{FF2B5EF4-FFF2-40B4-BE49-F238E27FC236}">
                <a16:creationId xmlns:a16="http://schemas.microsoft.com/office/drawing/2014/main" id="{F14DEAA1-3311-E946-BAA0-4B33133A2478}"/>
              </a:ext>
            </a:extLst>
          </p:cNvPr>
          <p:cNvSpPr>
            <a:spLocks noGrp="1"/>
          </p:cNvSpPr>
          <p:nvPr>
            <p:ph type="sldNum" sz="quarter" idx="2"/>
          </p:nvPr>
        </p:nvSpPr>
        <p:spPr>
          <a:xfrm>
            <a:off x="11686121" y="6400800"/>
            <a:ext cx="218008" cy="379591"/>
          </a:xfrm>
        </p:spPr>
        <p:txBody>
          <a:bodyPr/>
          <a:lstStyle/>
          <a:p>
            <a:pPr marL="0" marR="0" lvl="0" indent="0" algn="ctr" defTabSz="412750" rtl="0" eaLnBrk="1" fontAlgn="auto" latinLnBrk="0" hangingPunct="0">
              <a:lnSpc>
                <a:spcPct val="100000"/>
              </a:lnSpc>
              <a:spcBef>
                <a:spcPts val="0"/>
              </a:spcBef>
              <a:spcAft>
                <a:spcPts val="0"/>
              </a:spcAft>
              <a:buClrTx/>
              <a:buSzTx/>
              <a:buFontTx/>
              <a:buNone/>
              <a:tabLst/>
              <a:defRPr/>
            </a:pPr>
            <a:fld id="{86CB4B4D-7CA3-9044-876B-883B54F8677D}" type="slidenum">
              <a:rPr kumimoji="0" lang="en-US" sz="1800" b="0" i="0" u="none" strike="noStrike" kern="0" cap="none" spc="0" normalizeH="0" baseline="0" noProof="0">
                <a:ln>
                  <a:noFill/>
                </a:ln>
                <a:solidFill>
                  <a:srgbClr val="800080"/>
                </a:solidFill>
                <a:effectLst/>
                <a:uLnTx/>
                <a:uFillTx/>
                <a:latin typeface="Gill Sans MT" panose="020B0502020104020203" pitchFamily="34" charset="0"/>
                <a:cs typeface="Helvetica"/>
                <a:sym typeface="Helvetica"/>
              </a:rPr>
              <a:pPr marL="0" marR="0" lvl="0" indent="0" algn="ctr" defTabSz="412750" rtl="0" eaLnBrk="1" fontAlgn="auto" latinLnBrk="0" hangingPunct="0">
                <a:lnSpc>
                  <a:spcPct val="100000"/>
                </a:lnSpc>
                <a:spcBef>
                  <a:spcPts val="0"/>
                </a:spcBef>
                <a:spcAft>
                  <a:spcPts val="0"/>
                </a:spcAft>
                <a:buClrTx/>
                <a:buSzTx/>
                <a:buFontTx/>
                <a:buNone/>
                <a:tabLst/>
                <a:defRPr/>
              </a:pPr>
              <a:t>11</a:t>
            </a:fld>
            <a:endParaRPr kumimoji="0" lang="en-US" sz="1800" b="0" i="0" u="none" strike="noStrike" kern="0" cap="none" spc="0" normalizeH="0" baseline="0" noProof="0">
              <a:ln>
                <a:noFill/>
              </a:ln>
              <a:solidFill>
                <a:srgbClr val="800080"/>
              </a:solidFill>
              <a:effectLst/>
              <a:uLnTx/>
              <a:uFillTx/>
              <a:latin typeface="Gill Sans MT" panose="020B0502020104020203" pitchFamily="34" charset="0"/>
              <a:cs typeface="Helvetica"/>
              <a:sym typeface="Helvetica"/>
            </a:endParaRPr>
          </a:p>
        </p:txBody>
      </p:sp>
      <p:sp>
        <p:nvSpPr>
          <p:cNvPr id="6" name="文字方塊 5">
            <a:extLst>
              <a:ext uri="{FF2B5EF4-FFF2-40B4-BE49-F238E27FC236}">
                <a16:creationId xmlns:a16="http://schemas.microsoft.com/office/drawing/2014/main" id="{7D39D483-4556-0E0E-D6FF-A550D667D560}"/>
              </a:ext>
            </a:extLst>
          </p:cNvPr>
          <p:cNvSpPr txBox="1"/>
          <p:nvPr/>
        </p:nvSpPr>
        <p:spPr>
          <a:xfrm>
            <a:off x="844551" y="970815"/>
            <a:ext cx="9598298" cy="63248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defTabSz="412750">
              <a:spcBef>
                <a:spcPts val="2950"/>
              </a:spcBef>
              <a:buSzPct val="100000"/>
            </a:pPr>
            <a:r>
              <a:rPr lang="en-HK" altLang="zh-HK" dirty="0">
                <a:solidFill>
                  <a:srgbClr val="202020"/>
                </a:solidFill>
                <a:latin typeface="Gill Sans MT" panose="020B0502020104020203" pitchFamily="34" charset="0"/>
                <a:sym typeface="Helvetica"/>
              </a:rPr>
              <a:t>Cache Hit Scenario:</a:t>
            </a:r>
          </a:p>
          <a:p>
            <a:pPr marL="285750" indent="-285750" defTabSz="412750">
              <a:spcBef>
                <a:spcPts val="2950"/>
              </a:spcBef>
              <a:buSzPct val="100000"/>
              <a:buFont typeface="Wingdings" pitchFamily="2" charset="2"/>
              <a:buChar char="Ø"/>
            </a:pPr>
            <a:r>
              <a:rPr lang="en-HK" altLang="zh-HK" dirty="0">
                <a:solidFill>
                  <a:srgbClr val="202020"/>
                </a:solidFill>
                <a:latin typeface="Gill Sans MT" panose="020B0502020104020203" pitchFamily="34" charset="0"/>
                <a:sym typeface="Helvetica"/>
              </a:rPr>
              <a:t>The Clock Pointer will not be moved forward</a:t>
            </a:r>
          </a:p>
          <a:p>
            <a:pPr marL="285750" indent="-285750" defTabSz="412750">
              <a:spcBef>
                <a:spcPts val="2950"/>
              </a:spcBef>
              <a:buSzPct val="100000"/>
              <a:buFont typeface="Wingdings" pitchFamily="2" charset="2"/>
              <a:buChar char="Ø"/>
            </a:pPr>
            <a:r>
              <a:rPr lang="en-HK" altLang="zh-HK" dirty="0">
                <a:solidFill>
                  <a:srgbClr val="202020"/>
                </a:solidFill>
                <a:latin typeface="Gill Sans MT" panose="020B0502020104020203" pitchFamily="34" charset="0"/>
                <a:sym typeface="Helvetica"/>
              </a:rPr>
              <a:t>If the requested data is found, update the reference bit to 1. No replacement occurs.</a:t>
            </a:r>
          </a:p>
          <a:p>
            <a:pPr defTabSz="412750">
              <a:spcBef>
                <a:spcPts val="2950"/>
              </a:spcBef>
              <a:buSzPct val="100000"/>
            </a:pPr>
            <a:r>
              <a:rPr lang="en-HK" altLang="zh-HK" dirty="0">
                <a:solidFill>
                  <a:srgbClr val="202020"/>
                </a:solidFill>
                <a:latin typeface="Gill Sans MT" panose="020B0502020104020203" pitchFamily="34" charset="0"/>
                <a:sym typeface="Helvetica"/>
              </a:rPr>
              <a:t>Cache Miss Scenario:</a:t>
            </a:r>
          </a:p>
          <a:p>
            <a:pPr marL="285750" indent="-285750" defTabSz="412750">
              <a:spcBef>
                <a:spcPts val="2950"/>
              </a:spcBef>
              <a:buSzPct val="100000"/>
              <a:buFont typeface="Wingdings" pitchFamily="2" charset="2"/>
              <a:buChar char="Ø"/>
            </a:pPr>
            <a:r>
              <a:rPr lang="en-HK" altLang="zh-HK" dirty="0">
                <a:solidFill>
                  <a:srgbClr val="202020"/>
                </a:solidFill>
                <a:latin typeface="Gill Sans MT" panose="020B0502020104020203" pitchFamily="34" charset="0"/>
              </a:rPr>
              <a:t>Search for empty line. First preference is to find an empty line. </a:t>
            </a:r>
            <a:endParaRPr lang="en-HK" altLang="zh-HK" dirty="0">
              <a:solidFill>
                <a:srgbClr val="202020"/>
              </a:solidFill>
              <a:latin typeface="Gill Sans MT" panose="020B0502020104020203" pitchFamily="34" charset="0"/>
              <a:sym typeface="Helvetica"/>
            </a:endParaRPr>
          </a:p>
          <a:p>
            <a:pPr marL="285750" indent="-285750" defTabSz="412750">
              <a:spcBef>
                <a:spcPts val="2950"/>
              </a:spcBef>
              <a:buSzPct val="100000"/>
              <a:buFont typeface="Wingdings" pitchFamily="2" charset="2"/>
              <a:buChar char="Ø"/>
            </a:pPr>
            <a:r>
              <a:rPr lang="en-HK" altLang="zh-HK" dirty="0">
                <a:solidFill>
                  <a:srgbClr val="202020"/>
                </a:solidFill>
                <a:latin typeface="Gill Sans MT" panose="020B0502020104020203" pitchFamily="34" charset="0"/>
                <a:sym typeface="Helvetica"/>
              </a:rPr>
              <a:t>If no empty line. </a:t>
            </a:r>
          </a:p>
          <a:p>
            <a:pPr marL="742950" lvl="1" indent="-285750" defTabSz="412750">
              <a:spcBef>
                <a:spcPts val="2950"/>
              </a:spcBef>
              <a:buSzPct val="100000"/>
              <a:buFont typeface="Wingdings" pitchFamily="2" charset="2"/>
              <a:buChar char="Ø"/>
            </a:pPr>
            <a:r>
              <a:rPr lang="en-HK" altLang="zh-HK" dirty="0">
                <a:solidFill>
                  <a:srgbClr val="202020"/>
                </a:solidFill>
                <a:latin typeface="Gill Sans MT" panose="020B0502020104020203" pitchFamily="34" charset="0"/>
                <a:sym typeface="Helvetica"/>
              </a:rPr>
              <a:t>Iterates the cache lines and set the reference bit from 1 to 0. </a:t>
            </a:r>
          </a:p>
          <a:p>
            <a:pPr marL="742950" lvl="1" indent="-285750" defTabSz="412750">
              <a:spcBef>
                <a:spcPts val="2950"/>
              </a:spcBef>
              <a:buSzPct val="100000"/>
              <a:buFont typeface="Wingdings" pitchFamily="2" charset="2"/>
              <a:buChar char="Ø"/>
            </a:pPr>
            <a:r>
              <a:rPr lang="en-HK" altLang="zh-HK" dirty="0">
                <a:solidFill>
                  <a:srgbClr val="202020"/>
                </a:solidFill>
                <a:latin typeface="Gill Sans MT" panose="020B0502020104020203" pitchFamily="34" charset="0"/>
                <a:sym typeface="Helvetica"/>
              </a:rPr>
              <a:t>Replace the first line whose reference bit is 0.  Set the reference bit of the new line to 1. </a:t>
            </a:r>
          </a:p>
          <a:p>
            <a:pPr marL="742950" lvl="1" indent="-285750" defTabSz="412750">
              <a:spcBef>
                <a:spcPts val="2950"/>
              </a:spcBef>
              <a:buSzPct val="100000"/>
              <a:buFont typeface="Wingdings" pitchFamily="2" charset="2"/>
              <a:buChar char="Ø"/>
            </a:pPr>
            <a:r>
              <a:rPr lang="en-HK" altLang="zh-HK" dirty="0">
                <a:solidFill>
                  <a:srgbClr val="202020"/>
                </a:solidFill>
                <a:latin typeface="Gill Sans MT" panose="020B0502020104020203" pitchFamily="34" charset="0"/>
                <a:sym typeface="Helvetica"/>
              </a:rPr>
              <a:t>Move clock pointer to the next line for future accesses.</a:t>
            </a:r>
          </a:p>
          <a:p>
            <a:pPr marL="742950" lvl="1" indent="-285750" defTabSz="412750">
              <a:spcBef>
                <a:spcPts val="2950"/>
              </a:spcBef>
              <a:buSzPct val="100000"/>
              <a:buFont typeface="Wingdings" pitchFamily="2" charset="2"/>
              <a:buChar char="Ø"/>
            </a:pPr>
            <a:endParaRPr lang="en-HK" altLang="zh-HK" dirty="0">
              <a:solidFill>
                <a:srgbClr val="202020"/>
              </a:solidFill>
              <a:latin typeface="Gill Sans MT" panose="020B0502020104020203" pitchFamily="34" charset="0"/>
              <a:sym typeface="Helvetica"/>
            </a:endParaRPr>
          </a:p>
        </p:txBody>
      </p:sp>
    </p:spTree>
    <p:extLst>
      <p:ext uri="{BB962C8B-B14F-4D97-AF65-F5344CB8AC3E}">
        <p14:creationId xmlns:p14="http://schemas.microsoft.com/office/powerpoint/2010/main" val="1502706178"/>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8D32768C-F15F-6E75-41D1-9F14D317D991}"/>
              </a:ext>
            </a:extLst>
          </p:cNvPr>
          <p:cNvSpPr txBox="1"/>
          <p:nvPr/>
        </p:nvSpPr>
        <p:spPr>
          <a:xfrm>
            <a:off x="779780" y="3128918"/>
            <a:ext cx="10632440" cy="60016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0" lvl="1" algn="ctr" defTabSz="292100" hangingPunct="0"/>
            <a:r>
              <a:rPr lang="en-US" sz="3300" b="1" kern="0" dirty="0">
                <a:solidFill>
                  <a:srgbClr val="FFFFFF">
                    <a:lumMod val="95000"/>
                  </a:srgbClr>
                </a:solidFill>
                <a:latin typeface="Gill Sans MT" panose="020B0502020104020203" pitchFamily="34" charset="0"/>
                <a:cs typeface="Helvetica"/>
                <a:sym typeface="Helvetica"/>
              </a:rPr>
              <a:t>Q &amp; A</a:t>
            </a:r>
            <a:endParaRPr lang="en-US" sz="2800" b="1" kern="0" dirty="0">
              <a:solidFill>
                <a:srgbClr val="FFFFFF">
                  <a:lumMod val="95000"/>
                </a:srgbClr>
              </a:solidFill>
              <a:latin typeface="Gill Sans MT" panose="020B0502020104020203" pitchFamily="34" charset="0"/>
              <a:cs typeface="Helvetica"/>
              <a:sym typeface="Helvetica"/>
            </a:endParaRPr>
          </a:p>
        </p:txBody>
      </p:sp>
    </p:spTree>
    <p:extLst>
      <p:ext uri="{BB962C8B-B14F-4D97-AF65-F5344CB8AC3E}">
        <p14:creationId xmlns:p14="http://schemas.microsoft.com/office/powerpoint/2010/main" val="1187496923"/>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715A2E-656D-EC5D-FDE7-230488526EFC}"/>
              </a:ext>
            </a:extLst>
          </p:cNvPr>
          <p:cNvSpPr>
            <a:spLocks noGrp="1"/>
          </p:cNvSpPr>
          <p:nvPr>
            <p:ph type="title"/>
          </p:nvPr>
        </p:nvSpPr>
        <p:spPr/>
        <p:txBody>
          <a:bodyPr/>
          <a:lstStyle/>
          <a:p>
            <a:r>
              <a:rPr lang="en-US" dirty="0"/>
              <a:t>Reminder</a:t>
            </a:r>
          </a:p>
        </p:txBody>
      </p:sp>
      <p:sp>
        <p:nvSpPr>
          <p:cNvPr id="3" name="Text Placeholder 2">
            <a:extLst>
              <a:ext uri="{FF2B5EF4-FFF2-40B4-BE49-F238E27FC236}">
                <a16:creationId xmlns:a16="http://schemas.microsoft.com/office/drawing/2014/main" id="{36A5FFEE-E22C-7E2F-1F3B-D8658E79FF2E}"/>
              </a:ext>
            </a:extLst>
          </p:cNvPr>
          <p:cNvSpPr>
            <a:spLocks noGrp="1"/>
          </p:cNvSpPr>
          <p:nvPr>
            <p:ph type="body" idx="1"/>
          </p:nvPr>
        </p:nvSpPr>
        <p:spPr>
          <a:xfrm>
            <a:off x="844551" y="1229566"/>
            <a:ext cx="10237107" cy="5499530"/>
          </a:xfrm>
        </p:spPr>
        <p:txBody>
          <a:bodyPr lIns="25400" tIns="25400" rIns="25400" bIns="25400" anchor="t">
            <a:normAutofit/>
          </a:bodyPr>
          <a:lstStyle/>
          <a:p>
            <a:pPr marL="288925" indent="-288925">
              <a:spcBef>
                <a:spcPts val="1200"/>
              </a:spcBef>
              <a:buFont typeface="Wingdings" pitchFamily="2" charset="2"/>
              <a:buChar char="Ø"/>
              <a:defRPr/>
            </a:pPr>
            <a:r>
              <a:rPr lang="en-US" sz="2400" b="1" dirty="0">
                <a:cs typeface="Helvetica"/>
              </a:rPr>
              <a:t>Assignment 2</a:t>
            </a:r>
          </a:p>
          <a:p>
            <a:pPr marL="606425" lvl="1" indent="-288925">
              <a:spcBef>
                <a:spcPts val="1200"/>
              </a:spcBef>
              <a:buFont typeface="Wingdings" pitchFamily="2" charset="2"/>
              <a:buChar char="Ø"/>
              <a:defRPr/>
            </a:pPr>
            <a:r>
              <a:rPr lang="en-US" sz="2400" dirty="0">
                <a:cs typeface="Helvetica"/>
              </a:rPr>
              <a:t>Due at 6</a:t>
            </a:r>
            <a:r>
              <a:rPr kumimoji="0" lang="en-US" altLang="zh-CN" sz="2400" b="0" i="0" u="none" strike="noStrike" kern="0" cap="none" spc="0" normalizeH="0" baseline="0" noProof="0" dirty="0">
                <a:ln>
                  <a:noFill/>
                </a:ln>
                <a:solidFill>
                  <a:srgbClr val="202020"/>
                </a:solidFill>
                <a:effectLst/>
                <a:uLnTx/>
                <a:uFillTx/>
                <a:latin typeface="Gill Sans MT" panose="020B0502020104020203" pitchFamily="34" charset="0"/>
                <a:cs typeface="Helvetica"/>
                <a:sym typeface="Helvetica"/>
              </a:rPr>
              <a:t>:00:00 p.m., Mon, Nov 4</a:t>
            </a:r>
            <a:r>
              <a:rPr kumimoji="0" lang="en-US" altLang="zh-CN" sz="2400" b="0" i="0" u="none" strike="noStrike" kern="0" cap="none" spc="0" normalizeH="0" baseline="30000" noProof="0" dirty="0">
                <a:ln>
                  <a:noFill/>
                </a:ln>
                <a:solidFill>
                  <a:srgbClr val="202020"/>
                </a:solidFill>
                <a:effectLst/>
                <a:uLnTx/>
                <a:uFillTx/>
                <a:latin typeface="Gill Sans MT" panose="020B0502020104020203" pitchFamily="34" charset="0"/>
                <a:cs typeface="Helvetica"/>
                <a:sym typeface="Helvetica"/>
              </a:rPr>
              <a:t>th</a:t>
            </a:r>
          </a:p>
          <a:p>
            <a:pPr marL="288925" indent="-288925">
              <a:spcBef>
                <a:spcPts val="1200"/>
              </a:spcBef>
              <a:buFont typeface="Wingdings" pitchFamily="2" charset="2"/>
              <a:buChar char="Ø"/>
              <a:defRPr/>
            </a:pPr>
            <a:r>
              <a:rPr lang="en-US" altLang="zh-CN" sz="2400" b="1" dirty="0">
                <a:cs typeface="Helvetica"/>
              </a:rPr>
              <a:t>Assignment 3</a:t>
            </a:r>
            <a:endParaRPr lang="en-US" altLang="zh-CN" sz="2400" dirty="0">
              <a:cs typeface="Helvetica"/>
            </a:endParaRPr>
          </a:p>
          <a:p>
            <a:pPr marL="606425" lvl="1" indent="-288925">
              <a:spcBef>
                <a:spcPts val="1200"/>
              </a:spcBef>
              <a:buFont typeface="Wingdings" pitchFamily="2" charset="2"/>
              <a:buChar char="Ø"/>
              <a:defRPr/>
            </a:pPr>
            <a:r>
              <a:rPr lang="en-US" altLang="zh-CN" sz="2400" dirty="0">
                <a:cs typeface="Helvetica"/>
              </a:rPr>
              <a:t>Due at 6</a:t>
            </a:r>
            <a:r>
              <a:rPr kumimoji="0" lang="en-US" altLang="zh-CN" sz="2400" b="0" i="0" u="none" strike="noStrike" kern="0" cap="none" spc="0" normalizeH="0" baseline="0" noProof="0" dirty="0">
                <a:ln>
                  <a:noFill/>
                </a:ln>
                <a:solidFill>
                  <a:srgbClr val="202020"/>
                </a:solidFill>
                <a:effectLst/>
                <a:uLnTx/>
                <a:uFillTx/>
                <a:latin typeface="Gill Sans MT" panose="020B0502020104020203" pitchFamily="34" charset="0"/>
                <a:cs typeface="Helvetica"/>
                <a:sym typeface="Helvetica"/>
              </a:rPr>
              <a:t>:00:00 p.m., Mon, Nov 18</a:t>
            </a:r>
            <a:r>
              <a:rPr kumimoji="0" lang="en-US" altLang="zh-CN" sz="2400" b="0" i="0" u="none" strike="noStrike" kern="0" cap="none" spc="0" normalizeH="0" baseline="30000" noProof="0" dirty="0">
                <a:ln>
                  <a:noFill/>
                </a:ln>
                <a:solidFill>
                  <a:srgbClr val="202020"/>
                </a:solidFill>
                <a:effectLst/>
                <a:uLnTx/>
                <a:uFillTx/>
                <a:latin typeface="Gill Sans MT" panose="020B0502020104020203" pitchFamily="34" charset="0"/>
                <a:cs typeface="Helvetica"/>
                <a:sym typeface="Helvetica"/>
              </a:rPr>
              <a:t>th</a:t>
            </a:r>
            <a:endParaRPr lang="en-US" altLang="zh-CN" sz="2400" baseline="30000" dirty="0">
              <a:cs typeface="Helvetica"/>
            </a:endParaRPr>
          </a:p>
          <a:p>
            <a:pPr marL="288925" indent="-288925">
              <a:spcBef>
                <a:spcPts val="1200"/>
              </a:spcBef>
              <a:buFont typeface="Wingdings" pitchFamily="2" charset="2"/>
              <a:buChar char="Ø"/>
              <a:defRPr/>
            </a:pPr>
            <a:r>
              <a:rPr lang="en-US" altLang="zh-CN" sz="2400" b="1" dirty="0" err="1"/>
              <a:t>ureply</a:t>
            </a:r>
            <a:r>
              <a:rPr lang="en-US" altLang="zh-CN" sz="2400" b="1" dirty="0"/>
              <a:t> quiz today</a:t>
            </a:r>
          </a:p>
        </p:txBody>
      </p:sp>
      <p:sp>
        <p:nvSpPr>
          <p:cNvPr id="4" name="Slide Number Placeholder 3">
            <a:extLst>
              <a:ext uri="{FF2B5EF4-FFF2-40B4-BE49-F238E27FC236}">
                <a16:creationId xmlns:a16="http://schemas.microsoft.com/office/drawing/2014/main" id="{C903FAE4-3A59-50C4-1BA6-A9AEC61D52CB}"/>
              </a:ext>
            </a:extLst>
          </p:cNvPr>
          <p:cNvSpPr>
            <a:spLocks noGrp="1"/>
          </p:cNvSpPr>
          <p:nvPr>
            <p:ph type="sldNum" sz="quarter" idx="2"/>
          </p:nvPr>
        </p:nvSpPr>
        <p:spPr>
          <a:xfrm>
            <a:off x="11686121" y="6400800"/>
            <a:ext cx="218008" cy="379591"/>
          </a:xfrm>
        </p:spPr>
        <p:txBody>
          <a:bodyPr/>
          <a:lstStyle/>
          <a:p>
            <a:pPr marL="0" marR="0" lvl="0" indent="0" algn="ctr" defTabSz="412750" rtl="0" eaLnBrk="1" fontAlgn="auto" latinLnBrk="0" hangingPunct="0">
              <a:lnSpc>
                <a:spcPct val="100000"/>
              </a:lnSpc>
              <a:spcBef>
                <a:spcPts val="0"/>
              </a:spcBef>
              <a:spcAft>
                <a:spcPts val="0"/>
              </a:spcAft>
              <a:buClrTx/>
              <a:buSzTx/>
              <a:buFontTx/>
              <a:buNone/>
              <a:tabLst/>
              <a:defRPr/>
            </a:pPr>
            <a:fld id="{86CB4B4D-7CA3-9044-876B-883B54F8677D}" type="slidenum">
              <a:rPr kumimoji="0" lang="en-US" sz="1800" b="0" i="0" u="none" strike="noStrike" kern="0" cap="none" spc="0" normalizeH="0" baseline="0" noProof="0">
                <a:ln>
                  <a:noFill/>
                </a:ln>
                <a:solidFill>
                  <a:srgbClr val="800080"/>
                </a:solidFill>
                <a:effectLst/>
                <a:uLnTx/>
                <a:uFillTx/>
                <a:latin typeface="Gill Sans MT" panose="020B0502020104020203" pitchFamily="34" charset="0"/>
                <a:cs typeface="Helvetica"/>
                <a:sym typeface="Helvetica"/>
              </a:rPr>
              <a:pPr marL="0" marR="0" lvl="0" indent="0" algn="ctr" defTabSz="412750" rtl="0" eaLnBrk="1" fontAlgn="auto" latinLnBrk="0" hangingPunct="0">
                <a:lnSpc>
                  <a:spcPct val="100000"/>
                </a:lnSpc>
                <a:spcBef>
                  <a:spcPts val="0"/>
                </a:spcBef>
                <a:spcAft>
                  <a:spcPts val="0"/>
                </a:spcAft>
                <a:buClrTx/>
                <a:buSzTx/>
                <a:buFontTx/>
                <a:buNone/>
                <a:tabLst/>
                <a:defRPr/>
              </a:pPr>
              <a:t>2</a:t>
            </a:fld>
            <a:endParaRPr kumimoji="0" lang="en-US" sz="1800" b="0" i="0" u="none" strike="noStrike" kern="0" cap="none" spc="0" normalizeH="0" baseline="0" noProof="0">
              <a:ln>
                <a:noFill/>
              </a:ln>
              <a:solidFill>
                <a:srgbClr val="800080"/>
              </a:solidFill>
              <a:effectLst/>
              <a:uLnTx/>
              <a:uFillTx/>
              <a:latin typeface="Gill Sans MT" panose="020B0502020104020203" pitchFamily="34" charset="0"/>
              <a:cs typeface="Helvetica"/>
              <a:sym typeface="Helvetica"/>
            </a:endParaRPr>
          </a:p>
        </p:txBody>
      </p:sp>
    </p:spTree>
    <p:extLst>
      <p:ext uri="{BB962C8B-B14F-4D97-AF65-F5344CB8AC3E}">
        <p14:creationId xmlns:p14="http://schemas.microsoft.com/office/powerpoint/2010/main" val="4196136796"/>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715A2E-656D-EC5D-FDE7-230488526EFC}"/>
              </a:ext>
            </a:extLst>
          </p:cNvPr>
          <p:cNvSpPr>
            <a:spLocks noGrp="1"/>
          </p:cNvSpPr>
          <p:nvPr>
            <p:ph type="title"/>
          </p:nvPr>
        </p:nvSpPr>
        <p:spPr/>
        <p:txBody>
          <a:bodyPr/>
          <a:lstStyle/>
          <a:p>
            <a:r>
              <a:rPr lang="en-US" dirty="0"/>
              <a:t>LFU Algorithm</a:t>
            </a:r>
          </a:p>
        </p:txBody>
      </p:sp>
      <p:sp>
        <p:nvSpPr>
          <p:cNvPr id="3" name="Text Placeholder 2">
            <a:extLst>
              <a:ext uri="{FF2B5EF4-FFF2-40B4-BE49-F238E27FC236}">
                <a16:creationId xmlns:a16="http://schemas.microsoft.com/office/drawing/2014/main" id="{36A5FFEE-E22C-7E2F-1F3B-D8658E79FF2E}"/>
              </a:ext>
            </a:extLst>
          </p:cNvPr>
          <p:cNvSpPr>
            <a:spLocks noGrp="1"/>
          </p:cNvSpPr>
          <p:nvPr>
            <p:ph type="body" idx="1"/>
          </p:nvPr>
        </p:nvSpPr>
        <p:spPr>
          <a:xfrm>
            <a:off x="844551" y="1229566"/>
            <a:ext cx="10237107" cy="5499530"/>
          </a:xfrm>
        </p:spPr>
        <p:txBody>
          <a:bodyPr lIns="25400" tIns="25400" rIns="25400" bIns="25400" anchor="t">
            <a:normAutofit/>
          </a:bodyPr>
          <a:lstStyle/>
          <a:p>
            <a:pPr marL="288925" indent="-288925">
              <a:buFont typeface="Wingdings" pitchFamily="2" charset="2"/>
              <a:buChar char="Ø"/>
              <a:defRPr/>
            </a:pPr>
            <a:r>
              <a:rPr lang="en-US" altLang="zh-CN" sz="2600" b="1" dirty="0">
                <a:cs typeface="Helvetica"/>
              </a:rPr>
              <a:t>Recap:</a:t>
            </a:r>
          </a:p>
          <a:p>
            <a:pPr marL="606425" lvl="1" indent="-288925">
              <a:buFont typeface="Wingdings" pitchFamily="2" charset="2"/>
              <a:buChar char="Ø"/>
              <a:defRPr/>
            </a:pPr>
            <a:r>
              <a:rPr lang="en-US" sz="2400" dirty="0">
                <a:cs typeface="Helvetica"/>
              </a:rPr>
              <a:t>Remove the items that are used least frequently to make room for new items. </a:t>
            </a:r>
          </a:p>
          <a:p>
            <a:pPr marL="606425" lvl="1" indent="-288925">
              <a:buFont typeface="Wingdings" pitchFamily="2" charset="2"/>
              <a:buChar char="Ø"/>
              <a:defRPr/>
            </a:pPr>
            <a:r>
              <a:rPr lang="en-US" sz="2400" dirty="0">
                <a:cs typeface="Helvetica"/>
              </a:rPr>
              <a:t>The LFU </a:t>
            </a:r>
            <a:r>
              <a:rPr lang="en-US" altLang="zh-HK" sz="2400" dirty="0">
                <a:cs typeface="Helvetica"/>
              </a:rPr>
              <a:t>algorithm</a:t>
            </a:r>
            <a:r>
              <a:rPr lang="en-US" sz="2400" dirty="0">
                <a:cs typeface="Helvetica"/>
              </a:rPr>
              <a:t> is based on the idea that items accessed less frequently in the past are less likely to be needed in the future.</a:t>
            </a:r>
          </a:p>
          <a:p>
            <a:pPr marL="606425" lvl="1" indent="-288925">
              <a:buFont typeface="Wingdings" pitchFamily="2" charset="2"/>
              <a:buChar char="Ø"/>
              <a:defRPr/>
            </a:pPr>
            <a:endParaRPr lang="en-US" sz="2400" dirty="0">
              <a:cs typeface="Helvetica"/>
            </a:endParaRPr>
          </a:p>
        </p:txBody>
      </p:sp>
      <p:sp>
        <p:nvSpPr>
          <p:cNvPr id="4" name="Slide Number Placeholder 3">
            <a:extLst>
              <a:ext uri="{FF2B5EF4-FFF2-40B4-BE49-F238E27FC236}">
                <a16:creationId xmlns:a16="http://schemas.microsoft.com/office/drawing/2014/main" id="{C903FAE4-3A59-50C4-1BA6-A9AEC61D52CB}"/>
              </a:ext>
            </a:extLst>
          </p:cNvPr>
          <p:cNvSpPr>
            <a:spLocks noGrp="1"/>
          </p:cNvSpPr>
          <p:nvPr>
            <p:ph type="sldNum" sz="quarter" idx="2"/>
          </p:nvPr>
        </p:nvSpPr>
        <p:spPr>
          <a:xfrm>
            <a:off x="11686121" y="6400800"/>
            <a:ext cx="218008" cy="379591"/>
          </a:xfrm>
        </p:spPr>
        <p:txBody>
          <a:bodyPr/>
          <a:lstStyle/>
          <a:p>
            <a:pPr marL="0" marR="0" lvl="0" indent="0" algn="ctr" defTabSz="412750" rtl="0" eaLnBrk="1" fontAlgn="auto" latinLnBrk="0" hangingPunct="0">
              <a:lnSpc>
                <a:spcPct val="100000"/>
              </a:lnSpc>
              <a:spcBef>
                <a:spcPts val="0"/>
              </a:spcBef>
              <a:spcAft>
                <a:spcPts val="0"/>
              </a:spcAft>
              <a:buClrTx/>
              <a:buSzTx/>
              <a:buFontTx/>
              <a:buNone/>
              <a:tabLst/>
              <a:defRPr/>
            </a:pPr>
            <a:fld id="{86CB4B4D-7CA3-9044-876B-883B54F8677D}" type="slidenum">
              <a:rPr kumimoji="0" lang="en-US" sz="1800" b="0" i="0" u="none" strike="noStrike" kern="0" cap="none" spc="0" normalizeH="0" baseline="0" noProof="0">
                <a:ln>
                  <a:noFill/>
                </a:ln>
                <a:solidFill>
                  <a:srgbClr val="800080"/>
                </a:solidFill>
                <a:effectLst/>
                <a:uLnTx/>
                <a:uFillTx/>
                <a:latin typeface="Gill Sans MT" panose="020B0502020104020203" pitchFamily="34" charset="0"/>
                <a:cs typeface="Helvetica"/>
                <a:sym typeface="Helvetica"/>
              </a:rPr>
              <a:pPr marL="0" marR="0" lvl="0" indent="0" algn="ctr" defTabSz="412750" rtl="0" eaLnBrk="1" fontAlgn="auto" latinLnBrk="0" hangingPunct="0">
                <a:lnSpc>
                  <a:spcPct val="100000"/>
                </a:lnSpc>
                <a:spcBef>
                  <a:spcPts val="0"/>
                </a:spcBef>
                <a:spcAft>
                  <a:spcPts val="0"/>
                </a:spcAft>
                <a:buClrTx/>
                <a:buSzTx/>
                <a:buFontTx/>
                <a:buNone/>
                <a:tabLst/>
                <a:defRPr/>
              </a:pPr>
              <a:t>3</a:t>
            </a:fld>
            <a:endParaRPr kumimoji="0" lang="en-US" sz="1800" b="0" i="0" u="none" strike="noStrike" kern="0" cap="none" spc="0" normalizeH="0" baseline="0" noProof="0">
              <a:ln>
                <a:noFill/>
              </a:ln>
              <a:solidFill>
                <a:srgbClr val="800080"/>
              </a:solidFill>
              <a:effectLst/>
              <a:uLnTx/>
              <a:uFillTx/>
              <a:latin typeface="Gill Sans MT" panose="020B0502020104020203" pitchFamily="34" charset="0"/>
              <a:cs typeface="Helvetica"/>
              <a:sym typeface="Helvetica"/>
            </a:endParaRPr>
          </a:p>
        </p:txBody>
      </p:sp>
    </p:spTree>
    <p:extLst>
      <p:ext uri="{BB962C8B-B14F-4D97-AF65-F5344CB8AC3E}">
        <p14:creationId xmlns:p14="http://schemas.microsoft.com/office/powerpoint/2010/main" val="2284106516"/>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3559D8D-1D69-EEED-447C-93A2C50E09A3}"/>
              </a:ext>
            </a:extLst>
          </p:cNvPr>
          <p:cNvSpPr>
            <a:spLocks noGrp="1"/>
          </p:cNvSpPr>
          <p:nvPr>
            <p:ph type="title"/>
          </p:nvPr>
        </p:nvSpPr>
        <p:spPr/>
        <p:txBody>
          <a:bodyPr/>
          <a:lstStyle/>
          <a:p>
            <a:r>
              <a:rPr kumimoji="1" lang="en-US" altLang="zh-CN" dirty="0"/>
              <a:t>LFU </a:t>
            </a:r>
            <a:r>
              <a:rPr kumimoji="1" lang="en-US" altLang="zh-HK" dirty="0"/>
              <a:t>Example</a:t>
            </a:r>
            <a:endParaRPr kumimoji="1" lang="zh-HK" altLang="en-US" dirty="0"/>
          </a:p>
        </p:txBody>
      </p:sp>
      <p:sp>
        <p:nvSpPr>
          <p:cNvPr id="3" name="文字版面配置區 2">
            <a:extLst>
              <a:ext uri="{FF2B5EF4-FFF2-40B4-BE49-F238E27FC236}">
                <a16:creationId xmlns:a16="http://schemas.microsoft.com/office/drawing/2014/main" id="{57B7F669-3015-3379-031A-8B2C912913BB}"/>
              </a:ext>
            </a:extLst>
          </p:cNvPr>
          <p:cNvSpPr>
            <a:spLocks noGrp="1"/>
          </p:cNvSpPr>
          <p:nvPr>
            <p:ph type="body" idx="1"/>
          </p:nvPr>
        </p:nvSpPr>
        <p:spPr/>
        <p:txBody>
          <a:bodyPr>
            <a:noAutofit/>
          </a:bodyPr>
          <a:lstStyle/>
          <a:p>
            <a:pPr>
              <a:buFont typeface="Wingdings" pitchFamily="2" charset="2"/>
              <a:buChar char="Ø"/>
            </a:pPr>
            <a:r>
              <a:rPr kumimoji="1" lang="en-HK" altLang="zh-HK" sz="2000" dirty="0"/>
              <a:t>Consider the need to access the following addresses in order and there are 5 cache lines in the cache</a:t>
            </a:r>
            <a:r>
              <a:rPr kumimoji="1" lang="zh-CN" altLang="en-US" sz="2000" dirty="0"/>
              <a:t>：</a:t>
            </a:r>
            <a:endParaRPr kumimoji="1" lang="en-US" altLang="zh-CN" sz="2000" dirty="0"/>
          </a:p>
          <a:p>
            <a:pPr lvl="1">
              <a:buFont typeface="Wingdings" pitchFamily="2" charset="2"/>
              <a:buChar char="Ø"/>
            </a:pPr>
            <a:r>
              <a:rPr kumimoji="1" lang="en-HK" altLang="zh-HK" sz="2000" dirty="0"/>
              <a:t>0x1A2B, 0x3C4D, 0x1A2B, 0x5E6F, 0x7A8B, 0x9A8B, 0x7A9F, 0x7A8B, 0x7CAB, 0x1A2B, 0x3C4D</a:t>
            </a:r>
            <a:endParaRPr kumimoji="1" lang="zh-HK" altLang="en-US" sz="2000" dirty="0"/>
          </a:p>
        </p:txBody>
      </p:sp>
      <p:sp>
        <p:nvSpPr>
          <p:cNvPr id="4" name="投影片編號版面配置區 3">
            <a:extLst>
              <a:ext uri="{FF2B5EF4-FFF2-40B4-BE49-F238E27FC236}">
                <a16:creationId xmlns:a16="http://schemas.microsoft.com/office/drawing/2014/main" id="{4D2C0EFF-DCFC-509C-D7FD-FD51642CA72C}"/>
              </a:ext>
            </a:extLst>
          </p:cNvPr>
          <p:cNvSpPr>
            <a:spLocks noGrp="1"/>
          </p:cNvSpPr>
          <p:nvPr>
            <p:ph type="sldNum" sz="quarter" idx="2"/>
          </p:nvPr>
        </p:nvSpPr>
        <p:spPr/>
        <p:txBody>
          <a:bodyPr/>
          <a:lstStyle/>
          <a:p>
            <a:fld id="{86CB4B4D-7CA3-9044-876B-883B54F8677D}" type="slidenum">
              <a:rPr lang="en-US" smtClean="0"/>
              <a:pPr/>
              <a:t>4</a:t>
            </a:fld>
            <a:endParaRPr lang="en-US"/>
          </a:p>
        </p:txBody>
      </p:sp>
      <p:graphicFrame>
        <p:nvGraphicFramePr>
          <p:cNvPr id="5" name="表格 4">
            <a:extLst>
              <a:ext uri="{FF2B5EF4-FFF2-40B4-BE49-F238E27FC236}">
                <a16:creationId xmlns:a16="http://schemas.microsoft.com/office/drawing/2014/main" id="{29B09380-39B8-541D-460E-E6215E71208F}"/>
              </a:ext>
            </a:extLst>
          </p:cNvPr>
          <p:cNvGraphicFramePr>
            <a:graphicFrameLocks noGrp="1"/>
          </p:cNvGraphicFramePr>
          <p:nvPr>
            <p:extLst>
              <p:ext uri="{D42A27DB-BD31-4B8C-83A1-F6EECF244321}">
                <p14:modId xmlns:p14="http://schemas.microsoft.com/office/powerpoint/2010/main" val="655732098"/>
              </p:ext>
            </p:extLst>
          </p:nvPr>
        </p:nvGraphicFramePr>
        <p:xfrm>
          <a:off x="420411" y="3429000"/>
          <a:ext cx="11400362" cy="1923320"/>
        </p:xfrm>
        <a:graphic>
          <a:graphicData uri="http://schemas.openxmlformats.org/drawingml/2006/table">
            <a:tbl>
              <a:tblPr firstRow="1" bandRow="1">
                <a:tableStyleId>{5C22544A-7EE6-4342-B048-85BDC9FD1C3A}</a:tableStyleId>
              </a:tblPr>
              <a:tblGrid>
                <a:gridCol w="1038328">
                  <a:extLst>
                    <a:ext uri="{9D8B030D-6E8A-4147-A177-3AD203B41FA5}">
                      <a16:colId xmlns:a16="http://schemas.microsoft.com/office/drawing/2014/main" val="1716589779"/>
                    </a:ext>
                  </a:extLst>
                </a:gridCol>
                <a:gridCol w="1038328">
                  <a:extLst>
                    <a:ext uri="{9D8B030D-6E8A-4147-A177-3AD203B41FA5}">
                      <a16:colId xmlns:a16="http://schemas.microsoft.com/office/drawing/2014/main" val="501484178"/>
                    </a:ext>
                  </a:extLst>
                </a:gridCol>
                <a:gridCol w="1038328">
                  <a:extLst>
                    <a:ext uri="{9D8B030D-6E8A-4147-A177-3AD203B41FA5}">
                      <a16:colId xmlns:a16="http://schemas.microsoft.com/office/drawing/2014/main" val="1143594152"/>
                    </a:ext>
                  </a:extLst>
                </a:gridCol>
                <a:gridCol w="1038328">
                  <a:extLst>
                    <a:ext uri="{9D8B030D-6E8A-4147-A177-3AD203B41FA5}">
                      <a16:colId xmlns:a16="http://schemas.microsoft.com/office/drawing/2014/main" val="1577941903"/>
                    </a:ext>
                  </a:extLst>
                </a:gridCol>
                <a:gridCol w="1038328">
                  <a:extLst>
                    <a:ext uri="{9D8B030D-6E8A-4147-A177-3AD203B41FA5}">
                      <a16:colId xmlns:a16="http://schemas.microsoft.com/office/drawing/2014/main" val="2797801632"/>
                    </a:ext>
                  </a:extLst>
                </a:gridCol>
                <a:gridCol w="1038328">
                  <a:extLst>
                    <a:ext uri="{9D8B030D-6E8A-4147-A177-3AD203B41FA5}">
                      <a16:colId xmlns:a16="http://schemas.microsoft.com/office/drawing/2014/main" val="7929478"/>
                    </a:ext>
                  </a:extLst>
                </a:gridCol>
                <a:gridCol w="1038328">
                  <a:extLst>
                    <a:ext uri="{9D8B030D-6E8A-4147-A177-3AD203B41FA5}">
                      <a16:colId xmlns:a16="http://schemas.microsoft.com/office/drawing/2014/main" val="2881714486"/>
                    </a:ext>
                  </a:extLst>
                </a:gridCol>
                <a:gridCol w="1038328">
                  <a:extLst>
                    <a:ext uri="{9D8B030D-6E8A-4147-A177-3AD203B41FA5}">
                      <a16:colId xmlns:a16="http://schemas.microsoft.com/office/drawing/2014/main" val="265731271"/>
                    </a:ext>
                  </a:extLst>
                </a:gridCol>
                <a:gridCol w="1059580">
                  <a:extLst>
                    <a:ext uri="{9D8B030D-6E8A-4147-A177-3AD203B41FA5}">
                      <a16:colId xmlns:a16="http://schemas.microsoft.com/office/drawing/2014/main" val="185076688"/>
                    </a:ext>
                  </a:extLst>
                </a:gridCol>
                <a:gridCol w="1055367">
                  <a:extLst>
                    <a:ext uri="{9D8B030D-6E8A-4147-A177-3AD203B41FA5}">
                      <a16:colId xmlns:a16="http://schemas.microsoft.com/office/drawing/2014/main" val="1292931026"/>
                    </a:ext>
                  </a:extLst>
                </a:gridCol>
                <a:gridCol w="978791">
                  <a:extLst>
                    <a:ext uri="{9D8B030D-6E8A-4147-A177-3AD203B41FA5}">
                      <a16:colId xmlns:a16="http://schemas.microsoft.com/office/drawing/2014/main" val="992510072"/>
                    </a:ext>
                  </a:extLst>
                </a:gridCol>
              </a:tblGrid>
              <a:tr h="306616">
                <a:tc>
                  <a:txBody>
                    <a:bodyPr/>
                    <a:lstStyle/>
                    <a:p>
                      <a:r>
                        <a:rPr lang="en-US" altLang="zh-HK" b="1" dirty="0">
                          <a:solidFill>
                            <a:schemeClr val="tx1"/>
                          </a:solidFill>
                        </a:rPr>
                        <a:t>1A2B(1)</a:t>
                      </a:r>
                      <a:endParaRPr lang="zh-HK" altLang="en-US" b="1" dirty="0">
                        <a:solidFill>
                          <a:schemeClr val="tx1"/>
                        </a:solidFill>
                      </a:endParaRPr>
                    </a:p>
                  </a:txBody>
                  <a:tcPr/>
                </a:tc>
                <a:tc>
                  <a:txBody>
                    <a:bodyPr/>
                    <a:lstStyle/>
                    <a:p>
                      <a:r>
                        <a:rPr lang="en-US" altLang="zh-HK" b="1" dirty="0">
                          <a:solidFill>
                            <a:schemeClr val="tx1"/>
                          </a:solidFill>
                        </a:rPr>
                        <a:t>1A2B(1)</a:t>
                      </a:r>
                      <a:endParaRPr lang="zh-HK" altLang="en-US" b="1" dirty="0">
                        <a:solidFill>
                          <a:schemeClr val="tx1"/>
                        </a:solidFill>
                      </a:endParaRPr>
                    </a:p>
                  </a:txBody>
                  <a:tcPr/>
                </a:tc>
                <a:tc>
                  <a:txBody>
                    <a:bodyPr/>
                    <a:lstStyle/>
                    <a:p>
                      <a:r>
                        <a:rPr lang="en-US" altLang="zh-HK" b="1" dirty="0">
                          <a:solidFill>
                            <a:srgbClr val="FFFF00"/>
                          </a:solidFill>
                        </a:rPr>
                        <a:t>1A2B(2)</a:t>
                      </a:r>
                      <a:endParaRPr lang="zh-HK" altLang="en-US" b="1" dirty="0">
                        <a:solidFill>
                          <a:srgbClr val="FFFF00"/>
                        </a:solidFill>
                      </a:endParaRPr>
                    </a:p>
                  </a:txBody>
                  <a:tcPr/>
                </a:tc>
                <a:tc>
                  <a:txBody>
                    <a:bodyPr/>
                    <a:lstStyle/>
                    <a:p>
                      <a:r>
                        <a:rPr lang="en-US" altLang="zh-HK" b="1" dirty="0">
                          <a:solidFill>
                            <a:schemeClr val="tx1"/>
                          </a:solidFill>
                        </a:rPr>
                        <a:t>1A2B(2)</a:t>
                      </a:r>
                      <a:endParaRPr lang="zh-HK" altLang="en-US" b="1" dirty="0">
                        <a:solidFill>
                          <a:schemeClr val="tx1"/>
                        </a:solidFill>
                      </a:endParaRPr>
                    </a:p>
                  </a:txBody>
                  <a:tcPr/>
                </a:tc>
                <a:tc>
                  <a:txBody>
                    <a:bodyPr/>
                    <a:lstStyle/>
                    <a:p>
                      <a:r>
                        <a:rPr lang="en-US" altLang="zh-HK" b="1" dirty="0">
                          <a:solidFill>
                            <a:schemeClr val="tx1"/>
                          </a:solidFill>
                        </a:rPr>
                        <a:t>1A2B(2)</a:t>
                      </a:r>
                      <a:endParaRPr lang="zh-HK" altLang="en-US" b="1" dirty="0">
                        <a:solidFill>
                          <a:schemeClr val="tx1"/>
                        </a:solidFill>
                      </a:endParaRPr>
                    </a:p>
                  </a:txBody>
                  <a:tcPr/>
                </a:tc>
                <a:tc>
                  <a:txBody>
                    <a:bodyPr/>
                    <a:lstStyle/>
                    <a:p>
                      <a:r>
                        <a:rPr lang="en-US" altLang="zh-HK" b="1" dirty="0">
                          <a:solidFill>
                            <a:schemeClr val="tx1"/>
                          </a:solidFill>
                        </a:rPr>
                        <a:t>1A2B(2)</a:t>
                      </a:r>
                      <a:endParaRPr lang="zh-HK" altLang="en-US" b="1" dirty="0">
                        <a:solidFill>
                          <a:schemeClr val="tx1"/>
                        </a:solidFill>
                      </a:endParaRPr>
                    </a:p>
                  </a:txBody>
                  <a:tcPr/>
                </a:tc>
                <a:tc>
                  <a:txBody>
                    <a:bodyPr/>
                    <a:lstStyle/>
                    <a:p>
                      <a:r>
                        <a:rPr lang="en-US" altLang="zh-HK" b="1" dirty="0">
                          <a:solidFill>
                            <a:schemeClr val="tx1"/>
                          </a:solidFill>
                        </a:rPr>
                        <a:t>1A2B(2)</a:t>
                      </a:r>
                      <a:endParaRPr lang="zh-HK" altLang="en-US" b="1" dirty="0">
                        <a:solidFill>
                          <a:schemeClr val="tx1"/>
                        </a:solidFill>
                      </a:endParaRPr>
                    </a:p>
                  </a:txBody>
                  <a:tcPr/>
                </a:tc>
                <a:tc>
                  <a:txBody>
                    <a:bodyPr/>
                    <a:lstStyle/>
                    <a:p>
                      <a:r>
                        <a:rPr lang="en-US" altLang="zh-HK" b="1" dirty="0">
                          <a:solidFill>
                            <a:schemeClr val="tx1"/>
                          </a:solidFill>
                        </a:rPr>
                        <a:t>1A2B(2)</a:t>
                      </a:r>
                      <a:endParaRPr lang="zh-HK" altLang="en-US" b="1" dirty="0">
                        <a:solidFill>
                          <a:schemeClr val="tx1"/>
                        </a:solidFill>
                      </a:endParaRPr>
                    </a:p>
                  </a:txBody>
                  <a:tcPr/>
                </a:tc>
                <a:tc>
                  <a:txBody>
                    <a:bodyPr/>
                    <a:lstStyle/>
                    <a:p>
                      <a:r>
                        <a:rPr lang="en-US" altLang="zh-HK" b="1" dirty="0">
                          <a:solidFill>
                            <a:schemeClr val="tx1"/>
                          </a:solidFill>
                        </a:rPr>
                        <a:t>1A2B(2)</a:t>
                      </a:r>
                      <a:endParaRPr lang="zh-HK" altLang="en-US" b="1" dirty="0">
                        <a:solidFill>
                          <a:schemeClr val="tx1"/>
                        </a:solidFill>
                      </a:endParaRPr>
                    </a:p>
                  </a:txBody>
                  <a:tcPr/>
                </a:tc>
                <a:tc>
                  <a:txBody>
                    <a:bodyPr/>
                    <a:lstStyle/>
                    <a:p>
                      <a:r>
                        <a:rPr lang="en-US" altLang="zh-HK" b="1" dirty="0">
                          <a:solidFill>
                            <a:srgbClr val="FFFF00"/>
                          </a:solidFill>
                        </a:rPr>
                        <a:t>1A2B(3)</a:t>
                      </a:r>
                      <a:endParaRPr lang="zh-HK" altLang="en-US" b="1" dirty="0">
                        <a:solidFill>
                          <a:srgbClr val="FFFF00"/>
                        </a:solidFill>
                      </a:endParaRPr>
                    </a:p>
                  </a:txBody>
                  <a:tcPr/>
                </a:tc>
                <a:tc>
                  <a:txBody>
                    <a:bodyPr/>
                    <a:lstStyle/>
                    <a:p>
                      <a:r>
                        <a:rPr lang="en-US" altLang="zh-HK" b="1" dirty="0">
                          <a:solidFill>
                            <a:schemeClr val="tx1"/>
                          </a:solidFill>
                        </a:rPr>
                        <a:t>1A2B(3)</a:t>
                      </a:r>
                      <a:endParaRPr lang="zh-HK" altLang="en-US" b="1" dirty="0">
                        <a:solidFill>
                          <a:schemeClr val="tx1"/>
                        </a:solidFill>
                      </a:endParaRPr>
                    </a:p>
                  </a:txBody>
                  <a:tcPr/>
                </a:tc>
                <a:extLst>
                  <a:ext uri="{0D108BD9-81ED-4DB2-BD59-A6C34878D82A}">
                    <a16:rowId xmlns:a16="http://schemas.microsoft.com/office/drawing/2014/main" val="1296429"/>
                  </a:ext>
                </a:extLst>
              </a:tr>
              <a:tr h="389390">
                <a:tc>
                  <a:txBody>
                    <a:bodyPr/>
                    <a:lstStyle/>
                    <a:p>
                      <a:endParaRPr lang="zh-HK" altLang="en-US" b="1" dirty="0"/>
                    </a:p>
                  </a:txBody>
                  <a:tcPr/>
                </a:tc>
                <a:tc>
                  <a:txBody>
                    <a:bodyPr/>
                    <a:lstStyle/>
                    <a:p>
                      <a:r>
                        <a:rPr lang="en-US" altLang="zh-HK" b="1" dirty="0"/>
                        <a:t>3C4D(1)</a:t>
                      </a:r>
                      <a:endParaRPr lang="zh-HK" altLang="en-US" b="1" dirty="0"/>
                    </a:p>
                  </a:txBody>
                  <a:tcPr/>
                </a:tc>
                <a:tc>
                  <a:txBody>
                    <a:bodyPr/>
                    <a:lstStyle/>
                    <a:p>
                      <a:r>
                        <a:rPr lang="en-US" altLang="zh-HK" b="1" dirty="0"/>
                        <a:t>3C4D(1)</a:t>
                      </a:r>
                      <a:endParaRPr lang="zh-HK" altLang="en-US" b="1" dirty="0"/>
                    </a:p>
                  </a:txBody>
                  <a:tcPr/>
                </a:tc>
                <a:tc>
                  <a:txBody>
                    <a:bodyPr/>
                    <a:lstStyle/>
                    <a:p>
                      <a:r>
                        <a:rPr lang="en-US" altLang="zh-HK" b="1" dirty="0"/>
                        <a:t>3C4D(1)</a:t>
                      </a:r>
                      <a:endParaRPr lang="zh-HK" altLang="en-US" b="1" dirty="0"/>
                    </a:p>
                  </a:txBody>
                  <a:tcPr/>
                </a:tc>
                <a:tc>
                  <a:txBody>
                    <a:bodyPr/>
                    <a:lstStyle/>
                    <a:p>
                      <a:r>
                        <a:rPr lang="en-US" altLang="zh-HK" b="1" dirty="0"/>
                        <a:t>3C4D(1)</a:t>
                      </a:r>
                      <a:endParaRPr lang="zh-HK" altLang="en-US" b="1" dirty="0"/>
                    </a:p>
                  </a:txBody>
                  <a:tcPr/>
                </a:tc>
                <a:tc>
                  <a:txBody>
                    <a:bodyPr/>
                    <a:lstStyle/>
                    <a:p>
                      <a:r>
                        <a:rPr lang="en-US" altLang="zh-HK" b="1" dirty="0">
                          <a:solidFill>
                            <a:srgbClr val="FF0000"/>
                          </a:solidFill>
                        </a:rPr>
                        <a:t>3C4D(1)</a:t>
                      </a:r>
                      <a:endParaRPr lang="zh-HK" altLang="en-US" b="1" dirty="0">
                        <a:solidFill>
                          <a:srgbClr val="FF0000"/>
                        </a:solidFill>
                      </a:endParaRPr>
                    </a:p>
                  </a:txBody>
                  <a:tcPr/>
                </a:tc>
                <a:tc>
                  <a:txBody>
                    <a:bodyPr/>
                    <a:lstStyle/>
                    <a:p>
                      <a:r>
                        <a:rPr lang="en-US" altLang="zh-HK" b="1" dirty="0">
                          <a:solidFill>
                            <a:schemeClr val="tx1"/>
                          </a:solidFill>
                        </a:rPr>
                        <a:t>7A9F(1)</a:t>
                      </a:r>
                      <a:endParaRPr lang="zh-HK" altLang="en-US" b="1" dirty="0">
                        <a:solidFill>
                          <a:schemeClr val="tx1"/>
                        </a:solidFill>
                      </a:endParaRPr>
                    </a:p>
                  </a:txBody>
                  <a:tcPr/>
                </a:tc>
                <a:tc>
                  <a:txBody>
                    <a:bodyPr/>
                    <a:lstStyle/>
                    <a:p>
                      <a:r>
                        <a:rPr lang="en-US" altLang="zh-HK" b="1" dirty="0">
                          <a:solidFill>
                            <a:srgbClr val="FF0000"/>
                          </a:solidFill>
                        </a:rPr>
                        <a:t>7A9F(1)</a:t>
                      </a:r>
                      <a:endParaRPr lang="zh-HK" altLang="en-US" b="1" dirty="0">
                        <a:solidFill>
                          <a:srgbClr val="FF0000"/>
                        </a:solidFill>
                      </a:endParaRPr>
                    </a:p>
                  </a:txBody>
                  <a:tcPr/>
                </a:tc>
                <a:tc>
                  <a:txBody>
                    <a:bodyPr/>
                    <a:lstStyle/>
                    <a:p>
                      <a:r>
                        <a:rPr lang="en-US" altLang="zh-HK" b="1" dirty="0">
                          <a:solidFill>
                            <a:schemeClr val="tx1"/>
                          </a:solidFill>
                        </a:rPr>
                        <a:t>7CAB(1)</a:t>
                      </a:r>
                      <a:endParaRPr lang="zh-HK" altLang="en-US" b="1" dirty="0">
                        <a:solidFill>
                          <a:schemeClr val="tx1"/>
                        </a:solidFill>
                      </a:endParaRPr>
                    </a:p>
                  </a:txBody>
                  <a:tcPr/>
                </a:tc>
                <a:tc>
                  <a:txBody>
                    <a:bodyPr/>
                    <a:lstStyle/>
                    <a:p>
                      <a:r>
                        <a:rPr lang="en-US" altLang="zh-HK" b="1" dirty="0">
                          <a:solidFill>
                            <a:srgbClr val="FF0000"/>
                          </a:solidFill>
                        </a:rPr>
                        <a:t>7CAB(1)</a:t>
                      </a:r>
                      <a:endParaRPr lang="zh-HK" altLang="en-US" b="1" dirty="0">
                        <a:solidFill>
                          <a:srgbClr val="FF0000"/>
                        </a:solidFill>
                      </a:endParaRPr>
                    </a:p>
                  </a:txBody>
                  <a:tcPr/>
                </a:tc>
                <a:tc>
                  <a:txBody>
                    <a:bodyPr/>
                    <a:lstStyle/>
                    <a:p>
                      <a:r>
                        <a:rPr lang="en-US" altLang="zh-HK" b="1" dirty="0">
                          <a:solidFill>
                            <a:schemeClr val="tx1"/>
                          </a:solidFill>
                        </a:rPr>
                        <a:t>3C4D(1)</a:t>
                      </a:r>
                      <a:endParaRPr lang="zh-HK" altLang="en-US" b="1" dirty="0">
                        <a:solidFill>
                          <a:schemeClr val="tx1"/>
                        </a:solidFill>
                      </a:endParaRPr>
                    </a:p>
                  </a:txBody>
                  <a:tcPr/>
                </a:tc>
                <a:extLst>
                  <a:ext uri="{0D108BD9-81ED-4DB2-BD59-A6C34878D82A}">
                    <a16:rowId xmlns:a16="http://schemas.microsoft.com/office/drawing/2014/main" val="2624771038"/>
                  </a:ext>
                </a:extLst>
              </a:tr>
              <a:tr h="389390">
                <a:tc>
                  <a:txBody>
                    <a:bodyPr/>
                    <a:lstStyle/>
                    <a:p>
                      <a:endParaRPr lang="zh-HK" altLang="en-US" b="1"/>
                    </a:p>
                  </a:txBody>
                  <a:tcPr/>
                </a:tc>
                <a:tc>
                  <a:txBody>
                    <a:bodyPr/>
                    <a:lstStyle/>
                    <a:p>
                      <a:endParaRPr lang="zh-HK" altLang="en-US" b="1"/>
                    </a:p>
                  </a:txBody>
                  <a:tcPr/>
                </a:tc>
                <a:tc>
                  <a:txBody>
                    <a:bodyPr/>
                    <a:lstStyle/>
                    <a:p>
                      <a:endParaRPr lang="zh-HK" altLang="en-US" b="1"/>
                    </a:p>
                  </a:txBody>
                  <a:tcPr/>
                </a:tc>
                <a:tc>
                  <a:txBody>
                    <a:bodyPr/>
                    <a:lstStyle/>
                    <a:p>
                      <a:r>
                        <a:rPr lang="en-US" altLang="zh-HK" b="1" dirty="0"/>
                        <a:t>5E6F(1)</a:t>
                      </a:r>
                      <a:endParaRPr lang="zh-HK" altLang="en-US" b="1" dirty="0"/>
                    </a:p>
                  </a:txBody>
                  <a:tcPr/>
                </a:tc>
                <a:tc>
                  <a:txBody>
                    <a:bodyPr/>
                    <a:lstStyle/>
                    <a:p>
                      <a:r>
                        <a:rPr lang="en-US" altLang="zh-HK" b="1" dirty="0"/>
                        <a:t>5E6F(1)</a:t>
                      </a:r>
                      <a:endParaRPr lang="zh-HK" altLang="en-US" b="1" dirty="0"/>
                    </a:p>
                  </a:txBody>
                  <a:tcPr/>
                </a:tc>
                <a:tc>
                  <a:txBody>
                    <a:bodyPr/>
                    <a:lstStyle/>
                    <a:p>
                      <a:r>
                        <a:rPr lang="en-US" altLang="zh-HK" b="1" dirty="0"/>
                        <a:t>5E6F(1)</a:t>
                      </a:r>
                      <a:endParaRPr lang="zh-HK" altLang="en-US" b="1" dirty="0"/>
                    </a:p>
                  </a:txBody>
                  <a:tcPr/>
                </a:tc>
                <a:tc>
                  <a:txBody>
                    <a:bodyPr/>
                    <a:lstStyle/>
                    <a:p>
                      <a:r>
                        <a:rPr lang="en-US" altLang="zh-HK" b="1" dirty="0"/>
                        <a:t>5E6F(1)</a:t>
                      </a:r>
                      <a:endParaRPr lang="zh-HK" altLang="en-US" b="1" dirty="0"/>
                    </a:p>
                  </a:txBody>
                  <a:tcPr/>
                </a:tc>
                <a:tc>
                  <a:txBody>
                    <a:bodyPr/>
                    <a:lstStyle/>
                    <a:p>
                      <a:r>
                        <a:rPr lang="en-US" altLang="zh-HK" b="1" dirty="0"/>
                        <a:t>5E6F(1)</a:t>
                      </a:r>
                      <a:endParaRPr lang="zh-HK" altLang="en-US" b="1" dirty="0"/>
                    </a:p>
                  </a:txBody>
                  <a:tcPr/>
                </a:tc>
                <a:tc>
                  <a:txBody>
                    <a:bodyPr/>
                    <a:lstStyle/>
                    <a:p>
                      <a:r>
                        <a:rPr lang="en-US" altLang="zh-HK" b="1" dirty="0"/>
                        <a:t>5E6F(1)</a:t>
                      </a:r>
                      <a:endParaRPr lang="zh-HK" altLang="en-US" b="1" dirty="0"/>
                    </a:p>
                  </a:txBody>
                  <a:tcPr/>
                </a:tc>
                <a:tc>
                  <a:txBody>
                    <a:bodyPr/>
                    <a:lstStyle/>
                    <a:p>
                      <a:r>
                        <a:rPr lang="en-US" altLang="zh-HK" b="1" dirty="0"/>
                        <a:t>5E6F(1)</a:t>
                      </a:r>
                      <a:endParaRPr lang="zh-HK" altLang="en-US" b="1" dirty="0"/>
                    </a:p>
                  </a:txBody>
                  <a:tcPr/>
                </a:tc>
                <a:tc>
                  <a:txBody>
                    <a:bodyPr/>
                    <a:lstStyle/>
                    <a:p>
                      <a:r>
                        <a:rPr lang="en-US" altLang="zh-HK" b="1" dirty="0"/>
                        <a:t>5E6F(1)</a:t>
                      </a:r>
                      <a:endParaRPr lang="zh-HK" altLang="en-US" b="1" dirty="0"/>
                    </a:p>
                  </a:txBody>
                  <a:tcPr/>
                </a:tc>
                <a:extLst>
                  <a:ext uri="{0D108BD9-81ED-4DB2-BD59-A6C34878D82A}">
                    <a16:rowId xmlns:a16="http://schemas.microsoft.com/office/drawing/2014/main" val="1724145575"/>
                  </a:ext>
                </a:extLst>
              </a:tr>
              <a:tr h="389390">
                <a:tc>
                  <a:txBody>
                    <a:bodyPr/>
                    <a:lstStyle/>
                    <a:p>
                      <a:endParaRPr lang="zh-HK" altLang="en-US" b="1"/>
                    </a:p>
                  </a:txBody>
                  <a:tcPr/>
                </a:tc>
                <a:tc>
                  <a:txBody>
                    <a:bodyPr/>
                    <a:lstStyle/>
                    <a:p>
                      <a:endParaRPr lang="zh-HK" altLang="en-US" b="1"/>
                    </a:p>
                  </a:txBody>
                  <a:tcPr/>
                </a:tc>
                <a:tc>
                  <a:txBody>
                    <a:bodyPr/>
                    <a:lstStyle/>
                    <a:p>
                      <a:endParaRPr lang="zh-HK" altLang="en-US" b="1"/>
                    </a:p>
                  </a:txBody>
                  <a:tcPr/>
                </a:tc>
                <a:tc>
                  <a:txBody>
                    <a:bodyPr/>
                    <a:lstStyle/>
                    <a:p>
                      <a:endParaRPr lang="zh-HK" altLang="en-US" b="1"/>
                    </a:p>
                  </a:txBody>
                  <a:tcPr/>
                </a:tc>
                <a:tc>
                  <a:txBody>
                    <a:bodyPr/>
                    <a:lstStyle/>
                    <a:p>
                      <a:r>
                        <a:rPr lang="en-US" altLang="zh-HK" b="1" dirty="0"/>
                        <a:t>7A8B(1)</a:t>
                      </a:r>
                      <a:endParaRPr lang="zh-HK" altLang="en-US" b="1" dirty="0"/>
                    </a:p>
                  </a:txBody>
                  <a:tcPr/>
                </a:tc>
                <a:tc>
                  <a:txBody>
                    <a:bodyPr/>
                    <a:lstStyle/>
                    <a:p>
                      <a:r>
                        <a:rPr lang="en-US" altLang="zh-HK" b="1" dirty="0"/>
                        <a:t>7A8B(1)</a:t>
                      </a:r>
                      <a:endParaRPr lang="zh-HK" altLang="en-US" b="1" dirty="0"/>
                    </a:p>
                  </a:txBody>
                  <a:tcPr/>
                </a:tc>
                <a:tc>
                  <a:txBody>
                    <a:bodyPr/>
                    <a:lstStyle/>
                    <a:p>
                      <a:r>
                        <a:rPr lang="en-US" altLang="zh-HK" b="1" dirty="0"/>
                        <a:t>7A8B(1)</a:t>
                      </a:r>
                      <a:endParaRPr lang="zh-HK" altLang="en-US" b="1" dirty="0"/>
                    </a:p>
                  </a:txBody>
                  <a:tcPr/>
                </a:tc>
                <a:tc>
                  <a:txBody>
                    <a:bodyPr/>
                    <a:lstStyle/>
                    <a:p>
                      <a:r>
                        <a:rPr lang="en-US" altLang="zh-HK" b="1" dirty="0">
                          <a:solidFill>
                            <a:srgbClr val="FFFF00"/>
                          </a:solidFill>
                        </a:rPr>
                        <a:t>7A8B(2)</a:t>
                      </a:r>
                      <a:endParaRPr lang="zh-HK" altLang="en-US" b="1" dirty="0">
                        <a:solidFill>
                          <a:srgbClr val="FFFF00"/>
                        </a:solidFill>
                      </a:endParaRPr>
                    </a:p>
                  </a:txBody>
                  <a:tcPr/>
                </a:tc>
                <a:tc>
                  <a:txBody>
                    <a:bodyPr/>
                    <a:lstStyle/>
                    <a:p>
                      <a:r>
                        <a:rPr lang="en-US" altLang="zh-HK" b="1" dirty="0"/>
                        <a:t>7A8B(2)</a:t>
                      </a:r>
                      <a:endParaRPr lang="zh-HK" altLang="en-US" b="1" dirty="0"/>
                    </a:p>
                  </a:txBody>
                  <a:tcPr/>
                </a:tc>
                <a:tc>
                  <a:txBody>
                    <a:bodyPr/>
                    <a:lstStyle/>
                    <a:p>
                      <a:r>
                        <a:rPr lang="en-US" altLang="zh-HK" b="1" dirty="0"/>
                        <a:t>7A8B(2)</a:t>
                      </a:r>
                      <a:endParaRPr lang="zh-HK" altLang="en-US" b="1" dirty="0"/>
                    </a:p>
                  </a:txBody>
                  <a:tcPr/>
                </a:tc>
                <a:tc>
                  <a:txBody>
                    <a:bodyPr/>
                    <a:lstStyle/>
                    <a:p>
                      <a:r>
                        <a:rPr lang="en-US" altLang="zh-HK" b="1" dirty="0"/>
                        <a:t>7A8B(2)</a:t>
                      </a:r>
                      <a:endParaRPr lang="zh-HK" altLang="en-US" b="1" dirty="0"/>
                    </a:p>
                  </a:txBody>
                  <a:tcPr/>
                </a:tc>
                <a:extLst>
                  <a:ext uri="{0D108BD9-81ED-4DB2-BD59-A6C34878D82A}">
                    <a16:rowId xmlns:a16="http://schemas.microsoft.com/office/drawing/2014/main" val="2899613540"/>
                  </a:ext>
                </a:extLst>
              </a:tr>
              <a:tr h="389390">
                <a:tc>
                  <a:txBody>
                    <a:bodyPr/>
                    <a:lstStyle/>
                    <a:p>
                      <a:endParaRPr lang="zh-HK" altLang="en-US" b="1" dirty="0"/>
                    </a:p>
                  </a:txBody>
                  <a:tcPr/>
                </a:tc>
                <a:tc>
                  <a:txBody>
                    <a:bodyPr/>
                    <a:lstStyle/>
                    <a:p>
                      <a:endParaRPr lang="zh-HK" altLang="en-US" b="1"/>
                    </a:p>
                  </a:txBody>
                  <a:tcPr/>
                </a:tc>
                <a:tc>
                  <a:txBody>
                    <a:bodyPr/>
                    <a:lstStyle/>
                    <a:p>
                      <a:endParaRPr lang="zh-HK" altLang="en-US" b="1"/>
                    </a:p>
                  </a:txBody>
                  <a:tcPr/>
                </a:tc>
                <a:tc>
                  <a:txBody>
                    <a:bodyPr/>
                    <a:lstStyle/>
                    <a:p>
                      <a:endParaRPr lang="zh-HK" altLang="en-US" b="1"/>
                    </a:p>
                  </a:txBody>
                  <a:tcPr/>
                </a:tc>
                <a:tc>
                  <a:txBody>
                    <a:bodyPr/>
                    <a:lstStyle/>
                    <a:p>
                      <a:endParaRPr lang="zh-HK" altLang="en-US" b="1" dirty="0"/>
                    </a:p>
                  </a:txBody>
                  <a:tcPr/>
                </a:tc>
                <a:tc>
                  <a:txBody>
                    <a:bodyPr/>
                    <a:lstStyle/>
                    <a:p>
                      <a:r>
                        <a:rPr lang="en-US" altLang="zh-HK" b="1" dirty="0"/>
                        <a:t>9A8B(1)</a:t>
                      </a:r>
                      <a:endParaRPr lang="zh-HK" altLang="en-US" b="1" dirty="0"/>
                    </a:p>
                  </a:txBody>
                  <a:tcPr/>
                </a:tc>
                <a:tc>
                  <a:txBody>
                    <a:bodyPr/>
                    <a:lstStyle/>
                    <a:p>
                      <a:r>
                        <a:rPr lang="en-US" altLang="zh-HK" b="1" dirty="0"/>
                        <a:t>9A8B(1)</a:t>
                      </a:r>
                      <a:endParaRPr lang="zh-HK" altLang="en-US" b="1" dirty="0"/>
                    </a:p>
                  </a:txBody>
                  <a:tcPr/>
                </a:tc>
                <a:tc>
                  <a:txBody>
                    <a:bodyPr/>
                    <a:lstStyle/>
                    <a:p>
                      <a:r>
                        <a:rPr lang="en-US" altLang="zh-HK" b="1" dirty="0"/>
                        <a:t>9A8B(1)</a:t>
                      </a:r>
                      <a:endParaRPr lang="zh-HK" altLang="en-US" b="1" dirty="0"/>
                    </a:p>
                  </a:txBody>
                  <a:tcPr/>
                </a:tc>
                <a:tc>
                  <a:txBody>
                    <a:bodyPr/>
                    <a:lstStyle/>
                    <a:p>
                      <a:r>
                        <a:rPr lang="en-US" altLang="zh-HK" b="1" dirty="0"/>
                        <a:t>9A8B(1)</a:t>
                      </a:r>
                      <a:endParaRPr lang="zh-HK" altLang="en-US" b="1" dirty="0"/>
                    </a:p>
                  </a:txBody>
                  <a:tcPr/>
                </a:tc>
                <a:tc>
                  <a:txBody>
                    <a:bodyPr/>
                    <a:lstStyle/>
                    <a:p>
                      <a:r>
                        <a:rPr lang="en-US" altLang="zh-HK" b="1" dirty="0"/>
                        <a:t>9A8B(1)</a:t>
                      </a:r>
                      <a:endParaRPr lang="zh-HK" altLang="en-US" b="1" dirty="0"/>
                    </a:p>
                  </a:txBody>
                  <a:tcPr/>
                </a:tc>
                <a:tc>
                  <a:txBody>
                    <a:bodyPr/>
                    <a:lstStyle/>
                    <a:p>
                      <a:r>
                        <a:rPr lang="en-US" altLang="zh-HK" b="1" dirty="0"/>
                        <a:t>9A8B(1)</a:t>
                      </a:r>
                      <a:endParaRPr lang="zh-HK" altLang="en-US" b="1" dirty="0"/>
                    </a:p>
                  </a:txBody>
                  <a:tcPr/>
                </a:tc>
                <a:extLst>
                  <a:ext uri="{0D108BD9-81ED-4DB2-BD59-A6C34878D82A}">
                    <a16:rowId xmlns:a16="http://schemas.microsoft.com/office/drawing/2014/main" val="91402035"/>
                  </a:ext>
                </a:extLst>
              </a:tr>
            </a:tbl>
          </a:graphicData>
        </a:graphic>
      </p:graphicFrame>
    </p:spTree>
    <p:extLst>
      <p:ext uri="{BB962C8B-B14F-4D97-AF65-F5344CB8AC3E}">
        <p14:creationId xmlns:p14="http://schemas.microsoft.com/office/powerpoint/2010/main" val="3458201094"/>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DE965E5-7318-6AB2-F479-83CD365D46F5}"/>
              </a:ext>
            </a:extLst>
          </p:cNvPr>
          <p:cNvSpPr>
            <a:spLocks noGrp="1"/>
          </p:cNvSpPr>
          <p:nvPr>
            <p:ph type="title"/>
          </p:nvPr>
        </p:nvSpPr>
        <p:spPr/>
        <p:txBody>
          <a:bodyPr/>
          <a:lstStyle/>
          <a:p>
            <a:r>
              <a:rPr kumimoji="1" lang="en-US" altLang="zh-HK" dirty="0"/>
              <a:t>Steps of LFU</a:t>
            </a:r>
            <a:endParaRPr kumimoji="1" lang="zh-HK" altLang="en-US" dirty="0"/>
          </a:p>
        </p:txBody>
      </p:sp>
      <p:sp>
        <p:nvSpPr>
          <p:cNvPr id="3" name="文字版面配置區 2">
            <a:extLst>
              <a:ext uri="{FF2B5EF4-FFF2-40B4-BE49-F238E27FC236}">
                <a16:creationId xmlns:a16="http://schemas.microsoft.com/office/drawing/2014/main" id="{0F77BBF4-2082-79C7-4919-EDCC84A4886A}"/>
              </a:ext>
            </a:extLst>
          </p:cNvPr>
          <p:cNvSpPr>
            <a:spLocks noGrp="1"/>
          </p:cNvSpPr>
          <p:nvPr>
            <p:ph type="body" idx="1"/>
          </p:nvPr>
        </p:nvSpPr>
        <p:spPr>
          <a:xfrm>
            <a:off x="490654" y="1142016"/>
            <a:ext cx="10701269" cy="5638375"/>
          </a:xfrm>
        </p:spPr>
        <p:txBody>
          <a:bodyPr>
            <a:noAutofit/>
          </a:bodyPr>
          <a:lstStyle/>
          <a:p>
            <a:pPr marL="0" indent="0">
              <a:buNone/>
            </a:pPr>
            <a:r>
              <a:rPr lang="en-US" altLang="zh-CN" sz="1800" dirty="0">
                <a:effectLst/>
              </a:rPr>
              <a:t>1</a:t>
            </a:r>
            <a:r>
              <a:rPr lang="en-HK" altLang="zh-HK" sz="1800" dirty="0">
                <a:effectLst/>
              </a:rPr>
              <a:t>. Checking for Cache Hit:</a:t>
            </a:r>
          </a:p>
          <a:p>
            <a:pPr>
              <a:buFont typeface="Wingdings" pitchFamily="2" charset="2"/>
              <a:buChar char="Ø"/>
            </a:pPr>
            <a:r>
              <a:rPr lang="en-HK" altLang="zh-HK" sz="1800" dirty="0">
                <a:effectLst/>
              </a:rPr>
              <a:t>Iterates through each cache line to check for a hit.</a:t>
            </a:r>
          </a:p>
          <a:p>
            <a:pPr>
              <a:buFont typeface="Wingdings" pitchFamily="2" charset="2"/>
              <a:buChar char="Ø"/>
            </a:pPr>
            <a:r>
              <a:rPr lang="en-HK" altLang="zh-HK" sz="1800" dirty="0">
                <a:effectLst/>
              </a:rPr>
              <a:t>On Hit: Increments the line’s frequency counter.</a:t>
            </a:r>
            <a:r>
              <a:rPr lang="zh-CN" altLang="en-US" sz="1800" dirty="0">
                <a:effectLst/>
              </a:rPr>
              <a:t> </a:t>
            </a:r>
            <a:r>
              <a:rPr lang="en-HK" altLang="zh-HK" sz="1800" dirty="0">
                <a:effectLst/>
              </a:rPr>
              <a:t>Outputs a cache hit message.</a:t>
            </a:r>
          </a:p>
          <a:p>
            <a:pPr marL="0" indent="0">
              <a:buNone/>
            </a:pPr>
            <a:r>
              <a:rPr lang="en-US" altLang="zh-CN" sz="1800" dirty="0">
                <a:effectLst/>
              </a:rPr>
              <a:t>2</a:t>
            </a:r>
            <a:r>
              <a:rPr lang="en-HK" altLang="zh-HK" sz="1800" dirty="0">
                <a:effectLst/>
              </a:rPr>
              <a:t>. Handling Cache Miss: If no matching line is found, it’s a cache miss</a:t>
            </a:r>
            <a:r>
              <a:rPr lang="en-US" altLang="zh-HK" sz="1800" dirty="0"/>
              <a:t>.</a:t>
            </a:r>
            <a:r>
              <a:rPr lang="en-US" altLang="zh-HK" sz="1800" dirty="0">
                <a:effectLst/>
              </a:rPr>
              <a:t> </a:t>
            </a:r>
            <a:r>
              <a:rPr lang="en-US" altLang="zh-HK" sz="1800" dirty="0" err="1"/>
              <a:t>Pr</a:t>
            </a:r>
            <a:r>
              <a:rPr lang="en-HK" altLang="zh-HK" sz="1800" dirty="0" err="1">
                <a:effectLst/>
              </a:rPr>
              <a:t>oceed</a:t>
            </a:r>
            <a:r>
              <a:rPr lang="en-HK" altLang="zh-HK" sz="1800" dirty="0">
                <a:effectLst/>
              </a:rPr>
              <a:t> to find a suitable line to store the new data.</a:t>
            </a:r>
          </a:p>
          <a:p>
            <a:pPr>
              <a:buFont typeface="Wingdings" pitchFamily="2" charset="2"/>
              <a:buChar char="Ø"/>
            </a:pPr>
            <a:r>
              <a:rPr lang="en-HK" altLang="zh-HK" sz="1800" dirty="0">
                <a:effectLst/>
              </a:rPr>
              <a:t>Finding a Replacement Line:</a:t>
            </a:r>
          </a:p>
          <a:p>
            <a:pPr lvl="1">
              <a:buFont typeface="Wingdings" pitchFamily="2" charset="2"/>
              <a:buChar char="Ø"/>
            </a:pPr>
            <a:r>
              <a:rPr lang="en-HK" altLang="zh-HK" sz="1800" dirty="0">
                <a:effectLst/>
              </a:rPr>
              <a:t>Search for Empty Line. First preference is to find an empty line.</a:t>
            </a:r>
          </a:p>
          <a:p>
            <a:pPr lvl="1">
              <a:buFont typeface="Wingdings" pitchFamily="2" charset="2"/>
              <a:buChar char="Ø"/>
            </a:pPr>
            <a:r>
              <a:rPr lang="en-HK" altLang="zh-HK" sz="1800" dirty="0">
                <a:effectLst/>
              </a:rPr>
              <a:t>If no empty line is available, searches for the line with the lowest frequency.</a:t>
            </a:r>
          </a:p>
          <a:p>
            <a:pPr lvl="1">
              <a:buFont typeface="Wingdings" pitchFamily="2" charset="2"/>
              <a:buChar char="Ø"/>
            </a:pPr>
            <a:r>
              <a:rPr lang="en-HK" altLang="zh-HK" sz="1800" dirty="0">
                <a:effectLst/>
              </a:rPr>
              <a:t>Set the the new line’s frequency counter to 1. Output a cache miss message.</a:t>
            </a:r>
            <a:endParaRPr kumimoji="1" lang="zh-HK" altLang="en-US" sz="1800" dirty="0"/>
          </a:p>
        </p:txBody>
      </p:sp>
      <p:sp>
        <p:nvSpPr>
          <p:cNvPr id="4" name="投影片編號版面配置區 3">
            <a:extLst>
              <a:ext uri="{FF2B5EF4-FFF2-40B4-BE49-F238E27FC236}">
                <a16:creationId xmlns:a16="http://schemas.microsoft.com/office/drawing/2014/main" id="{0485C7A4-1EA3-AF78-4ED8-5775FE37EAB0}"/>
              </a:ext>
            </a:extLst>
          </p:cNvPr>
          <p:cNvSpPr>
            <a:spLocks noGrp="1"/>
          </p:cNvSpPr>
          <p:nvPr>
            <p:ph type="sldNum" sz="quarter" idx="2"/>
          </p:nvPr>
        </p:nvSpPr>
        <p:spPr/>
        <p:txBody>
          <a:bodyPr/>
          <a:lstStyle/>
          <a:p>
            <a:fld id="{86CB4B4D-7CA3-9044-876B-883B54F8677D}" type="slidenum">
              <a:rPr lang="en-US" smtClean="0"/>
              <a:pPr/>
              <a:t>5</a:t>
            </a:fld>
            <a:endParaRPr lang="en-US"/>
          </a:p>
        </p:txBody>
      </p:sp>
    </p:spTree>
    <p:extLst>
      <p:ext uri="{BB962C8B-B14F-4D97-AF65-F5344CB8AC3E}">
        <p14:creationId xmlns:p14="http://schemas.microsoft.com/office/powerpoint/2010/main" val="687769988"/>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5BA11E-8FB5-EEC5-25CC-C39C2B0376B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F62B5D0-D0B0-97D0-0AF2-A64D56FD61E7}"/>
              </a:ext>
            </a:extLst>
          </p:cNvPr>
          <p:cNvSpPr>
            <a:spLocks noGrp="1"/>
          </p:cNvSpPr>
          <p:nvPr>
            <p:ph type="title"/>
          </p:nvPr>
        </p:nvSpPr>
        <p:spPr/>
        <p:txBody>
          <a:bodyPr/>
          <a:lstStyle/>
          <a:p>
            <a:r>
              <a:rPr lang="en-US" dirty="0"/>
              <a:t>LRU Algorithm</a:t>
            </a:r>
          </a:p>
        </p:txBody>
      </p:sp>
      <p:sp>
        <p:nvSpPr>
          <p:cNvPr id="3" name="Text Placeholder 2">
            <a:extLst>
              <a:ext uri="{FF2B5EF4-FFF2-40B4-BE49-F238E27FC236}">
                <a16:creationId xmlns:a16="http://schemas.microsoft.com/office/drawing/2014/main" id="{0DFCD2CF-47D4-2A01-D041-234275AEE8F3}"/>
              </a:ext>
            </a:extLst>
          </p:cNvPr>
          <p:cNvSpPr>
            <a:spLocks noGrp="1"/>
          </p:cNvSpPr>
          <p:nvPr>
            <p:ph type="body" idx="1"/>
          </p:nvPr>
        </p:nvSpPr>
        <p:spPr>
          <a:xfrm>
            <a:off x="844551" y="1229566"/>
            <a:ext cx="10237107" cy="5499530"/>
          </a:xfrm>
        </p:spPr>
        <p:txBody>
          <a:bodyPr lIns="25400" tIns="25400" rIns="25400" bIns="25400" anchor="t">
            <a:normAutofit/>
          </a:bodyPr>
          <a:lstStyle/>
          <a:p>
            <a:pPr marL="288925" indent="-288925">
              <a:buFont typeface="Wingdings" pitchFamily="2" charset="2"/>
              <a:buChar char="Ø"/>
              <a:defRPr/>
            </a:pPr>
            <a:r>
              <a:rPr lang="en-US" sz="2400" dirty="0">
                <a:cs typeface="Helvetica"/>
              </a:rPr>
              <a:t>Recap</a:t>
            </a:r>
          </a:p>
          <a:p>
            <a:pPr marL="606425" lvl="1" indent="-288925">
              <a:buFont typeface="Wingdings" pitchFamily="2" charset="2"/>
              <a:buChar char="Ø"/>
              <a:defRPr/>
            </a:pPr>
            <a:r>
              <a:rPr lang="en-US" sz="2400" dirty="0">
                <a:cs typeface="Helvetica"/>
              </a:rPr>
              <a:t>Least Recently Used (LRU) algorithm is a Greedy algorithm where least recently used </a:t>
            </a:r>
            <a:r>
              <a:rPr lang="en-US" altLang="zh-HK" sz="2400" dirty="0">
                <a:cs typeface="Helvetica"/>
              </a:rPr>
              <a:t>pages are to be replaced</a:t>
            </a:r>
            <a:r>
              <a:rPr lang="en-US" sz="2400" dirty="0">
                <a:cs typeface="Helvetica"/>
              </a:rPr>
              <a:t>. </a:t>
            </a:r>
          </a:p>
          <a:p>
            <a:pPr marL="606425" lvl="1" indent="-288925">
              <a:buFont typeface="Wingdings" pitchFamily="2" charset="2"/>
              <a:buChar char="Ø"/>
              <a:defRPr/>
            </a:pPr>
            <a:r>
              <a:rPr lang="en-US" sz="2400" dirty="0">
                <a:cs typeface="Helvetica"/>
              </a:rPr>
              <a:t>The LRU algorithm is based on the idea that the pages that have been used the least recently are the ones that are least likely to be used again in the near future.</a:t>
            </a:r>
          </a:p>
          <a:p>
            <a:pPr marL="288925" indent="-288925">
              <a:buFont typeface="Wingdings" pitchFamily="2" charset="2"/>
              <a:buChar char="Ø"/>
              <a:defRPr/>
            </a:pPr>
            <a:endParaRPr lang="en-US" sz="2400" dirty="0">
              <a:cs typeface="Helvetica"/>
            </a:endParaRPr>
          </a:p>
        </p:txBody>
      </p:sp>
      <p:sp>
        <p:nvSpPr>
          <p:cNvPr id="4" name="Slide Number Placeholder 3">
            <a:extLst>
              <a:ext uri="{FF2B5EF4-FFF2-40B4-BE49-F238E27FC236}">
                <a16:creationId xmlns:a16="http://schemas.microsoft.com/office/drawing/2014/main" id="{439FF318-6910-C7B2-E543-5E73B04DDE98}"/>
              </a:ext>
            </a:extLst>
          </p:cNvPr>
          <p:cNvSpPr>
            <a:spLocks noGrp="1"/>
          </p:cNvSpPr>
          <p:nvPr>
            <p:ph type="sldNum" sz="quarter" idx="2"/>
          </p:nvPr>
        </p:nvSpPr>
        <p:spPr>
          <a:xfrm>
            <a:off x="11686121" y="6400800"/>
            <a:ext cx="218008" cy="379591"/>
          </a:xfrm>
        </p:spPr>
        <p:txBody>
          <a:bodyPr/>
          <a:lstStyle/>
          <a:p>
            <a:pPr marL="0" marR="0" lvl="0" indent="0" algn="ctr" defTabSz="412750" rtl="0" eaLnBrk="1" fontAlgn="auto" latinLnBrk="0" hangingPunct="0">
              <a:lnSpc>
                <a:spcPct val="100000"/>
              </a:lnSpc>
              <a:spcBef>
                <a:spcPts val="0"/>
              </a:spcBef>
              <a:spcAft>
                <a:spcPts val="0"/>
              </a:spcAft>
              <a:buClrTx/>
              <a:buSzTx/>
              <a:buFontTx/>
              <a:buNone/>
              <a:tabLst/>
              <a:defRPr/>
            </a:pPr>
            <a:fld id="{86CB4B4D-7CA3-9044-876B-883B54F8677D}" type="slidenum">
              <a:rPr kumimoji="0" lang="en-US" sz="1800" b="0" i="0" u="none" strike="noStrike" kern="0" cap="none" spc="0" normalizeH="0" baseline="0" noProof="0">
                <a:ln>
                  <a:noFill/>
                </a:ln>
                <a:solidFill>
                  <a:srgbClr val="800080"/>
                </a:solidFill>
                <a:effectLst/>
                <a:uLnTx/>
                <a:uFillTx/>
                <a:latin typeface="Gill Sans MT" panose="020B0502020104020203" pitchFamily="34" charset="0"/>
                <a:cs typeface="Helvetica"/>
                <a:sym typeface="Helvetica"/>
              </a:rPr>
              <a:pPr marL="0" marR="0" lvl="0" indent="0" algn="ctr" defTabSz="412750" rtl="0" eaLnBrk="1" fontAlgn="auto" latinLnBrk="0" hangingPunct="0">
                <a:lnSpc>
                  <a:spcPct val="100000"/>
                </a:lnSpc>
                <a:spcBef>
                  <a:spcPts val="0"/>
                </a:spcBef>
                <a:spcAft>
                  <a:spcPts val="0"/>
                </a:spcAft>
                <a:buClrTx/>
                <a:buSzTx/>
                <a:buFontTx/>
                <a:buNone/>
                <a:tabLst/>
                <a:defRPr/>
              </a:pPr>
              <a:t>6</a:t>
            </a:fld>
            <a:endParaRPr kumimoji="0" lang="en-US" sz="1800" b="0" i="0" u="none" strike="noStrike" kern="0" cap="none" spc="0" normalizeH="0" baseline="0" noProof="0">
              <a:ln>
                <a:noFill/>
              </a:ln>
              <a:solidFill>
                <a:srgbClr val="800080"/>
              </a:solidFill>
              <a:effectLst/>
              <a:uLnTx/>
              <a:uFillTx/>
              <a:latin typeface="Gill Sans MT" panose="020B0502020104020203" pitchFamily="34" charset="0"/>
              <a:cs typeface="Helvetica"/>
              <a:sym typeface="Helvetica"/>
            </a:endParaRPr>
          </a:p>
        </p:txBody>
      </p:sp>
    </p:spTree>
    <p:extLst>
      <p:ext uri="{BB962C8B-B14F-4D97-AF65-F5344CB8AC3E}">
        <p14:creationId xmlns:p14="http://schemas.microsoft.com/office/powerpoint/2010/main" val="51983497"/>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65E2E9F-ACB9-0F95-7E1C-6A5C80D2894C}"/>
              </a:ext>
            </a:extLst>
          </p:cNvPr>
          <p:cNvSpPr>
            <a:spLocks noGrp="1"/>
          </p:cNvSpPr>
          <p:nvPr>
            <p:ph type="title"/>
          </p:nvPr>
        </p:nvSpPr>
        <p:spPr/>
        <p:txBody>
          <a:bodyPr/>
          <a:lstStyle/>
          <a:p>
            <a:r>
              <a:rPr kumimoji="1" lang="en-HK" altLang="zh-HK" dirty="0"/>
              <a:t>LRU Example</a:t>
            </a:r>
            <a:endParaRPr kumimoji="1" lang="zh-HK" altLang="en-US" dirty="0"/>
          </a:p>
        </p:txBody>
      </p:sp>
      <p:sp>
        <p:nvSpPr>
          <p:cNvPr id="3" name="文字版面配置區 2">
            <a:extLst>
              <a:ext uri="{FF2B5EF4-FFF2-40B4-BE49-F238E27FC236}">
                <a16:creationId xmlns:a16="http://schemas.microsoft.com/office/drawing/2014/main" id="{3875F3ED-EBDA-3ABC-054C-20B46FB9B7C1}"/>
              </a:ext>
            </a:extLst>
          </p:cNvPr>
          <p:cNvSpPr>
            <a:spLocks noGrp="1"/>
          </p:cNvSpPr>
          <p:nvPr>
            <p:ph type="body" idx="1"/>
          </p:nvPr>
        </p:nvSpPr>
        <p:spPr/>
        <p:txBody>
          <a:bodyPr/>
          <a:lstStyle/>
          <a:p>
            <a:pPr>
              <a:buFont typeface="Wingdings" pitchFamily="2" charset="2"/>
              <a:buChar char="Ø"/>
            </a:pPr>
            <a:r>
              <a:rPr kumimoji="1" lang="en-HK" altLang="zh-HK" sz="2000" dirty="0"/>
              <a:t>Consider the need to access the following addresses in order and there are 5 cache lines in the cache</a:t>
            </a:r>
            <a:r>
              <a:rPr kumimoji="1" lang="zh-CN" altLang="en-US" sz="2000" dirty="0"/>
              <a:t>：</a:t>
            </a:r>
            <a:endParaRPr kumimoji="1" lang="en-US" altLang="zh-CN" sz="2000" dirty="0"/>
          </a:p>
          <a:p>
            <a:pPr lvl="1">
              <a:buFont typeface="Wingdings" pitchFamily="2" charset="2"/>
              <a:buChar char="Ø"/>
            </a:pPr>
            <a:r>
              <a:rPr kumimoji="1" lang="en-HK" altLang="zh-HK" sz="2000" dirty="0"/>
              <a:t>0x1A2B, 0x3C4D, 0x1A2B, 0x5E6F, 0x7A8B, 0x9A8B, 0x7A9F, 0x7A8B, 0x7CAB, 0x1A2B, 0x3C4D</a:t>
            </a:r>
            <a:endParaRPr kumimoji="1" lang="zh-HK" altLang="en-US" sz="2000" dirty="0"/>
          </a:p>
          <a:p>
            <a:endParaRPr kumimoji="1" lang="zh-HK" altLang="en-US" dirty="0"/>
          </a:p>
        </p:txBody>
      </p:sp>
      <p:sp>
        <p:nvSpPr>
          <p:cNvPr id="4" name="投影片編號版面配置區 3">
            <a:extLst>
              <a:ext uri="{FF2B5EF4-FFF2-40B4-BE49-F238E27FC236}">
                <a16:creationId xmlns:a16="http://schemas.microsoft.com/office/drawing/2014/main" id="{034E3BC7-0DB1-93CA-683C-BF4A7F33299C}"/>
              </a:ext>
            </a:extLst>
          </p:cNvPr>
          <p:cNvSpPr>
            <a:spLocks noGrp="1"/>
          </p:cNvSpPr>
          <p:nvPr>
            <p:ph type="sldNum" sz="quarter" idx="2"/>
          </p:nvPr>
        </p:nvSpPr>
        <p:spPr/>
        <p:txBody>
          <a:bodyPr/>
          <a:lstStyle/>
          <a:p>
            <a:fld id="{86CB4B4D-7CA3-9044-876B-883B54F8677D}" type="slidenum">
              <a:rPr lang="en-US" smtClean="0"/>
              <a:pPr/>
              <a:t>7</a:t>
            </a:fld>
            <a:endParaRPr lang="en-US"/>
          </a:p>
        </p:txBody>
      </p:sp>
      <p:graphicFrame>
        <p:nvGraphicFramePr>
          <p:cNvPr id="6" name="表格 5">
            <a:extLst>
              <a:ext uri="{FF2B5EF4-FFF2-40B4-BE49-F238E27FC236}">
                <a16:creationId xmlns:a16="http://schemas.microsoft.com/office/drawing/2014/main" id="{706D7DFC-9BF1-B7F8-8DDC-90FFAD1A8836}"/>
              </a:ext>
            </a:extLst>
          </p:cNvPr>
          <p:cNvGraphicFramePr>
            <a:graphicFrameLocks noGrp="1"/>
          </p:cNvGraphicFramePr>
          <p:nvPr>
            <p:extLst>
              <p:ext uri="{D42A27DB-BD31-4B8C-83A1-F6EECF244321}">
                <p14:modId xmlns:p14="http://schemas.microsoft.com/office/powerpoint/2010/main" val="3900272967"/>
              </p:ext>
            </p:extLst>
          </p:nvPr>
        </p:nvGraphicFramePr>
        <p:xfrm>
          <a:off x="298255" y="2965640"/>
          <a:ext cx="11595490" cy="3200400"/>
        </p:xfrm>
        <a:graphic>
          <a:graphicData uri="http://schemas.openxmlformats.org/drawingml/2006/table">
            <a:tbl>
              <a:tblPr firstRow="1" bandRow="1">
                <a:tableStyleId>{5C22544A-7EE6-4342-B048-85BDC9FD1C3A}</a:tableStyleId>
              </a:tblPr>
              <a:tblGrid>
                <a:gridCol w="1056100">
                  <a:extLst>
                    <a:ext uri="{9D8B030D-6E8A-4147-A177-3AD203B41FA5}">
                      <a16:colId xmlns:a16="http://schemas.microsoft.com/office/drawing/2014/main" val="1716589779"/>
                    </a:ext>
                  </a:extLst>
                </a:gridCol>
                <a:gridCol w="1056100">
                  <a:extLst>
                    <a:ext uri="{9D8B030D-6E8A-4147-A177-3AD203B41FA5}">
                      <a16:colId xmlns:a16="http://schemas.microsoft.com/office/drawing/2014/main" val="501484178"/>
                    </a:ext>
                  </a:extLst>
                </a:gridCol>
                <a:gridCol w="1056100">
                  <a:extLst>
                    <a:ext uri="{9D8B030D-6E8A-4147-A177-3AD203B41FA5}">
                      <a16:colId xmlns:a16="http://schemas.microsoft.com/office/drawing/2014/main" val="1143594152"/>
                    </a:ext>
                  </a:extLst>
                </a:gridCol>
                <a:gridCol w="1056100">
                  <a:extLst>
                    <a:ext uri="{9D8B030D-6E8A-4147-A177-3AD203B41FA5}">
                      <a16:colId xmlns:a16="http://schemas.microsoft.com/office/drawing/2014/main" val="1577941903"/>
                    </a:ext>
                  </a:extLst>
                </a:gridCol>
                <a:gridCol w="1056100">
                  <a:extLst>
                    <a:ext uri="{9D8B030D-6E8A-4147-A177-3AD203B41FA5}">
                      <a16:colId xmlns:a16="http://schemas.microsoft.com/office/drawing/2014/main" val="2797801632"/>
                    </a:ext>
                  </a:extLst>
                </a:gridCol>
                <a:gridCol w="1056100">
                  <a:extLst>
                    <a:ext uri="{9D8B030D-6E8A-4147-A177-3AD203B41FA5}">
                      <a16:colId xmlns:a16="http://schemas.microsoft.com/office/drawing/2014/main" val="7929478"/>
                    </a:ext>
                  </a:extLst>
                </a:gridCol>
                <a:gridCol w="1056100">
                  <a:extLst>
                    <a:ext uri="{9D8B030D-6E8A-4147-A177-3AD203B41FA5}">
                      <a16:colId xmlns:a16="http://schemas.microsoft.com/office/drawing/2014/main" val="2881714486"/>
                    </a:ext>
                  </a:extLst>
                </a:gridCol>
                <a:gridCol w="1056100">
                  <a:extLst>
                    <a:ext uri="{9D8B030D-6E8A-4147-A177-3AD203B41FA5}">
                      <a16:colId xmlns:a16="http://schemas.microsoft.com/office/drawing/2014/main" val="265731271"/>
                    </a:ext>
                  </a:extLst>
                </a:gridCol>
                <a:gridCol w="1077715">
                  <a:extLst>
                    <a:ext uri="{9D8B030D-6E8A-4147-A177-3AD203B41FA5}">
                      <a16:colId xmlns:a16="http://schemas.microsoft.com/office/drawing/2014/main" val="185076688"/>
                    </a:ext>
                  </a:extLst>
                </a:gridCol>
                <a:gridCol w="1145594">
                  <a:extLst>
                    <a:ext uri="{9D8B030D-6E8A-4147-A177-3AD203B41FA5}">
                      <a16:colId xmlns:a16="http://schemas.microsoft.com/office/drawing/2014/main" val="1292931026"/>
                    </a:ext>
                  </a:extLst>
                </a:gridCol>
                <a:gridCol w="923381">
                  <a:extLst>
                    <a:ext uri="{9D8B030D-6E8A-4147-A177-3AD203B41FA5}">
                      <a16:colId xmlns:a16="http://schemas.microsoft.com/office/drawing/2014/main" val="992510072"/>
                    </a:ext>
                  </a:extLst>
                </a:gridCol>
              </a:tblGrid>
              <a:tr h="306616">
                <a:tc>
                  <a:txBody>
                    <a:bodyPr/>
                    <a:lstStyle/>
                    <a:p>
                      <a:r>
                        <a:rPr lang="en-US" altLang="zh-HK" sz="1800" b="1" dirty="0">
                          <a:solidFill>
                            <a:schemeClr val="tx1"/>
                          </a:solidFill>
                        </a:rPr>
                        <a:t>1A2B(1)</a:t>
                      </a:r>
                      <a:endParaRPr lang="zh-HK" altLang="en-US" sz="1800" b="1" dirty="0">
                        <a:solidFill>
                          <a:schemeClr val="tx1"/>
                        </a:solidFill>
                      </a:endParaRPr>
                    </a:p>
                  </a:txBody>
                  <a:tcPr/>
                </a:tc>
                <a:tc>
                  <a:txBody>
                    <a:bodyPr/>
                    <a:lstStyle/>
                    <a:p>
                      <a:r>
                        <a:rPr lang="en-US" altLang="zh-HK" sz="1800" b="1" dirty="0">
                          <a:solidFill>
                            <a:schemeClr val="tx1"/>
                          </a:solidFill>
                        </a:rPr>
                        <a:t>1A2B(1)</a:t>
                      </a:r>
                      <a:endParaRPr lang="zh-HK" altLang="en-US" sz="1800" b="1" dirty="0">
                        <a:solidFill>
                          <a:schemeClr val="tx1"/>
                        </a:solidFill>
                      </a:endParaRPr>
                    </a:p>
                  </a:txBody>
                  <a:tcPr/>
                </a:tc>
                <a:tc>
                  <a:txBody>
                    <a:bodyPr/>
                    <a:lstStyle/>
                    <a:p>
                      <a:r>
                        <a:rPr lang="en-US" altLang="zh-HK" sz="1800" b="1" dirty="0">
                          <a:solidFill>
                            <a:srgbClr val="FFFF00"/>
                          </a:solidFill>
                        </a:rPr>
                        <a:t>1A2B(3)</a:t>
                      </a:r>
                      <a:endParaRPr lang="zh-HK" altLang="en-US" sz="1800" b="1" dirty="0">
                        <a:solidFill>
                          <a:srgbClr val="FFFF00"/>
                        </a:solidFill>
                      </a:endParaRPr>
                    </a:p>
                  </a:txBody>
                  <a:tcPr/>
                </a:tc>
                <a:tc>
                  <a:txBody>
                    <a:bodyPr/>
                    <a:lstStyle/>
                    <a:p>
                      <a:r>
                        <a:rPr lang="en-US" altLang="zh-HK" sz="1800" b="1" dirty="0">
                          <a:solidFill>
                            <a:schemeClr val="tx1"/>
                          </a:solidFill>
                        </a:rPr>
                        <a:t>1A2B(3)</a:t>
                      </a:r>
                      <a:endParaRPr lang="zh-HK" altLang="en-US" sz="1800" b="1" dirty="0">
                        <a:solidFill>
                          <a:schemeClr val="tx1"/>
                        </a:solidFill>
                      </a:endParaRPr>
                    </a:p>
                  </a:txBody>
                  <a:tcPr/>
                </a:tc>
                <a:tc>
                  <a:txBody>
                    <a:bodyPr/>
                    <a:lstStyle/>
                    <a:p>
                      <a:r>
                        <a:rPr lang="en-US" altLang="zh-HK" sz="1800" b="1" dirty="0">
                          <a:solidFill>
                            <a:schemeClr val="tx1"/>
                          </a:solidFill>
                        </a:rPr>
                        <a:t>1A2B(3)</a:t>
                      </a:r>
                      <a:endParaRPr lang="zh-HK" altLang="en-US" sz="1800" b="1" dirty="0">
                        <a:solidFill>
                          <a:schemeClr val="tx1"/>
                        </a:solidFill>
                      </a:endParaRPr>
                    </a:p>
                  </a:txBody>
                  <a:tcPr/>
                </a:tc>
                <a:tc>
                  <a:txBody>
                    <a:bodyPr/>
                    <a:lstStyle/>
                    <a:p>
                      <a:r>
                        <a:rPr lang="en-US" altLang="zh-HK" sz="1800" b="1" dirty="0">
                          <a:solidFill>
                            <a:schemeClr val="tx1"/>
                          </a:solidFill>
                        </a:rPr>
                        <a:t>1A2B(3)</a:t>
                      </a:r>
                      <a:endParaRPr lang="zh-HK" altLang="en-US" sz="1800" b="1" dirty="0">
                        <a:solidFill>
                          <a:schemeClr val="tx1"/>
                        </a:solidFill>
                      </a:endParaRPr>
                    </a:p>
                  </a:txBody>
                  <a:tcPr/>
                </a:tc>
                <a:tc>
                  <a:txBody>
                    <a:bodyPr/>
                    <a:lstStyle/>
                    <a:p>
                      <a:r>
                        <a:rPr lang="en-US" altLang="zh-HK" sz="1800" b="1" dirty="0">
                          <a:solidFill>
                            <a:schemeClr val="tx1"/>
                          </a:solidFill>
                        </a:rPr>
                        <a:t>1A2B(3)</a:t>
                      </a:r>
                      <a:endParaRPr lang="zh-HK" altLang="en-US" sz="1800" b="1" dirty="0">
                        <a:solidFill>
                          <a:schemeClr val="tx1"/>
                        </a:solidFill>
                      </a:endParaRPr>
                    </a:p>
                  </a:txBody>
                  <a:tcPr/>
                </a:tc>
                <a:tc>
                  <a:txBody>
                    <a:bodyPr/>
                    <a:lstStyle/>
                    <a:p>
                      <a:r>
                        <a:rPr lang="en-US" altLang="zh-HK" sz="1800" b="1" dirty="0">
                          <a:solidFill>
                            <a:srgbClr val="FF0000"/>
                          </a:solidFill>
                        </a:rPr>
                        <a:t>1A2B(3)</a:t>
                      </a:r>
                      <a:endParaRPr lang="zh-HK" altLang="en-US" sz="1800" b="1" dirty="0">
                        <a:solidFill>
                          <a:srgbClr val="FF0000"/>
                        </a:solidFill>
                      </a:endParaRPr>
                    </a:p>
                  </a:txBody>
                  <a:tcPr/>
                </a:tc>
                <a:tc>
                  <a:txBody>
                    <a:bodyPr/>
                    <a:lstStyle/>
                    <a:p>
                      <a:r>
                        <a:rPr lang="en-US" altLang="zh-HK" sz="1800" b="1" dirty="0">
                          <a:solidFill>
                            <a:schemeClr val="tx1"/>
                          </a:solidFill>
                        </a:rPr>
                        <a:t>7CAB(9)</a:t>
                      </a:r>
                      <a:endParaRPr lang="zh-HK" altLang="en-US" sz="1800" b="1" dirty="0">
                        <a:solidFill>
                          <a:schemeClr val="tx1"/>
                        </a:solidFill>
                      </a:endParaRPr>
                    </a:p>
                  </a:txBody>
                  <a:tcPr/>
                </a:tc>
                <a:tc>
                  <a:txBody>
                    <a:bodyPr/>
                    <a:lstStyle/>
                    <a:p>
                      <a:r>
                        <a:rPr lang="en-US" altLang="zh-HK" sz="1800" b="1" dirty="0">
                          <a:solidFill>
                            <a:schemeClr val="tx1"/>
                          </a:solidFill>
                        </a:rPr>
                        <a:t>7CAB(9)</a:t>
                      </a:r>
                      <a:endParaRPr lang="zh-HK" altLang="en-US" sz="1800" b="1" dirty="0">
                        <a:solidFill>
                          <a:schemeClr val="tx1"/>
                        </a:solidFill>
                      </a:endParaRPr>
                    </a:p>
                  </a:txBody>
                  <a:tcPr/>
                </a:tc>
                <a:tc>
                  <a:txBody>
                    <a:bodyPr/>
                    <a:lstStyle/>
                    <a:p>
                      <a:r>
                        <a:rPr lang="en-US" altLang="zh-HK" sz="1800" b="1" dirty="0">
                          <a:solidFill>
                            <a:schemeClr val="tx1"/>
                          </a:solidFill>
                        </a:rPr>
                        <a:t>7CAB</a:t>
                      </a:r>
                    </a:p>
                    <a:p>
                      <a:r>
                        <a:rPr lang="en-US" altLang="zh-HK" sz="1800" b="1" dirty="0">
                          <a:solidFill>
                            <a:schemeClr val="tx1"/>
                          </a:solidFill>
                        </a:rPr>
                        <a:t>(9)</a:t>
                      </a:r>
                      <a:endParaRPr lang="zh-HK" altLang="en-US" sz="1800" b="1" dirty="0">
                        <a:solidFill>
                          <a:schemeClr val="tx1"/>
                        </a:solidFill>
                      </a:endParaRPr>
                    </a:p>
                  </a:txBody>
                  <a:tcPr/>
                </a:tc>
                <a:extLst>
                  <a:ext uri="{0D108BD9-81ED-4DB2-BD59-A6C34878D82A}">
                    <a16:rowId xmlns:a16="http://schemas.microsoft.com/office/drawing/2014/main" val="1296429"/>
                  </a:ext>
                </a:extLst>
              </a:tr>
              <a:tr h="389390">
                <a:tc>
                  <a:txBody>
                    <a:bodyPr/>
                    <a:lstStyle/>
                    <a:p>
                      <a:endParaRPr lang="zh-HK" altLang="en-US" sz="1800" b="1" dirty="0"/>
                    </a:p>
                  </a:txBody>
                  <a:tcPr/>
                </a:tc>
                <a:tc>
                  <a:txBody>
                    <a:bodyPr/>
                    <a:lstStyle/>
                    <a:p>
                      <a:r>
                        <a:rPr lang="en-US" altLang="zh-HK" sz="1800" b="1" dirty="0"/>
                        <a:t>3C4D(2)</a:t>
                      </a:r>
                      <a:endParaRPr lang="zh-HK" altLang="en-US" sz="1800" b="1" dirty="0"/>
                    </a:p>
                  </a:txBody>
                  <a:tcPr/>
                </a:tc>
                <a:tc>
                  <a:txBody>
                    <a:bodyPr/>
                    <a:lstStyle/>
                    <a:p>
                      <a:r>
                        <a:rPr lang="en-US" altLang="zh-HK" sz="1800" b="1" dirty="0"/>
                        <a:t>3C4D(2)</a:t>
                      </a:r>
                      <a:endParaRPr lang="zh-HK" altLang="en-US" sz="1800" b="1" dirty="0"/>
                    </a:p>
                  </a:txBody>
                  <a:tcPr/>
                </a:tc>
                <a:tc>
                  <a:txBody>
                    <a:bodyPr/>
                    <a:lstStyle/>
                    <a:p>
                      <a:r>
                        <a:rPr lang="en-US" altLang="zh-HK" sz="1800" b="1" dirty="0"/>
                        <a:t>3C4D(2)</a:t>
                      </a:r>
                      <a:endParaRPr lang="zh-HK" altLang="en-US" sz="1800" b="1" dirty="0"/>
                    </a:p>
                  </a:txBody>
                  <a:tcPr/>
                </a:tc>
                <a:tc>
                  <a:txBody>
                    <a:bodyPr/>
                    <a:lstStyle/>
                    <a:p>
                      <a:r>
                        <a:rPr lang="en-US" altLang="zh-HK" sz="1800" b="1" dirty="0"/>
                        <a:t>3C4D(2)</a:t>
                      </a:r>
                      <a:endParaRPr lang="zh-HK" altLang="en-US" sz="1800" b="1" dirty="0"/>
                    </a:p>
                  </a:txBody>
                  <a:tcPr/>
                </a:tc>
                <a:tc>
                  <a:txBody>
                    <a:bodyPr/>
                    <a:lstStyle/>
                    <a:p>
                      <a:r>
                        <a:rPr lang="en-US" altLang="zh-HK" sz="1800" b="1" dirty="0">
                          <a:solidFill>
                            <a:srgbClr val="FF0000"/>
                          </a:solidFill>
                        </a:rPr>
                        <a:t>3C4D(2)</a:t>
                      </a:r>
                      <a:endParaRPr lang="zh-HK" altLang="en-US" sz="1800" b="1" dirty="0">
                        <a:solidFill>
                          <a:srgbClr val="FF0000"/>
                        </a:solidFill>
                      </a:endParaRPr>
                    </a:p>
                  </a:txBody>
                  <a:tcPr/>
                </a:tc>
                <a:tc>
                  <a:txBody>
                    <a:bodyPr/>
                    <a:lstStyle/>
                    <a:p>
                      <a:r>
                        <a:rPr lang="en-US" altLang="zh-HK" sz="1800" b="1" dirty="0">
                          <a:solidFill>
                            <a:schemeClr val="tx1"/>
                          </a:solidFill>
                        </a:rPr>
                        <a:t>7A9F(7)</a:t>
                      </a:r>
                      <a:endParaRPr lang="zh-HK" altLang="en-US" sz="1800" b="1" dirty="0">
                        <a:solidFill>
                          <a:schemeClr val="tx1"/>
                        </a:solidFill>
                      </a:endParaRPr>
                    </a:p>
                  </a:txBody>
                  <a:tcPr/>
                </a:tc>
                <a:tc>
                  <a:txBody>
                    <a:bodyPr/>
                    <a:lstStyle/>
                    <a:p>
                      <a:r>
                        <a:rPr lang="en-US" altLang="zh-HK" sz="1800" b="1" dirty="0">
                          <a:solidFill>
                            <a:schemeClr val="tx1"/>
                          </a:solidFill>
                        </a:rPr>
                        <a:t>7A9F(7)</a:t>
                      </a:r>
                      <a:endParaRPr lang="zh-HK" altLang="en-US" sz="1800" b="1" dirty="0">
                        <a:solidFill>
                          <a:schemeClr val="tx1"/>
                        </a:solidFill>
                      </a:endParaRPr>
                    </a:p>
                  </a:txBody>
                  <a:tcPr/>
                </a:tc>
                <a:tc>
                  <a:txBody>
                    <a:bodyPr/>
                    <a:lstStyle/>
                    <a:p>
                      <a:r>
                        <a:rPr lang="en-US" altLang="zh-HK" sz="1800" b="1" dirty="0">
                          <a:solidFill>
                            <a:schemeClr val="tx1"/>
                          </a:solidFill>
                        </a:rPr>
                        <a:t>7A9F(7)</a:t>
                      </a:r>
                      <a:endParaRPr lang="zh-HK" altLang="en-US" sz="1800" b="1" dirty="0">
                        <a:solidFill>
                          <a:schemeClr val="tx1"/>
                        </a:solidFill>
                      </a:endParaRPr>
                    </a:p>
                  </a:txBody>
                  <a:tcPr/>
                </a:tc>
                <a:tc>
                  <a:txBody>
                    <a:bodyPr/>
                    <a:lstStyle/>
                    <a:p>
                      <a:r>
                        <a:rPr lang="en-US" altLang="zh-HK" sz="1800" b="1" dirty="0">
                          <a:solidFill>
                            <a:schemeClr val="tx1"/>
                          </a:solidFill>
                        </a:rPr>
                        <a:t>7A9F(7)</a:t>
                      </a:r>
                      <a:endParaRPr lang="zh-HK" altLang="en-US" sz="1800" b="1" dirty="0">
                        <a:solidFill>
                          <a:schemeClr val="tx1"/>
                        </a:solidFill>
                      </a:endParaRPr>
                    </a:p>
                  </a:txBody>
                  <a:tcPr/>
                </a:tc>
                <a:tc>
                  <a:txBody>
                    <a:bodyPr/>
                    <a:lstStyle/>
                    <a:p>
                      <a:r>
                        <a:rPr lang="en-US" altLang="zh-HK" sz="1800" b="1" dirty="0">
                          <a:solidFill>
                            <a:schemeClr val="tx1"/>
                          </a:solidFill>
                        </a:rPr>
                        <a:t>7A9F</a:t>
                      </a:r>
                    </a:p>
                    <a:p>
                      <a:r>
                        <a:rPr lang="en-US" altLang="zh-HK" sz="1800" b="1" dirty="0">
                          <a:solidFill>
                            <a:schemeClr val="tx1"/>
                          </a:solidFill>
                        </a:rPr>
                        <a:t>(7)</a:t>
                      </a:r>
                      <a:endParaRPr lang="zh-HK" altLang="en-US" sz="1800" b="1" dirty="0">
                        <a:solidFill>
                          <a:schemeClr val="tx1"/>
                        </a:solidFill>
                      </a:endParaRPr>
                    </a:p>
                  </a:txBody>
                  <a:tcPr/>
                </a:tc>
                <a:extLst>
                  <a:ext uri="{0D108BD9-81ED-4DB2-BD59-A6C34878D82A}">
                    <a16:rowId xmlns:a16="http://schemas.microsoft.com/office/drawing/2014/main" val="2624771038"/>
                  </a:ext>
                </a:extLst>
              </a:tr>
              <a:tr h="389390">
                <a:tc>
                  <a:txBody>
                    <a:bodyPr/>
                    <a:lstStyle/>
                    <a:p>
                      <a:endParaRPr lang="zh-HK" altLang="en-US" sz="1800" b="1"/>
                    </a:p>
                  </a:txBody>
                  <a:tcPr/>
                </a:tc>
                <a:tc>
                  <a:txBody>
                    <a:bodyPr/>
                    <a:lstStyle/>
                    <a:p>
                      <a:endParaRPr lang="zh-HK" altLang="en-US" sz="1800" b="1"/>
                    </a:p>
                  </a:txBody>
                  <a:tcPr/>
                </a:tc>
                <a:tc>
                  <a:txBody>
                    <a:bodyPr/>
                    <a:lstStyle/>
                    <a:p>
                      <a:endParaRPr lang="zh-HK" altLang="en-US" sz="1800" b="1" dirty="0"/>
                    </a:p>
                  </a:txBody>
                  <a:tcPr/>
                </a:tc>
                <a:tc>
                  <a:txBody>
                    <a:bodyPr/>
                    <a:lstStyle/>
                    <a:p>
                      <a:r>
                        <a:rPr lang="en-US" altLang="zh-HK" sz="1800" b="1" dirty="0"/>
                        <a:t>5E6F(4)</a:t>
                      </a:r>
                      <a:endParaRPr lang="zh-HK" altLang="en-US" sz="1800" b="1" dirty="0"/>
                    </a:p>
                  </a:txBody>
                  <a:tcPr/>
                </a:tc>
                <a:tc>
                  <a:txBody>
                    <a:bodyPr/>
                    <a:lstStyle/>
                    <a:p>
                      <a:r>
                        <a:rPr lang="en-US" altLang="zh-HK" sz="1800" b="1" dirty="0"/>
                        <a:t>5E6F(4)</a:t>
                      </a:r>
                      <a:endParaRPr lang="zh-HK" altLang="en-US" sz="1800" b="1" dirty="0"/>
                    </a:p>
                  </a:txBody>
                  <a:tcPr/>
                </a:tc>
                <a:tc>
                  <a:txBody>
                    <a:bodyPr/>
                    <a:lstStyle/>
                    <a:p>
                      <a:r>
                        <a:rPr lang="en-US" altLang="zh-HK" sz="1800" b="1" dirty="0"/>
                        <a:t>5E6F(4)</a:t>
                      </a:r>
                      <a:endParaRPr lang="zh-HK" altLang="en-US" sz="1800" b="1" dirty="0"/>
                    </a:p>
                  </a:txBody>
                  <a:tcPr/>
                </a:tc>
                <a:tc>
                  <a:txBody>
                    <a:bodyPr/>
                    <a:lstStyle/>
                    <a:p>
                      <a:r>
                        <a:rPr lang="en-US" altLang="zh-HK" sz="1800" b="1" dirty="0"/>
                        <a:t>5E6F(4)</a:t>
                      </a:r>
                      <a:endParaRPr lang="zh-HK" altLang="en-US" sz="1800" b="1" dirty="0"/>
                    </a:p>
                  </a:txBody>
                  <a:tcPr/>
                </a:tc>
                <a:tc>
                  <a:txBody>
                    <a:bodyPr/>
                    <a:lstStyle/>
                    <a:p>
                      <a:r>
                        <a:rPr lang="en-US" altLang="zh-HK" sz="1800" b="1" dirty="0"/>
                        <a:t>5E6F(4)</a:t>
                      </a:r>
                      <a:endParaRPr lang="zh-HK" altLang="en-US" sz="1800" b="1" dirty="0"/>
                    </a:p>
                  </a:txBody>
                  <a:tcPr/>
                </a:tc>
                <a:tc>
                  <a:txBody>
                    <a:bodyPr/>
                    <a:lstStyle/>
                    <a:p>
                      <a:r>
                        <a:rPr lang="en-US" altLang="zh-HK" sz="1800" b="1" dirty="0">
                          <a:solidFill>
                            <a:srgbClr val="FF0000"/>
                          </a:solidFill>
                        </a:rPr>
                        <a:t>5E6F(4)</a:t>
                      </a:r>
                      <a:endParaRPr lang="zh-HK" altLang="en-US" sz="1800" b="1" dirty="0">
                        <a:solidFill>
                          <a:srgbClr val="FF0000"/>
                        </a:solidFill>
                      </a:endParaRPr>
                    </a:p>
                  </a:txBody>
                  <a:tcPr/>
                </a:tc>
                <a:tc>
                  <a:txBody>
                    <a:bodyPr/>
                    <a:lstStyle/>
                    <a:p>
                      <a:r>
                        <a:rPr lang="en-US" altLang="zh-HK" sz="1800" b="1" dirty="0">
                          <a:solidFill>
                            <a:schemeClr val="tx1"/>
                          </a:solidFill>
                        </a:rPr>
                        <a:t>1A2B(10)</a:t>
                      </a:r>
                      <a:endParaRPr lang="zh-HK" altLang="en-US" sz="1800" b="1" dirty="0">
                        <a:solidFill>
                          <a:schemeClr val="tx1"/>
                        </a:solidFill>
                      </a:endParaRPr>
                    </a:p>
                  </a:txBody>
                  <a:tcPr/>
                </a:tc>
                <a:tc>
                  <a:txBody>
                    <a:bodyPr/>
                    <a:lstStyle/>
                    <a:p>
                      <a:r>
                        <a:rPr lang="en-US" altLang="zh-HK" sz="1800" b="1" dirty="0">
                          <a:solidFill>
                            <a:schemeClr val="tx1"/>
                          </a:solidFill>
                        </a:rPr>
                        <a:t>1A2B</a:t>
                      </a:r>
                    </a:p>
                    <a:p>
                      <a:r>
                        <a:rPr lang="en-US" altLang="zh-HK" sz="1800" b="1" dirty="0">
                          <a:solidFill>
                            <a:schemeClr val="tx1"/>
                          </a:solidFill>
                        </a:rPr>
                        <a:t>(10)</a:t>
                      </a:r>
                      <a:endParaRPr lang="zh-HK" altLang="en-US" sz="1800" b="1" dirty="0">
                        <a:solidFill>
                          <a:schemeClr val="tx1"/>
                        </a:solidFill>
                      </a:endParaRPr>
                    </a:p>
                  </a:txBody>
                  <a:tcPr/>
                </a:tc>
                <a:extLst>
                  <a:ext uri="{0D108BD9-81ED-4DB2-BD59-A6C34878D82A}">
                    <a16:rowId xmlns:a16="http://schemas.microsoft.com/office/drawing/2014/main" val="1724145575"/>
                  </a:ext>
                </a:extLst>
              </a:tr>
              <a:tr h="389390">
                <a:tc>
                  <a:txBody>
                    <a:bodyPr/>
                    <a:lstStyle/>
                    <a:p>
                      <a:endParaRPr lang="zh-HK" altLang="en-US" sz="1800" b="1"/>
                    </a:p>
                  </a:txBody>
                  <a:tcPr/>
                </a:tc>
                <a:tc>
                  <a:txBody>
                    <a:bodyPr/>
                    <a:lstStyle/>
                    <a:p>
                      <a:endParaRPr lang="zh-HK" altLang="en-US" sz="1800" b="1"/>
                    </a:p>
                  </a:txBody>
                  <a:tcPr/>
                </a:tc>
                <a:tc>
                  <a:txBody>
                    <a:bodyPr/>
                    <a:lstStyle/>
                    <a:p>
                      <a:endParaRPr lang="zh-HK" altLang="en-US" sz="1800" b="1"/>
                    </a:p>
                  </a:txBody>
                  <a:tcPr/>
                </a:tc>
                <a:tc>
                  <a:txBody>
                    <a:bodyPr/>
                    <a:lstStyle/>
                    <a:p>
                      <a:endParaRPr lang="zh-HK" altLang="en-US" sz="1800" b="1"/>
                    </a:p>
                  </a:txBody>
                  <a:tcPr/>
                </a:tc>
                <a:tc>
                  <a:txBody>
                    <a:bodyPr/>
                    <a:lstStyle/>
                    <a:p>
                      <a:r>
                        <a:rPr lang="en-US" altLang="zh-HK" sz="1800" b="1" dirty="0"/>
                        <a:t>7A8B(5)</a:t>
                      </a:r>
                      <a:endParaRPr lang="zh-HK" altLang="en-US" sz="1800" b="1" dirty="0"/>
                    </a:p>
                  </a:txBody>
                  <a:tcPr/>
                </a:tc>
                <a:tc>
                  <a:txBody>
                    <a:bodyPr/>
                    <a:lstStyle/>
                    <a:p>
                      <a:r>
                        <a:rPr lang="en-US" altLang="zh-HK" sz="1800" b="1" dirty="0"/>
                        <a:t>7A8B(5)</a:t>
                      </a:r>
                      <a:endParaRPr lang="zh-HK" altLang="en-US" sz="1800" b="1" dirty="0"/>
                    </a:p>
                  </a:txBody>
                  <a:tcPr/>
                </a:tc>
                <a:tc>
                  <a:txBody>
                    <a:bodyPr/>
                    <a:lstStyle/>
                    <a:p>
                      <a:r>
                        <a:rPr lang="en-US" altLang="zh-HK" sz="1800" b="1" dirty="0"/>
                        <a:t>7A8B(5)</a:t>
                      </a:r>
                      <a:endParaRPr lang="zh-HK" altLang="en-US" sz="1800" b="1" dirty="0"/>
                    </a:p>
                  </a:txBody>
                  <a:tcPr/>
                </a:tc>
                <a:tc>
                  <a:txBody>
                    <a:bodyPr/>
                    <a:lstStyle/>
                    <a:p>
                      <a:r>
                        <a:rPr lang="en-US" altLang="zh-HK" sz="1800" b="1" dirty="0">
                          <a:solidFill>
                            <a:srgbClr val="FFFF00"/>
                          </a:solidFill>
                        </a:rPr>
                        <a:t>7A8B(8)</a:t>
                      </a:r>
                      <a:endParaRPr lang="zh-HK" altLang="en-US" sz="1800" b="1" dirty="0">
                        <a:solidFill>
                          <a:srgbClr val="FFFF00"/>
                        </a:solidFill>
                      </a:endParaRPr>
                    </a:p>
                  </a:txBody>
                  <a:tcPr/>
                </a:tc>
                <a:tc>
                  <a:txBody>
                    <a:bodyPr/>
                    <a:lstStyle/>
                    <a:p>
                      <a:r>
                        <a:rPr lang="en-US" altLang="zh-HK" sz="1800" b="1" dirty="0">
                          <a:solidFill>
                            <a:schemeClr val="tx1"/>
                          </a:solidFill>
                        </a:rPr>
                        <a:t>7A8B(8)</a:t>
                      </a:r>
                      <a:endParaRPr lang="zh-HK" altLang="en-US" sz="1800" b="1" dirty="0">
                        <a:solidFill>
                          <a:schemeClr val="tx1"/>
                        </a:solidFill>
                      </a:endParaRPr>
                    </a:p>
                  </a:txBody>
                  <a:tcPr/>
                </a:tc>
                <a:tc>
                  <a:txBody>
                    <a:bodyPr/>
                    <a:lstStyle/>
                    <a:p>
                      <a:r>
                        <a:rPr lang="en-US" altLang="zh-HK" sz="1800" b="1" dirty="0">
                          <a:solidFill>
                            <a:schemeClr val="tx1"/>
                          </a:solidFill>
                        </a:rPr>
                        <a:t>7A8B(8)</a:t>
                      </a:r>
                      <a:endParaRPr lang="zh-HK" altLang="en-US" sz="1800" b="1" dirty="0">
                        <a:solidFill>
                          <a:schemeClr val="tx1"/>
                        </a:solidFill>
                      </a:endParaRPr>
                    </a:p>
                  </a:txBody>
                  <a:tcPr/>
                </a:tc>
                <a:tc>
                  <a:txBody>
                    <a:bodyPr/>
                    <a:lstStyle/>
                    <a:p>
                      <a:r>
                        <a:rPr lang="en-US" altLang="zh-HK" sz="1800" b="1" dirty="0">
                          <a:solidFill>
                            <a:schemeClr val="tx1"/>
                          </a:solidFill>
                        </a:rPr>
                        <a:t>7A8B</a:t>
                      </a:r>
                    </a:p>
                    <a:p>
                      <a:r>
                        <a:rPr lang="en-US" altLang="zh-HK" sz="1800" b="1" dirty="0">
                          <a:solidFill>
                            <a:schemeClr val="tx1"/>
                          </a:solidFill>
                        </a:rPr>
                        <a:t>(8)</a:t>
                      </a:r>
                      <a:endParaRPr lang="zh-HK" altLang="en-US" sz="1800" b="1" dirty="0">
                        <a:solidFill>
                          <a:schemeClr val="tx1"/>
                        </a:solidFill>
                      </a:endParaRPr>
                    </a:p>
                  </a:txBody>
                  <a:tcPr/>
                </a:tc>
                <a:extLst>
                  <a:ext uri="{0D108BD9-81ED-4DB2-BD59-A6C34878D82A}">
                    <a16:rowId xmlns:a16="http://schemas.microsoft.com/office/drawing/2014/main" val="2899613540"/>
                  </a:ext>
                </a:extLst>
              </a:tr>
              <a:tr h="389390">
                <a:tc>
                  <a:txBody>
                    <a:bodyPr/>
                    <a:lstStyle/>
                    <a:p>
                      <a:endParaRPr lang="zh-HK" altLang="en-US" sz="1800" b="1"/>
                    </a:p>
                  </a:txBody>
                  <a:tcPr/>
                </a:tc>
                <a:tc>
                  <a:txBody>
                    <a:bodyPr/>
                    <a:lstStyle/>
                    <a:p>
                      <a:endParaRPr lang="zh-HK" altLang="en-US" sz="1800" b="1"/>
                    </a:p>
                  </a:txBody>
                  <a:tcPr/>
                </a:tc>
                <a:tc>
                  <a:txBody>
                    <a:bodyPr/>
                    <a:lstStyle/>
                    <a:p>
                      <a:endParaRPr lang="zh-HK" altLang="en-US" sz="1800" b="1"/>
                    </a:p>
                  </a:txBody>
                  <a:tcPr/>
                </a:tc>
                <a:tc>
                  <a:txBody>
                    <a:bodyPr/>
                    <a:lstStyle/>
                    <a:p>
                      <a:endParaRPr lang="zh-HK" altLang="en-US" sz="1800" b="1"/>
                    </a:p>
                  </a:txBody>
                  <a:tcPr/>
                </a:tc>
                <a:tc>
                  <a:txBody>
                    <a:bodyPr/>
                    <a:lstStyle/>
                    <a:p>
                      <a:endParaRPr lang="zh-HK" altLang="en-US" sz="1800" b="1" dirty="0"/>
                    </a:p>
                  </a:txBody>
                  <a:tcPr/>
                </a:tc>
                <a:tc>
                  <a:txBody>
                    <a:bodyPr/>
                    <a:lstStyle/>
                    <a:p>
                      <a:r>
                        <a:rPr lang="en-US" altLang="zh-HK" sz="1800" b="1" dirty="0"/>
                        <a:t>9A8B(6)</a:t>
                      </a:r>
                      <a:endParaRPr lang="zh-HK" altLang="en-US" sz="1800" b="1" dirty="0"/>
                    </a:p>
                  </a:txBody>
                  <a:tcPr/>
                </a:tc>
                <a:tc>
                  <a:txBody>
                    <a:bodyPr/>
                    <a:lstStyle/>
                    <a:p>
                      <a:r>
                        <a:rPr lang="en-US" altLang="zh-HK" sz="1800" b="1" dirty="0"/>
                        <a:t>9A8B(6)</a:t>
                      </a:r>
                      <a:endParaRPr lang="zh-HK" altLang="en-US" sz="1800" b="1" dirty="0"/>
                    </a:p>
                  </a:txBody>
                  <a:tcPr/>
                </a:tc>
                <a:tc>
                  <a:txBody>
                    <a:bodyPr/>
                    <a:lstStyle/>
                    <a:p>
                      <a:r>
                        <a:rPr lang="en-US" altLang="zh-HK" sz="1800" b="1" dirty="0"/>
                        <a:t>9A8B(6)</a:t>
                      </a:r>
                      <a:endParaRPr lang="zh-HK" altLang="en-US" sz="1800" b="1" dirty="0"/>
                    </a:p>
                  </a:txBody>
                  <a:tcPr/>
                </a:tc>
                <a:tc>
                  <a:txBody>
                    <a:bodyPr/>
                    <a:lstStyle/>
                    <a:p>
                      <a:r>
                        <a:rPr lang="en-US" altLang="zh-HK" sz="1800" b="1" dirty="0"/>
                        <a:t>9A8B(6)</a:t>
                      </a:r>
                      <a:endParaRPr lang="zh-HK" altLang="en-US" sz="1800" b="1" dirty="0"/>
                    </a:p>
                  </a:txBody>
                  <a:tcPr/>
                </a:tc>
                <a:tc>
                  <a:txBody>
                    <a:bodyPr/>
                    <a:lstStyle/>
                    <a:p>
                      <a:r>
                        <a:rPr lang="en-US" altLang="zh-HK" sz="1800" b="1" dirty="0">
                          <a:solidFill>
                            <a:srgbClr val="FF0000"/>
                          </a:solidFill>
                        </a:rPr>
                        <a:t>9A8B(6)</a:t>
                      </a:r>
                      <a:endParaRPr lang="zh-HK" altLang="en-US" sz="1800" b="1" dirty="0">
                        <a:solidFill>
                          <a:srgbClr val="FF0000"/>
                        </a:solidFill>
                      </a:endParaRPr>
                    </a:p>
                  </a:txBody>
                  <a:tcPr/>
                </a:tc>
                <a:tc>
                  <a:txBody>
                    <a:bodyPr/>
                    <a:lstStyle/>
                    <a:p>
                      <a:r>
                        <a:rPr lang="en-US" altLang="zh-HK" sz="1800" b="1" dirty="0"/>
                        <a:t>3C4D</a:t>
                      </a:r>
                    </a:p>
                    <a:p>
                      <a:r>
                        <a:rPr lang="en-US" altLang="zh-HK" sz="1800" b="1" dirty="0"/>
                        <a:t>(11)</a:t>
                      </a:r>
                      <a:endParaRPr lang="zh-HK" altLang="en-US" sz="1800" b="1" dirty="0"/>
                    </a:p>
                  </a:txBody>
                  <a:tcPr/>
                </a:tc>
                <a:extLst>
                  <a:ext uri="{0D108BD9-81ED-4DB2-BD59-A6C34878D82A}">
                    <a16:rowId xmlns:a16="http://schemas.microsoft.com/office/drawing/2014/main" val="91402035"/>
                  </a:ext>
                </a:extLst>
              </a:tr>
            </a:tbl>
          </a:graphicData>
        </a:graphic>
      </p:graphicFrame>
    </p:spTree>
    <p:extLst>
      <p:ext uri="{BB962C8B-B14F-4D97-AF65-F5344CB8AC3E}">
        <p14:creationId xmlns:p14="http://schemas.microsoft.com/office/powerpoint/2010/main" val="3046495690"/>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632AED-4D60-9313-4256-4D29B62B3859}"/>
            </a:ext>
          </a:extLst>
        </p:cNvPr>
        <p:cNvGrpSpPr/>
        <p:nvPr/>
      </p:nvGrpSpPr>
      <p:grpSpPr>
        <a:xfrm>
          <a:off x="0" y="0"/>
          <a:ext cx="0" cy="0"/>
          <a:chOff x="0" y="0"/>
          <a:chExt cx="0" cy="0"/>
        </a:xfrm>
      </p:grpSpPr>
      <p:sp>
        <p:nvSpPr>
          <p:cNvPr id="2" name="標題 1">
            <a:extLst>
              <a:ext uri="{FF2B5EF4-FFF2-40B4-BE49-F238E27FC236}">
                <a16:creationId xmlns:a16="http://schemas.microsoft.com/office/drawing/2014/main" id="{15981D19-65B1-05D1-C61A-3320BE13B6AE}"/>
              </a:ext>
            </a:extLst>
          </p:cNvPr>
          <p:cNvSpPr>
            <a:spLocks noGrp="1"/>
          </p:cNvSpPr>
          <p:nvPr>
            <p:ph type="title"/>
          </p:nvPr>
        </p:nvSpPr>
        <p:spPr/>
        <p:txBody>
          <a:bodyPr/>
          <a:lstStyle/>
          <a:p>
            <a:r>
              <a:rPr kumimoji="1" lang="en-HK" altLang="zh-HK" dirty="0"/>
              <a:t>Steps of LRU</a:t>
            </a:r>
            <a:endParaRPr kumimoji="1" lang="zh-HK" altLang="en-US" dirty="0"/>
          </a:p>
        </p:txBody>
      </p:sp>
      <p:sp>
        <p:nvSpPr>
          <p:cNvPr id="3" name="文字版面配置區 2">
            <a:extLst>
              <a:ext uri="{FF2B5EF4-FFF2-40B4-BE49-F238E27FC236}">
                <a16:creationId xmlns:a16="http://schemas.microsoft.com/office/drawing/2014/main" id="{20AD0D7C-0F72-0684-06B7-B1C8AC2BCF2E}"/>
              </a:ext>
            </a:extLst>
          </p:cNvPr>
          <p:cNvSpPr>
            <a:spLocks noGrp="1"/>
          </p:cNvSpPr>
          <p:nvPr>
            <p:ph type="body" idx="1"/>
          </p:nvPr>
        </p:nvSpPr>
        <p:spPr>
          <a:xfrm>
            <a:off x="844549" y="1229567"/>
            <a:ext cx="10785467" cy="5399834"/>
          </a:xfrm>
        </p:spPr>
        <p:txBody>
          <a:bodyPr>
            <a:normAutofit/>
          </a:bodyPr>
          <a:lstStyle/>
          <a:p>
            <a:pPr marL="0" indent="0" algn="l">
              <a:buNone/>
            </a:pPr>
            <a:r>
              <a:rPr lang="en-HK" altLang="zh-HK" sz="1800" dirty="0">
                <a:solidFill>
                  <a:srgbClr val="333333"/>
                </a:solidFill>
              </a:rPr>
              <a:t> Each access increments the global time by one.</a:t>
            </a:r>
          </a:p>
          <a:p>
            <a:pPr marL="0" indent="0" algn="l">
              <a:buNone/>
            </a:pPr>
            <a:r>
              <a:rPr lang="en-HK" altLang="zh-HK" sz="1800" dirty="0">
                <a:solidFill>
                  <a:srgbClr val="333333"/>
                </a:solidFill>
              </a:rPr>
              <a:t>1. </a:t>
            </a:r>
            <a:r>
              <a:rPr lang="en-HK" altLang="zh-HK" sz="1800" i="0" u="none" strike="noStrike" dirty="0">
                <a:solidFill>
                  <a:srgbClr val="333333"/>
                </a:solidFill>
                <a:effectLst/>
              </a:rPr>
              <a:t>Checking for Cache Hit:</a:t>
            </a:r>
          </a:p>
          <a:p>
            <a:pPr algn="l"/>
            <a:r>
              <a:rPr lang="en-HK" altLang="zh-HK" sz="1800" b="0" i="0" u="none" strike="noStrike" dirty="0">
                <a:solidFill>
                  <a:srgbClr val="333333"/>
                </a:solidFill>
                <a:effectLst/>
              </a:rPr>
              <a:t>Iterates through each cache line to check for a hit.</a:t>
            </a:r>
          </a:p>
          <a:p>
            <a:pPr algn="l"/>
            <a:r>
              <a:rPr lang="en-HK" altLang="zh-HK" sz="1800" i="0" u="none" strike="noStrike" dirty="0">
                <a:solidFill>
                  <a:srgbClr val="333333"/>
                </a:solidFill>
                <a:effectLst/>
              </a:rPr>
              <a:t>On Hit: </a:t>
            </a:r>
            <a:r>
              <a:rPr lang="en-HK" altLang="zh-HK" sz="1800" b="0" i="0" u="none" strike="noStrike" dirty="0">
                <a:solidFill>
                  <a:srgbClr val="333333"/>
                </a:solidFill>
                <a:effectLst/>
              </a:rPr>
              <a:t>Updates the last access time of the cache line to the current global time. Outputs a cache hit message.</a:t>
            </a:r>
          </a:p>
          <a:p>
            <a:pPr marL="0" indent="0" algn="l">
              <a:buNone/>
            </a:pPr>
            <a:r>
              <a:rPr lang="en-HK" altLang="zh-HK" sz="1800" b="0" i="0" u="none" strike="noStrike" dirty="0">
                <a:solidFill>
                  <a:srgbClr val="333333"/>
                </a:solidFill>
                <a:effectLst/>
              </a:rPr>
              <a:t>2. </a:t>
            </a:r>
            <a:r>
              <a:rPr lang="en-HK" altLang="zh-HK" sz="1800" i="0" u="none" strike="noStrike" dirty="0">
                <a:solidFill>
                  <a:srgbClr val="333333"/>
                </a:solidFill>
                <a:effectLst/>
              </a:rPr>
              <a:t>Handling Cache Miss: </a:t>
            </a:r>
            <a:r>
              <a:rPr lang="en-HK" altLang="zh-HK" sz="1800" b="0" i="0" u="none" strike="noStrike" dirty="0">
                <a:solidFill>
                  <a:srgbClr val="333333"/>
                </a:solidFill>
                <a:effectLst/>
              </a:rPr>
              <a:t>If no matching line is found, it’s a cache miss. Proceeds to find a suitable line to store the new data.</a:t>
            </a:r>
          </a:p>
          <a:p>
            <a:pPr algn="l"/>
            <a:r>
              <a:rPr lang="en-HK" altLang="zh-HK" sz="1800" i="0" u="none" strike="noStrike" dirty="0">
                <a:solidFill>
                  <a:srgbClr val="333333"/>
                </a:solidFill>
                <a:effectLst/>
              </a:rPr>
              <a:t>Search for Empty Line</a:t>
            </a:r>
            <a:r>
              <a:rPr lang="en-HK" altLang="zh-HK" sz="1800" dirty="0">
                <a:solidFill>
                  <a:srgbClr val="333333"/>
                </a:solidFill>
              </a:rPr>
              <a:t>. </a:t>
            </a:r>
            <a:r>
              <a:rPr lang="en-HK" altLang="zh-HK" sz="1800" b="0" i="0" u="none" strike="noStrike" dirty="0">
                <a:solidFill>
                  <a:srgbClr val="333333"/>
                </a:solidFill>
                <a:effectLst/>
              </a:rPr>
              <a:t>First preference is to find an empty line. </a:t>
            </a:r>
          </a:p>
          <a:p>
            <a:pPr algn="l"/>
            <a:r>
              <a:rPr lang="en-HK" altLang="zh-HK" sz="1800" b="0" i="0" u="none" strike="noStrike" dirty="0">
                <a:solidFill>
                  <a:srgbClr val="333333"/>
                </a:solidFill>
                <a:effectLst/>
              </a:rPr>
              <a:t>If no empty line is available, searches for the line with the smallest last access time.</a:t>
            </a:r>
          </a:p>
          <a:p>
            <a:pPr algn="l"/>
            <a:r>
              <a:rPr lang="en-HK" altLang="zh-HK" sz="1800" dirty="0">
                <a:solidFill>
                  <a:srgbClr val="333333"/>
                </a:solidFill>
              </a:rPr>
              <a:t>S</a:t>
            </a:r>
            <a:r>
              <a:rPr lang="en-HK" altLang="zh-HK" sz="1800" b="0" i="0" u="none" strike="noStrike" dirty="0">
                <a:solidFill>
                  <a:srgbClr val="333333"/>
                </a:solidFill>
                <a:effectLst/>
              </a:rPr>
              <a:t>et the new line's last access time to the current global time. </a:t>
            </a:r>
            <a:r>
              <a:rPr lang="en-HK" altLang="zh-HK" sz="1800" dirty="0">
                <a:effectLst/>
              </a:rPr>
              <a:t>Output a cache miss message.</a:t>
            </a:r>
            <a:endParaRPr lang="en-HK" altLang="zh-HK" sz="1800" b="0" i="0" u="none" strike="noStrike" dirty="0">
              <a:solidFill>
                <a:srgbClr val="333333"/>
              </a:solidFill>
              <a:effectLst/>
            </a:endParaRPr>
          </a:p>
          <a:p>
            <a:endParaRPr kumimoji="1" lang="zh-HK" altLang="en-US" sz="1800" dirty="0"/>
          </a:p>
        </p:txBody>
      </p:sp>
      <p:sp>
        <p:nvSpPr>
          <p:cNvPr id="4" name="投影片編號版面配置區 3">
            <a:extLst>
              <a:ext uri="{FF2B5EF4-FFF2-40B4-BE49-F238E27FC236}">
                <a16:creationId xmlns:a16="http://schemas.microsoft.com/office/drawing/2014/main" id="{AE0786F8-89DA-E82D-D568-63EC70F09A3A}"/>
              </a:ext>
            </a:extLst>
          </p:cNvPr>
          <p:cNvSpPr>
            <a:spLocks noGrp="1"/>
          </p:cNvSpPr>
          <p:nvPr>
            <p:ph type="sldNum" sz="quarter" idx="2"/>
          </p:nvPr>
        </p:nvSpPr>
        <p:spPr/>
        <p:txBody>
          <a:bodyPr/>
          <a:lstStyle/>
          <a:p>
            <a:fld id="{86CB4B4D-7CA3-9044-876B-883B54F8677D}" type="slidenum">
              <a:rPr lang="en-US" smtClean="0"/>
              <a:pPr/>
              <a:t>8</a:t>
            </a:fld>
            <a:endParaRPr lang="en-US"/>
          </a:p>
        </p:txBody>
      </p:sp>
    </p:spTree>
    <p:extLst>
      <p:ext uri="{BB962C8B-B14F-4D97-AF65-F5344CB8AC3E}">
        <p14:creationId xmlns:p14="http://schemas.microsoft.com/office/powerpoint/2010/main" val="2500908281"/>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0A8F08-077A-6CA2-6092-0426C0B5559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7795DE5-134F-92F1-CB0D-73EACDEBCE39}"/>
              </a:ext>
            </a:extLst>
          </p:cNvPr>
          <p:cNvSpPr>
            <a:spLocks noGrp="1"/>
          </p:cNvSpPr>
          <p:nvPr>
            <p:ph type="title"/>
          </p:nvPr>
        </p:nvSpPr>
        <p:spPr/>
        <p:txBody>
          <a:bodyPr/>
          <a:lstStyle/>
          <a:p>
            <a:r>
              <a:rPr lang="en-US" dirty="0"/>
              <a:t>CLOCK Algorithm</a:t>
            </a:r>
          </a:p>
        </p:txBody>
      </p:sp>
      <p:sp>
        <p:nvSpPr>
          <p:cNvPr id="3" name="Text Placeholder 2">
            <a:extLst>
              <a:ext uri="{FF2B5EF4-FFF2-40B4-BE49-F238E27FC236}">
                <a16:creationId xmlns:a16="http://schemas.microsoft.com/office/drawing/2014/main" id="{49EA1B0A-F27C-6EDD-4DB7-B8B818780E60}"/>
              </a:ext>
            </a:extLst>
          </p:cNvPr>
          <p:cNvSpPr>
            <a:spLocks noGrp="1"/>
          </p:cNvSpPr>
          <p:nvPr>
            <p:ph type="body" idx="1"/>
          </p:nvPr>
        </p:nvSpPr>
        <p:spPr>
          <a:xfrm>
            <a:off x="844551" y="1229566"/>
            <a:ext cx="10237107" cy="5499530"/>
          </a:xfrm>
        </p:spPr>
        <p:txBody>
          <a:bodyPr lIns="25400" tIns="25400" rIns="25400" bIns="25400" anchor="t">
            <a:normAutofit/>
          </a:bodyPr>
          <a:lstStyle/>
          <a:p>
            <a:pPr marL="288925" indent="-288925">
              <a:buFont typeface="Wingdings" pitchFamily="2" charset="2"/>
              <a:buChar char="Ø"/>
              <a:defRPr/>
            </a:pPr>
            <a:r>
              <a:rPr lang="en-US" altLang="zh-HK" sz="2400" dirty="0">
                <a:cs typeface="Helvetica"/>
              </a:rPr>
              <a:t>Recap</a:t>
            </a:r>
          </a:p>
          <a:p>
            <a:pPr lvl="1">
              <a:buFont typeface="Wingdings" pitchFamily="2" charset="2"/>
              <a:buChar char="Ø"/>
            </a:pPr>
            <a:r>
              <a:rPr lang="en-HK" altLang="zh-HK" sz="2400" dirty="0"/>
              <a:t>An approximation of the Least Recently Used (LRU) algorithm. Requires less overhead than true LRU implementations because it doesn’t need to keep a detailed history of page accesses.</a:t>
            </a:r>
          </a:p>
          <a:p>
            <a:pPr lvl="1">
              <a:buFont typeface="Wingdings" pitchFamily="2" charset="2"/>
              <a:buChar char="Ø"/>
            </a:pPr>
            <a:r>
              <a:rPr lang="en-HK" altLang="zh-HK" sz="2400" dirty="0"/>
              <a:t>Easy to implement with small hardware requirements (only a use bit).</a:t>
            </a:r>
          </a:p>
          <a:p>
            <a:pPr lvl="1">
              <a:buFont typeface="Wingdings" pitchFamily="2" charset="2"/>
              <a:buChar char="Ø"/>
            </a:pPr>
            <a:endParaRPr lang="en-HK" altLang="zh-HK" sz="1600" dirty="0">
              <a:solidFill>
                <a:srgbClr val="0E0E0E"/>
              </a:solidFill>
              <a:effectLst/>
              <a:latin typeface=".SF NS"/>
            </a:endParaRPr>
          </a:p>
          <a:p>
            <a:pPr marL="288925" indent="-288925">
              <a:buFont typeface="Wingdings" pitchFamily="2" charset="2"/>
              <a:buChar char="Ø"/>
              <a:defRPr/>
            </a:pPr>
            <a:endParaRPr lang="en-US" sz="2400" dirty="0">
              <a:cs typeface="Helvetica"/>
            </a:endParaRPr>
          </a:p>
        </p:txBody>
      </p:sp>
      <p:sp>
        <p:nvSpPr>
          <p:cNvPr id="4" name="Slide Number Placeholder 3">
            <a:extLst>
              <a:ext uri="{FF2B5EF4-FFF2-40B4-BE49-F238E27FC236}">
                <a16:creationId xmlns:a16="http://schemas.microsoft.com/office/drawing/2014/main" id="{7BD01973-8C67-1B33-40CB-28144838C2C1}"/>
              </a:ext>
            </a:extLst>
          </p:cNvPr>
          <p:cNvSpPr>
            <a:spLocks noGrp="1"/>
          </p:cNvSpPr>
          <p:nvPr>
            <p:ph type="sldNum" sz="quarter" idx="2"/>
          </p:nvPr>
        </p:nvSpPr>
        <p:spPr>
          <a:xfrm>
            <a:off x="11686121" y="6400800"/>
            <a:ext cx="218008" cy="379591"/>
          </a:xfrm>
        </p:spPr>
        <p:txBody>
          <a:bodyPr/>
          <a:lstStyle/>
          <a:p>
            <a:pPr marL="0" marR="0" lvl="0" indent="0" algn="ctr" defTabSz="412750" rtl="0" eaLnBrk="1" fontAlgn="auto" latinLnBrk="0" hangingPunct="0">
              <a:lnSpc>
                <a:spcPct val="100000"/>
              </a:lnSpc>
              <a:spcBef>
                <a:spcPts val="0"/>
              </a:spcBef>
              <a:spcAft>
                <a:spcPts val="0"/>
              </a:spcAft>
              <a:buClrTx/>
              <a:buSzTx/>
              <a:buFontTx/>
              <a:buNone/>
              <a:tabLst/>
              <a:defRPr/>
            </a:pPr>
            <a:fld id="{86CB4B4D-7CA3-9044-876B-883B54F8677D}" type="slidenum">
              <a:rPr kumimoji="0" lang="en-US" sz="1800" b="0" i="0" u="none" strike="noStrike" kern="0" cap="none" spc="0" normalizeH="0" baseline="0" noProof="0">
                <a:ln>
                  <a:noFill/>
                </a:ln>
                <a:solidFill>
                  <a:srgbClr val="800080"/>
                </a:solidFill>
                <a:effectLst/>
                <a:uLnTx/>
                <a:uFillTx/>
                <a:latin typeface="Gill Sans MT" panose="020B0502020104020203" pitchFamily="34" charset="0"/>
                <a:cs typeface="Helvetica"/>
                <a:sym typeface="Helvetica"/>
              </a:rPr>
              <a:pPr marL="0" marR="0" lvl="0" indent="0" algn="ctr" defTabSz="412750" rtl="0" eaLnBrk="1" fontAlgn="auto" latinLnBrk="0" hangingPunct="0">
                <a:lnSpc>
                  <a:spcPct val="100000"/>
                </a:lnSpc>
                <a:spcBef>
                  <a:spcPts val="0"/>
                </a:spcBef>
                <a:spcAft>
                  <a:spcPts val="0"/>
                </a:spcAft>
                <a:buClrTx/>
                <a:buSzTx/>
                <a:buFontTx/>
                <a:buNone/>
                <a:tabLst/>
                <a:defRPr/>
              </a:pPr>
              <a:t>9</a:t>
            </a:fld>
            <a:endParaRPr kumimoji="0" lang="en-US" sz="1800" b="0" i="0" u="none" strike="noStrike" kern="0" cap="none" spc="0" normalizeH="0" baseline="0" noProof="0">
              <a:ln>
                <a:noFill/>
              </a:ln>
              <a:solidFill>
                <a:srgbClr val="800080"/>
              </a:solidFill>
              <a:effectLst/>
              <a:uLnTx/>
              <a:uFillTx/>
              <a:latin typeface="Gill Sans MT" panose="020B0502020104020203" pitchFamily="34" charset="0"/>
              <a:cs typeface="Helvetica"/>
              <a:sym typeface="Helvetica"/>
            </a:endParaRPr>
          </a:p>
        </p:txBody>
      </p:sp>
    </p:spTree>
    <p:extLst>
      <p:ext uri="{BB962C8B-B14F-4D97-AF65-F5344CB8AC3E}">
        <p14:creationId xmlns:p14="http://schemas.microsoft.com/office/powerpoint/2010/main" val="4172571482"/>
      </p:ext>
    </p:extLst>
  </p:cSld>
  <p:clrMapOvr>
    <a:masterClrMapping/>
  </p:clrMapOvr>
  <p:transition spd="med"/>
</p:sld>
</file>

<file path=ppt/theme/theme1.xml><?xml version="1.0" encoding="utf-8"?>
<a:theme xmlns:a="http://schemas.openxmlformats.org/drawingml/2006/main" name="White">
  <a:themeElements>
    <a:clrScheme name="White">
      <a:dk1>
        <a:srgbClr val="5E5E5E"/>
      </a:dk1>
      <a:lt1>
        <a:srgbClr val="FFFFFF"/>
      </a:lt1>
      <a:dk2>
        <a:srgbClr val="A7A7A7"/>
      </a:dk2>
      <a:lt2>
        <a:srgbClr val="535353"/>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a:ea typeface="Helvetica"/>
        <a:cs typeface="Helvetica"/>
      </a:majorFont>
      <a:minorFont>
        <a:latin typeface="Helvetica"/>
        <a:ea typeface="Helvetica"/>
        <a:cs typeface="Helvetica"/>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5E00"/>
        </a:solidFill>
        <a:ln w="25400" cap="flat">
          <a:solidFill>
            <a:schemeClr val="accent1"/>
          </a:solidFill>
          <a:prstDash val="solid"/>
          <a:round/>
        </a:ln>
        <a:effectLst/>
        <a:sp3d/>
      </a:spPr>
      <a:bodyPr rot="0" spcFirstLastPara="1" vertOverflow="overflow" horzOverflow="overflow" vert="horz" wrap="square" lIns="0" tIns="0" rIns="0" bIns="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5800" b="0" i="0" u="none" strike="noStrike" cap="none" spc="0" normalizeH="0" baseline="0">
            <a:ln>
              <a:noFill/>
            </a:ln>
            <a:solidFill>
              <a:srgbClr val="5E5E5E"/>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5800" b="0" i="0" u="none" strike="noStrike" cap="none" spc="0" normalizeH="0" baseline="0">
            <a:ln>
              <a:noFill/>
            </a:ln>
            <a:solidFill>
              <a:srgbClr val="5E5E5E"/>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2_3150-revised">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기본 디자인">
      <a:majorFont>
        <a:latin typeface="HY견고딕"/>
        <a:ea typeface="HY견고딕"/>
        <a:cs typeface=""/>
      </a:majorFont>
      <a:minorFont>
        <a:latin typeface="굴림"/>
        <a:ea typeface="굴림"/>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w="9525">
          <a:solidFill>
            <a:schemeClr val="tx1"/>
          </a:solidFill>
        </a:ln>
      </a:spPr>
      <a:bodyPr lIns="252000" rtlCol="0" anchor="ctr"/>
      <a:lstStyle>
        <a:defPPr>
          <a:defRPr sz="1600" dirty="0" smtClean="0">
            <a:solidFill>
              <a:srgbClr val="00B050"/>
            </a:solidFill>
            <a:latin typeface="Courier New" pitchFamily="49" charset="0"/>
            <a:ea typeface="맑은 고딕" pitchFamily="50" charset="-127"/>
            <a:cs typeface="Courier New" pitchFamily="49" charset="0"/>
          </a:defRPr>
        </a:defPPr>
      </a:lstStyle>
      <a:style>
        <a:lnRef idx="3">
          <a:schemeClr val="lt1"/>
        </a:lnRef>
        <a:fillRef idx="1">
          <a:schemeClr val="accent1"/>
        </a:fillRef>
        <a:effectRef idx="1">
          <a:schemeClr val="accent1"/>
        </a:effectRef>
        <a:fontRef idx="minor">
          <a:schemeClr val="lt1"/>
        </a:fontRef>
      </a:style>
    </a:spDef>
    <a:lnDef>
      <a:spPr>
        <a:ln w="12700">
          <a:solidFill>
            <a:schemeClr val="tx1"/>
          </a:solidFill>
          <a:tailEnd type="triangle"/>
        </a:ln>
      </a:spPr>
      <a:bodyPr/>
      <a:lstStyle/>
      <a:style>
        <a:lnRef idx="1">
          <a:schemeClr val="accent1"/>
        </a:lnRef>
        <a:fillRef idx="0">
          <a:schemeClr val="accent1"/>
        </a:fillRef>
        <a:effectRef idx="0">
          <a:schemeClr val="accent1"/>
        </a:effectRef>
        <a:fontRef idx="minor">
          <a:schemeClr val="tx1"/>
        </a:fontRef>
      </a:style>
    </a:lnDef>
  </a:objectDefaults>
  <a:extraClrSchemeLst>
    <a:extraClrScheme>
      <a:clrScheme name="기본 디자인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기본 디자인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기본 디자인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기본 디자인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기본 디자인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기본 디자인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기본 디자인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기본 디자인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기본 디자인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기본 디자인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기본 디자인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기본 디자인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3150-revised" id="{72E33548-5CDA-544A-B5F4-E210C371BE6B}" vid="{AFAE12A1-A27E-B74F-B116-16CE6FFB8377}"/>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4056</TotalTime>
  <Words>1217</Words>
  <Application>Microsoft Macintosh PowerPoint</Application>
  <PresentationFormat>寬螢幕</PresentationFormat>
  <Paragraphs>209</Paragraphs>
  <Slides>12</Slides>
  <Notes>10</Notes>
  <HiddenSlides>0</HiddenSlides>
  <MMClips>0</MMClips>
  <ScaleCrop>false</ScaleCrop>
  <HeadingPairs>
    <vt:vector size="6" baseType="variant">
      <vt:variant>
        <vt:lpstr>使用字型</vt:lpstr>
      </vt:variant>
      <vt:variant>
        <vt:i4>13</vt:i4>
      </vt:variant>
      <vt:variant>
        <vt:lpstr>佈景主題</vt:lpstr>
      </vt:variant>
      <vt:variant>
        <vt:i4>2</vt:i4>
      </vt:variant>
      <vt:variant>
        <vt:lpstr>投影片標題</vt:lpstr>
      </vt:variant>
      <vt:variant>
        <vt:i4>12</vt:i4>
      </vt:variant>
    </vt:vector>
  </HeadingPairs>
  <TitlesOfParts>
    <vt:vector size="27" baseType="lpstr">
      <vt:lpstr>.SF NS</vt:lpstr>
      <vt:lpstr>굴림</vt:lpstr>
      <vt:lpstr>HY견고딕</vt:lpstr>
      <vt:lpstr>Malgun Gothic</vt:lpstr>
      <vt:lpstr>Malgun Gothic</vt:lpstr>
      <vt:lpstr>Calibri</vt:lpstr>
      <vt:lpstr>Courier New</vt:lpstr>
      <vt:lpstr>Gill Sans MT</vt:lpstr>
      <vt:lpstr>Helvetica</vt:lpstr>
      <vt:lpstr>Helvetica Light</vt:lpstr>
      <vt:lpstr>Helvetica Neue</vt:lpstr>
      <vt:lpstr>Helvetica Neue Light</vt:lpstr>
      <vt:lpstr>Wingdings</vt:lpstr>
      <vt:lpstr>White</vt:lpstr>
      <vt:lpstr>2_3150-revised</vt:lpstr>
      <vt:lpstr>PowerPoint 簡報</vt:lpstr>
      <vt:lpstr>Reminder</vt:lpstr>
      <vt:lpstr>LFU Algorithm</vt:lpstr>
      <vt:lpstr>LFU Example</vt:lpstr>
      <vt:lpstr>Steps of LFU</vt:lpstr>
      <vt:lpstr>LRU Algorithm</vt:lpstr>
      <vt:lpstr>LRU Example</vt:lpstr>
      <vt:lpstr>Steps of LRU</vt:lpstr>
      <vt:lpstr>CLOCK Algorithm</vt:lpstr>
      <vt:lpstr>CLOCK Example</vt:lpstr>
      <vt:lpstr>Steps of CLOCK</vt:lpstr>
      <vt:lpstr>PowerPoint 簡報</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LI Jianqiang</dc:creator>
  <cp:lastModifiedBy>kaiwen chen</cp:lastModifiedBy>
  <cp:revision>33</cp:revision>
  <dcterms:created xsi:type="dcterms:W3CDTF">2023-01-06T06:17:44Z</dcterms:created>
  <dcterms:modified xsi:type="dcterms:W3CDTF">2024-10-31T07:15:55Z</dcterms:modified>
</cp:coreProperties>
</file>