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5"/>
  </p:notesMasterIdLst>
  <p:sldIdLst>
    <p:sldId id="2966" r:id="rId2"/>
    <p:sldId id="2967" r:id="rId3"/>
    <p:sldId id="2737" r:id="rId4"/>
    <p:sldId id="2808" r:id="rId5"/>
    <p:sldId id="2810" r:id="rId6"/>
    <p:sldId id="2809" r:id="rId7"/>
    <p:sldId id="2969" r:id="rId8"/>
    <p:sldId id="2814" r:id="rId9"/>
    <p:sldId id="2811" r:id="rId10"/>
    <p:sldId id="2812" r:id="rId11"/>
    <p:sldId id="2813" r:id="rId12"/>
    <p:sldId id="2815" r:id="rId13"/>
    <p:sldId id="2816" r:id="rId14"/>
    <p:sldId id="2817" r:id="rId15"/>
    <p:sldId id="2818" r:id="rId16"/>
    <p:sldId id="2819" r:id="rId17"/>
    <p:sldId id="2888" r:id="rId18"/>
    <p:sldId id="2968" r:id="rId19"/>
    <p:sldId id="2184" r:id="rId20"/>
    <p:sldId id="2185" r:id="rId21"/>
    <p:sldId id="2186" r:id="rId22"/>
    <p:sldId id="2187" r:id="rId23"/>
    <p:sldId id="2188" r:id="rId24"/>
    <p:sldId id="2189" r:id="rId25"/>
    <p:sldId id="2191" r:id="rId26"/>
    <p:sldId id="2192" r:id="rId27"/>
    <p:sldId id="2193" r:id="rId28"/>
    <p:sldId id="2194" r:id="rId29"/>
    <p:sldId id="2195" r:id="rId30"/>
    <p:sldId id="2196" r:id="rId31"/>
    <p:sldId id="2197" r:id="rId32"/>
    <p:sldId id="2198" r:id="rId33"/>
    <p:sldId id="2199" r:id="rId3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9" autoAdjust="0"/>
    <p:restoredTop sz="96327" autoAdjust="0"/>
  </p:normalViewPr>
  <p:slideViewPr>
    <p:cSldViewPr>
      <p:cViewPr varScale="1">
        <p:scale>
          <a:sx n="146" d="100"/>
          <a:sy n="146" d="100"/>
        </p:scale>
        <p:origin x="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ko-KR" b="1" dirty="0"/>
              <a:t>Full Associative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ko-KR" dirty="0"/>
              <a:t>other bits: valid bits 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Solve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an address space identifier(ASID) field in the TLB.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Process 1 is sharing physical page 101 with Process2.</a:t>
            </a:r>
          </a:p>
          <a:p>
            <a:pPr lvl="1"/>
            <a:r>
              <a:rPr lang="en-US" altLang="ko-KR" dirty="0"/>
              <a:t>P1 maps this page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page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LRU(Least Recently Used)</a:t>
            </a:r>
          </a:p>
          <a:p>
            <a:pPr lvl="1"/>
            <a:r>
              <a:rPr lang="en-US" altLang="ko-KR" dirty="0"/>
              <a:t>Evict an entry that has not recently been used.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6140" y="1124744"/>
            <a:ext cx="56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/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110518</TotalTime>
  <Words>2698</Words>
  <Application>Microsoft Macintosh PowerPoint</Application>
  <PresentationFormat>On-screen Show (4:3)</PresentationFormat>
  <Paragraphs>752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</vt:lpstr>
      <vt:lpstr>Courier New</vt:lpstr>
      <vt:lpstr>Wingdings</vt:lpstr>
      <vt:lpstr>2_양식_공청회_발표자료-총괄-양식</vt:lpstr>
      <vt:lpstr>Operating Systems CSCI 3150 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The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To Solve Problem</vt:lpstr>
      <vt:lpstr>Another Case</vt:lpstr>
      <vt:lpstr>TLB Replacement Policy</vt:lpstr>
      <vt:lpstr>A Real TLB Entry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4367</cp:revision>
  <cp:lastPrinted>2019-09-09T02:10:38Z</cp:lastPrinted>
  <dcterms:created xsi:type="dcterms:W3CDTF">2011-05-01T06:09:10Z</dcterms:created>
  <dcterms:modified xsi:type="dcterms:W3CDTF">2023-03-02T02:42:24Z</dcterms:modified>
  <cp:category/>
</cp:coreProperties>
</file>