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24"/>
  </p:notesMasterIdLst>
  <p:sldIdLst>
    <p:sldId id="613" r:id="rId3"/>
    <p:sldId id="624" r:id="rId4"/>
    <p:sldId id="2844" r:id="rId5"/>
    <p:sldId id="646" r:id="rId6"/>
    <p:sldId id="657" r:id="rId7"/>
    <p:sldId id="658" r:id="rId8"/>
    <p:sldId id="659" r:id="rId9"/>
    <p:sldId id="660" r:id="rId10"/>
    <p:sldId id="661" r:id="rId11"/>
    <p:sldId id="2843" r:id="rId12"/>
    <p:sldId id="662" r:id="rId13"/>
    <p:sldId id="666" r:id="rId14"/>
    <p:sldId id="667" r:id="rId15"/>
    <p:sldId id="668" r:id="rId16"/>
    <p:sldId id="669" r:id="rId17"/>
    <p:sldId id="670" r:id="rId18"/>
    <p:sldId id="663" r:id="rId19"/>
    <p:sldId id="2840" r:id="rId20"/>
    <p:sldId id="2841" r:id="rId21"/>
    <p:sldId id="2842" r:id="rId22"/>
    <p:sldId id="63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33EF17-AB39-4DCA-B72F-092CBDB8529B}" v="458" dt="2024-10-22T04:48:05.561"/>
    <p1510:client id="{5B09029C-1F73-FB44-9607-ED1C3E43A07B}" v="13" dt="2024-10-22T02:00:07.374"/>
  </p1510:revLst>
</p1510:revInfo>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3"/>
    <p:restoredTop sz="85170"/>
  </p:normalViewPr>
  <p:slideViewPr>
    <p:cSldViewPr snapToGrid="0">
      <p:cViewPr varScale="1">
        <p:scale>
          <a:sx n="81" d="100"/>
          <a:sy n="81" d="100"/>
        </p:scale>
        <p:origin x="93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Jianqiang" userId="cff57bb5-6b3d-420f-8247-78e7019450b8" providerId="ADAL" clId="{D02C02F3-F859-45DD-AAFE-728E40A194AB}"/>
    <pc:docChg chg="undo redo custSel addSld delSld modSld sldOrd">
      <pc:chgData name="LI, Jianqiang" userId="cff57bb5-6b3d-420f-8247-78e7019450b8" providerId="ADAL" clId="{D02C02F3-F859-45DD-AAFE-728E40A194AB}" dt="2024-09-26T02:19:49.608" v="2520" actId="20577"/>
      <pc:docMkLst>
        <pc:docMk/>
      </pc:docMkLst>
      <pc:sldChg chg="modSp mod">
        <pc:chgData name="LI, Jianqiang" userId="cff57bb5-6b3d-420f-8247-78e7019450b8" providerId="ADAL" clId="{D02C02F3-F859-45DD-AAFE-728E40A194AB}" dt="2024-09-23T10:21:47.537" v="2328" actId="20577"/>
        <pc:sldMkLst>
          <pc:docMk/>
          <pc:sldMk cId="2808513160" sldId="613"/>
        </pc:sldMkLst>
        <pc:spChg chg="mod">
          <ac:chgData name="LI, Jianqiang" userId="cff57bb5-6b3d-420f-8247-78e7019450b8" providerId="ADAL" clId="{D02C02F3-F859-45DD-AAFE-728E40A194AB}" dt="2024-09-23T05:57:30.223" v="37" actId="20577"/>
          <ac:spMkLst>
            <pc:docMk/>
            <pc:sldMk cId="2808513160" sldId="613"/>
            <ac:spMk id="3" creationId="{F8C13C63-B26A-4A9C-A1CA-724346AB2906}"/>
          </ac:spMkLst>
        </pc:spChg>
        <pc:spChg chg="mod">
          <ac:chgData name="LI, Jianqiang" userId="cff57bb5-6b3d-420f-8247-78e7019450b8" providerId="ADAL" clId="{D02C02F3-F859-45DD-AAFE-728E40A194AB}" dt="2024-09-23T10:21:47.537" v="2328" actId="20577"/>
          <ac:spMkLst>
            <pc:docMk/>
            <pc:sldMk cId="2808513160" sldId="613"/>
            <ac:spMk id="7" creationId="{8D32768C-F15F-6E75-41D1-9F14D317D991}"/>
          </ac:spMkLst>
        </pc:spChg>
      </pc:sldChg>
      <pc:sldChg chg="delSp modSp mod ord delAnim">
        <pc:chgData name="LI, Jianqiang" userId="cff57bb5-6b3d-420f-8247-78e7019450b8" providerId="ADAL" clId="{D02C02F3-F859-45DD-AAFE-728E40A194AB}" dt="2024-09-26T02:17:17.988" v="2504" actId="20577"/>
        <pc:sldMkLst>
          <pc:docMk/>
          <pc:sldMk cId="4196136796" sldId="624"/>
        </pc:sldMkLst>
        <pc:spChg chg="mod">
          <ac:chgData name="LI, Jianqiang" userId="cff57bb5-6b3d-420f-8247-78e7019450b8" providerId="ADAL" clId="{D02C02F3-F859-45DD-AAFE-728E40A194AB}" dt="2024-09-26T02:12:52.707" v="2339" actId="20577"/>
          <ac:spMkLst>
            <pc:docMk/>
            <pc:sldMk cId="4196136796" sldId="624"/>
            <ac:spMk id="2" creationId="{62715A2E-656D-EC5D-FDE7-230488526EFC}"/>
          </ac:spMkLst>
        </pc:spChg>
        <pc:spChg chg="mod">
          <ac:chgData name="LI, Jianqiang" userId="cff57bb5-6b3d-420f-8247-78e7019450b8" providerId="ADAL" clId="{D02C02F3-F859-45DD-AAFE-728E40A194AB}" dt="2024-09-26T02:17:17.988" v="2504" actId="20577"/>
          <ac:spMkLst>
            <pc:docMk/>
            <pc:sldMk cId="4196136796" sldId="624"/>
            <ac:spMk id="3" creationId="{36A5FFEE-E22C-7E2F-1F3B-D8658E79FF2E}"/>
          </ac:spMkLst>
        </pc:spChg>
        <pc:spChg chg="del mod">
          <ac:chgData name="LI, Jianqiang" userId="cff57bb5-6b3d-420f-8247-78e7019450b8" providerId="ADAL" clId="{D02C02F3-F859-45DD-AAFE-728E40A194AB}" dt="2024-09-26T02:14:08.036" v="2413" actId="478"/>
          <ac:spMkLst>
            <pc:docMk/>
            <pc:sldMk cId="4196136796" sldId="624"/>
            <ac:spMk id="6" creationId="{059666F3-2E33-F336-CBC8-9499F9D78784}"/>
          </ac:spMkLst>
        </pc:spChg>
      </pc:sldChg>
      <pc:sldChg chg="addSp delSp modSp mod ord">
        <pc:chgData name="LI, Jianqiang" userId="cff57bb5-6b3d-420f-8247-78e7019450b8" providerId="ADAL" clId="{D02C02F3-F859-45DD-AAFE-728E40A194AB}" dt="2024-09-23T08:04:24.296" v="764" actId="20577"/>
        <pc:sldMkLst>
          <pc:docMk/>
          <pc:sldMk cId="1164986566" sldId="625"/>
        </pc:sldMkLst>
        <pc:spChg chg="mod">
          <ac:chgData name="LI, Jianqiang" userId="cff57bb5-6b3d-420f-8247-78e7019450b8" providerId="ADAL" clId="{D02C02F3-F859-45DD-AAFE-728E40A194AB}" dt="2024-09-23T07:49:30.840" v="524" actId="20577"/>
          <ac:spMkLst>
            <pc:docMk/>
            <pc:sldMk cId="1164986566" sldId="625"/>
            <ac:spMk id="2" creationId="{62715A2E-656D-EC5D-FDE7-230488526EFC}"/>
          </ac:spMkLst>
        </pc:spChg>
        <pc:spChg chg="del">
          <ac:chgData name="LI, Jianqiang" userId="cff57bb5-6b3d-420f-8247-78e7019450b8" providerId="ADAL" clId="{D02C02F3-F859-45DD-AAFE-728E40A194AB}" dt="2024-09-23T07:49:39.559" v="525" actId="478"/>
          <ac:spMkLst>
            <pc:docMk/>
            <pc:sldMk cId="1164986566" sldId="625"/>
            <ac:spMk id="3" creationId="{36A5FFEE-E22C-7E2F-1F3B-D8658E79FF2E}"/>
          </ac:spMkLst>
        </pc:spChg>
        <pc:spChg chg="del">
          <ac:chgData name="LI, Jianqiang" userId="cff57bb5-6b3d-420f-8247-78e7019450b8" providerId="ADAL" clId="{D02C02F3-F859-45DD-AAFE-728E40A194AB}" dt="2024-09-23T07:49:40.866" v="526" actId="478"/>
          <ac:spMkLst>
            <pc:docMk/>
            <pc:sldMk cId="1164986566" sldId="625"/>
            <ac:spMk id="5" creationId="{3E00218D-7891-8ADE-ECC3-225D3F01C25D}"/>
          </ac:spMkLst>
        </pc:spChg>
        <pc:spChg chg="add del mod">
          <ac:chgData name="LI, Jianqiang" userId="cff57bb5-6b3d-420f-8247-78e7019450b8" providerId="ADAL" clId="{D02C02F3-F859-45DD-AAFE-728E40A194AB}" dt="2024-09-23T07:49:25.891" v="521" actId="478"/>
          <ac:spMkLst>
            <pc:docMk/>
            <pc:sldMk cId="1164986566" sldId="625"/>
            <ac:spMk id="6" creationId="{D1DF5E6E-9016-EA19-8488-53A5A36A4F47}"/>
          </ac:spMkLst>
        </pc:spChg>
        <pc:spChg chg="add mod">
          <ac:chgData name="LI, Jianqiang" userId="cff57bb5-6b3d-420f-8247-78e7019450b8" providerId="ADAL" clId="{D02C02F3-F859-45DD-AAFE-728E40A194AB}" dt="2024-09-23T07:50:57.644" v="553" actId="14100"/>
          <ac:spMkLst>
            <pc:docMk/>
            <pc:sldMk cId="1164986566" sldId="625"/>
            <ac:spMk id="8" creationId="{1D68554F-5AF8-7E1E-17A3-DE6F9E0E8871}"/>
          </ac:spMkLst>
        </pc:spChg>
        <pc:spChg chg="del">
          <ac:chgData name="LI, Jianqiang" userId="cff57bb5-6b3d-420f-8247-78e7019450b8" providerId="ADAL" clId="{D02C02F3-F859-45DD-AAFE-728E40A194AB}" dt="2024-09-23T07:31:20.056" v="271" actId="478"/>
          <ac:spMkLst>
            <pc:docMk/>
            <pc:sldMk cId="1164986566" sldId="625"/>
            <ac:spMk id="9" creationId="{B0628813-FD25-B04C-BF5B-4CD5267A682C}"/>
          </ac:spMkLst>
        </pc:spChg>
        <pc:spChg chg="add del">
          <ac:chgData name="LI, Jianqiang" userId="cff57bb5-6b3d-420f-8247-78e7019450b8" providerId="ADAL" clId="{D02C02F3-F859-45DD-AAFE-728E40A194AB}" dt="2024-09-23T07:51:05.581" v="561" actId="22"/>
          <ac:spMkLst>
            <pc:docMk/>
            <pc:sldMk cId="1164986566" sldId="625"/>
            <ac:spMk id="11" creationId="{80FE7ED0-9A5F-7891-13AC-270F172F4AEE}"/>
          </ac:spMkLst>
        </pc:spChg>
        <pc:spChg chg="add mod">
          <ac:chgData name="LI, Jianqiang" userId="cff57bb5-6b3d-420f-8247-78e7019450b8" providerId="ADAL" clId="{D02C02F3-F859-45DD-AAFE-728E40A194AB}" dt="2024-09-23T07:57:08.595" v="629" actId="1076"/>
          <ac:spMkLst>
            <pc:docMk/>
            <pc:sldMk cId="1164986566" sldId="625"/>
            <ac:spMk id="13" creationId="{ED25030F-4FDC-B91B-5C28-8CD4A7CDFC47}"/>
          </ac:spMkLst>
        </pc:spChg>
        <pc:spChg chg="add del">
          <ac:chgData name="LI, Jianqiang" userId="cff57bb5-6b3d-420f-8247-78e7019450b8" providerId="ADAL" clId="{D02C02F3-F859-45DD-AAFE-728E40A194AB}" dt="2024-09-23T07:52:05.147" v="565" actId="22"/>
          <ac:spMkLst>
            <pc:docMk/>
            <pc:sldMk cId="1164986566" sldId="625"/>
            <ac:spMk id="15" creationId="{45137CBC-8631-2E21-C859-3B82C8D2A0E7}"/>
          </ac:spMkLst>
        </pc:spChg>
        <pc:spChg chg="add mod">
          <ac:chgData name="LI, Jianqiang" userId="cff57bb5-6b3d-420f-8247-78e7019450b8" providerId="ADAL" clId="{D02C02F3-F859-45DD-AAFE-728E40A194AB}" dt="2024-09-23T07:57:11.811" v="630" actId="1076"/>
          <ac:spMkLst>
            <pc:docMk/>
            <pc:sldMk cId="1164986566" sldId="625"/>
            <ac:spMk id="17" creationId="{6581B964-F4DA-382E-A5CC-2C7FCE505809}"/>
          </ac:spMkLst>
        </pc:spChg>
        <pc:spChg chg="add mod">
          <ac:chgData name="LI, Jianqiang" userId="cff57bb5-6b3d-420f-8247-78e7019450b8" providerId="ADAL" clId="{D02C02F3-F859-45DD-AAFE-728E40A194AB}" dt="2024-09-23T08:04:24.296" v="764" actId="20577"/>
          <ac:spMkLst>
            <pc:docMk/>
            <pc:sldMk cId="1164986566" sldId="625"/>
            <ac:spMk id="18" creationId="{A18B1B3D-31B5-29E2-CF84-EA37A5C3394F}"/>
          </ac:spMkLst>
        </pc:spChg>
        <pc:spChg chg="add mod">
          <ac:chgData name="LI, Jianqiang" userId="cff57bb5-6b3d-420f-8247-78e7019450b8" providerId="ADAL" clId="{D02C02F3-F859-45DD-AAFE-728E40A194AB}" dt="2024-09-23T07:57:16.193" v="632" actId="1076"/>
          <ac:spMkLst>
            <pc:docMk/>
            <pc:sldMk cId="1164986566" sldId="625"/>
            <ac:spMk id="19" creationId="{5CABB9FE-E2BB-4A06-2289-2E62E1541A6C}"/>
          </ac:spMkLst>
        </pc:spChg>
        <pc:spChg chg="add mod">
          <ac:chgData name="LI, Jianqiang" userId="cff57bb5-6b3d-420f-8247-78e7019450b8" providerId="ADAL" clId="{D02C02F3-F859-45DD-AAFE-728E40A194AB}" dt="2024-09-23T07:57:26.016" v="633" actId="1076"/>
          <ac:spMkLst>
            <pc:docMk/>
            <pc:sldMk cId="1164986566" sldId="625"/>
            <ac:spMk id="20" creationId="{3169D8BD-A06F-D6F6-ABD3-B05ED15363F3}"/>
          </ac:spMkLst>
        </pc:spChg>
      </pc:sldChg>
      <pc:sldChg chg="del">
        <pc:chgData name="LI, Jianqiang" userId="cff57bb5-6b3d-420f-8247-78e7019450b8" providerId="ADAL" clId="{D02C02F3-F859-45DD-AAFE-728E40A194AB}" dt="2024-09-23T09:51:07.828" v="2156" actId="47"/>
        <pc:sldMkLst>
          <pc:docMk/>
          <pc:sldMk cId="872323142" sldId="626"/>
        </pc:sldMkLst>
      </pc:sldChg>
      <pc:sldChg chg="del">
        <pc:chgData name="LI, Jianqiang" userId="cff57bb5-6b3d-420f-8247-78e7019450b8" providerId="ADAL" clId="{D02C02F3-F859-45DD-AAFE-728E40A194AB}" dt="2024-09-23T09:51:08.766" v="2157" actId="47"/>
        <pc:sldMkLst>
          <pc:docMk/>
          <pc:sldMk cId="639972675" sldId="627"/>
        </pc:sldMkLst>
      </pc:sldChg>
      <pc:sldChg chg="del">
        <pc:chgData name="LI, Jianqiang" userId="cff57bb5-6b3d-420f-8247-78e7019450b8" providerId="ADAL" clId="{D02C02F3-F859-45DD-AAFE-728E40A194AB}" dt="2024-09-23T09:51:09.206" v="2158" actId="47"/>
        <pc:sldMkLst>
          <pc:docMk/>
          <pc:sldMk cId="459843695" sldId="628"/>
        </pc:sldMkLst>
      </pc:sldChg>
      <pc:sldChg chg="del">
        <pc:chgData name="LI, Jianqiang" userId="cff57bb5-6b3d-420f-8247-78e7019450b8" providerId="ADAL" clId="{D02C02F3-F859-45DD-AAFE-728E40A194AB}" dt="2024-09-23T09:51:10.069" v="2159" actId="47"/>
        <pc:sldMkLst>
          <pc:docMk/>
          <pc:sldMk cId="1549557668" sldId="629"/>
        </pc:sldMkLst>
      </pc:sldChg>
      <pc:sldChg chg="del">
        <pc:chgData name="LI, Jianqiang" userId="cff57bb5-6b3d-420f-8247-78e7019450b8" providerId="ADAL" clId="{D02C02F3-F859-45DD-AAFE-728E40A194AB}" dt="2024-09-23T09:51:10.717" v="2160" actId="47"/>
        <pc:sldMkLst>
          <pc:docMk/>
          <pc:sldMk cId="1678960089" sldId="630"/>
        </pc:sldMkLst>
      </pc:sldChg>
      <pc:sldChg chg="del">
        <pc:chgData name="LI, Jianqiang" userId="cff57bb5-6b3d-420f-8247-78e7019450b8" providerId="ADAL" clId="{D02C02F3-F859-45DD-AAFE-728E40A194AB}" dt="2024-09-23T09:51:11.343" v="2161" actId="47"/>
        <pc:sldMkLst>
          <pc:docMk/>
          <pc:sldMk cId="3689855301" sldId="631"/>
        </pc:sldMkLst>
      </pc:sldChg>
      <pc:sldChg chg="del">
        <pc:chgData name="LI, Jianqiang" userId="cff57bb5-6b3d-420f-8247-78e7019450b8" providerId="ADAL" clId="{D02C02F3-F859-45DD-AAFE-728E40A194AB}" dt="2024-09-23T09:51:11.987" v="2162" actId="47"/>
        <pc:sldMkLst>
          <pc:docMk/>
          <pc:sldMk cId="2473184728" sldId="632"/>
        </pc:sldMkLst>
      </pc:sldChg>
      <pc:sldChg chg="del">
        <pc:chgData name="LI, Jianqiang" userId="cff57bb5-6b3d-420f-8247-78e7019450b8" providerId="ADAL" clId="{D02C02F3-F859-45DD-AAFE-728E40A194AB}" dt="2024-09-23T09:51:12.682" v="2163" actId="47"/>
        <pc:sldMkLst>
          <pc:docMk/>
          <pc:sldMk cId="3829237767" sldId="633"/>
        </pc:sldMkLst>
      </pc:sldChg>
      <pc:sldChg chg="ord">
        <pc:chgData name="LI, Jianqiang" userId="cff57bb5-6b3d-420f-8247-78e7019450b8" providerId="ADAL" clId="{D02C02F3-F859-45DD-AAFE-728E40A194AB}" dt="2024-09-23T05:56:34.352" v="1"/>
        <pc:sldMkLst>
          <pc:docMk/>
          <pc:sldMk cId="1187496923" sldId="634"/>
        </pc:sldMkLst>
      </pc:sldChg>
      <pc:sldChg chg="addSp delSp modSp add mod">
        <pc:chgData name="LI, Jianqiang" userId="cff57bb5-6b3d-420f-8247-78e7019450b8" providerId="ADAL" clId="{D02C02F3-F859-45DD-AAFE-728E40A194AB}" dt="2024-09-23T07:45:32.374" v="500"/>
        <pc:sldMkLst>
          <pc:docMk/>
          <pc:sldMk cId="2856971437" sldId="635"/>
        </pc:sldMkLst>
        <pc:spChg chg="mod">
          <ac:chgData name="LI, Jianqiang" userId="cff57bb5-6b3d-420f-8247-78e7019450b8" providerId="ADAL" clId="{D02C02F3-F859-45DD-AAFE-728E40A194AB}" dt="2024-09-23T07:34:35.162" v="300" actId="20577"/>
          <ac:spMkLst>
            <pc:docMk/>
            <pc:sldMk cId="2856971437" sldId="635"/>
            <ac:spMk id="2" creationId="{62715A2E-656D-EC5D-FDE7-230488526EFC}"/>
          </ac:spMkLst>
        </pc:spChg>
        <pc:spChg chg="mod">
          <ac:chgData name="LI, Jianqiang" userId="cff57bb5-6b3d-420f-8247-78e7019450b8" providerId="ADAL" clId="{D02C02F3-F859-45DD-AAFE-728E40A194AB}" dt="2024-09-23T07:43:10.805" v="470" actId="14100"/>
          <ac:spMkLst>
            <pc:docMk/>
            <pc:sldMk cId="2856971437" sldId="635"/>
            <ac:spMk id="3" creationId="{36A5FFEE-E22C-7E2F-1F3B-D8658E79FF2E}"/>
          </ac:spMkLst>
        </pc:spChg>
        <pc:spChg chg="add del mod">
          <ac:chgData name="LI, Jianqiang" userId="cff57bb5-6b3d-420f-8247-78e7019450b8" providerId="ADAL" clId="{D02C02F3-F859-45DD-AAFE-728E40A194AB}" dt="2024-09-23T07:35:53.835" v="316" actId="478"/>
          <ac:spMkLst>
            <pc:docMk/>
            <pc:sldMk cId="2856971437" sldId="635"/>
            <ac:spMk id="6" creationId="{BF39DD23-D88C-99D3-7E8B-4113C68D9876}"/>
          </ac:spMkLst>
        </pc:spChg>
        <pc:spChg chg="del">
          <ac:chgData name="LI, Jianqiang" userId="cff57bb5-6b3d-420f-8247-78e7019450b8" providerId="ADAL" clId="{D02C02F3-F859-45DD-AAFE-728E40A194AB}" dt="2024-09-23T07:35:05.561" v="305" actId="478"/>
          <ac:spMkLst>
            <pc:docMk/>
            <pc:sldMk cId="2856971437" sldId="635"/>
            <ac:spMk id="9" creationId="{13579561-D94C-52FD-3CA2-9B08EB6AB407}"/>
          </ac:spMkLst>
        </pc:spChg>
        <pc:spChg chg="del">
          <ac:chgData name="LI, Jianqiang" userId="cff57bb5-6b3d-420f-8247-78e7019450b8" providerId="ADAL" clId="{D02C02F3-F859-45DD-AAFE-728E40A194AB}" dt="2024-09-23T07:35:06.193" v="306" actId="478"/>
          <ac:spMkLst>
            <pc:docMk/>
            <pc:sldMk cId="2856971437" sldId="635"/>
            <ac:spMk id="11" creationId="{96D5BBEA-995B-54E3-BB5A-11985889A7F9}"/>
          </ac:spMkLst>
        </pc:spChg>
        <pc:spChg chg="del">
          <ac:chgData name="LI, Jianqiang" userId="cff57bb5-6b3d-420f-8247-78e7019450b8" providerId="ADAL" clId="{D02C02F3-F859-45DD-AAFE-728E40A194AB}" dt="2024-09-23T07:35:06.779" v="307" actId="478"/>
          <ac:spMkLst>
            <pc:docMk/>
            <pc:sldMk cId="2856971437" sldId="635"/>
            <ac:spMk id="12" creationId="{695D7984-2E4C-5348-921D-2E7247C46606}"/>
          </ac:spMkLst>
        </pc:spChg>
        <pc:spChg chg="del">
          <ac:chgData name="LI, Jianqiang" userId="cff57bb5-6b3d-420f-8247-78e7019450b8" providerId="ADAL" clId="{D02C02F3-F859-45DD-AAFE-728E40A194AB}" dt="2024-09-23T07:35:09.908" v="309" actId="478"/>
          <ac:spMkLst>
            <pc:docMk/>
            <pc:sldMk cId="2856971437" sldId="635"/>
            <ac:spMk id="13" creationId="{ECC7D8A4-A3FB-1FE9-A04E-2E963DD0E521}"/>
          </ac:spMkLst>
        </pc:spChg>
        <pc:spChg chg="del">
          <ac:chgData name="LI, Jianqiang" userId="cff57bb5-6b3d-420f-8247-78e7019450b8" providerId="ADAL" clId="{D02C02F3-F859-45DD-AAFE-728E40A194AB}" dt="2024-09-23T07:35:04.923" v="304" actId="478"/>
          <ac:spMkLst>
            <pc:docMk/>
            <pc:sldMk cId="2856971437" sldId="635"/>
            <ac:spMk id="14" creationId="{81953AD4-E88C-8016-30EC-6A979ECB2A23}"/>
          </ac:spMkLst>
        </pc:spChg>
        <pc:spChg chg="del">
          <ac:chgData name="LI, Jianqiang" userId="cff57bb5-6b3d-420f-8247-78e7019450b8" providerId="ADAL" clId="{D02C02F3-F859-45DD-AAFE-728E40A194AB}" dt="2024-09-23T07:35:08.106" v="308" actId="478"/>
          <ac:spMkLst>
            <pc:docMk/>
            <pc:sldMk cId="2856971437" sldId="635"/>
            <ac:spMk id="15" creationId="{0482A7BF-1EE2-3E17-AAEA-82FF89DECB9A}"/>
          </ac:spMkLst>
        </pc:spChg>
        <pc:spChg chg="add mod">
          <ac:chgData name="LI, Jianqiang" userId="cff57bb5-6b3d-420f-8247-78e7019450b8" providerId="ADAL" clId="{D02C02F3-F859-45DD-AAFE-728E40A194AB}" dt="2024-09-23T07:44:50.841" v="491" actId="14100"/>
          <ac:spMkLst>
            <pc:docMk/>
            <pc:sldMk cId="2856971437" sldId="635"/>
            <ac:spMk id="18" creationId="{000E6A9C-20C9-7CC9-CBF6-89EE2B4A6609}"/>
          </ac:spMkLst>
        </pc:spChg>
        <pc:spChg chg="add del">
          <ac:chgData name="LI, Jianqiang" userId="cff57bb5-6b3d-420f-8247-78e7019450b8" providerId="ADAL" clId="{D02C02F3-F859-45DD-AAFE-728E40A194AB}" dt="2024-09-23T07:44:29.487" v="485" actId="22"/>
          <ac:spMkLst>
            <pc:docMk/>
            <pc:sldMk cId="2856971437" sldId="635"/>
            <ac:spMk id="20" creationId="{2B20CF63-DA29-0978-2D6A-8202379CAD28}"/>
          </ac:spMkLst>
        </pc:spChg>
        <pc:spChg chg="add mod">
          <ac:chgData name="LI, Jianqiang" userId="cff57bb5-6b3d-420f-8247-78e7019450b8" providerId="ADAL" clId="{D02C02F3-F859-45DD-AAFE-728E40A194AB}" dt="2024-09-23T07:45:32.374" v="500"/>
          <ac:spMkLst>
            <pc:docMk/>
            <pc:sldMk cId="2856971437" sldId="635"/>
            <ac:spMk id="22" creationId="{5DCBAE54-B59D-659D-C2B5-B734C662961B}"/>
          </ac:spMkLst>
        </pc:spChg>
        <pc:picChg chg="del">
          <ac:chgData name="LI, Jianqiang" userId="cff57bb5-6b3d-420f-8247-78e7019450b8" providerId="ADAL" clId="{D02C02F3-F859-45DD-AAFE-728E40A194AB}" dt="2024-09-23T07:35:02.898" v="301" actId="478"/>
          <ac:picMkLst>
            <pc:docMk/>
            <pc:sldMk cId="2856971437" sldId="635"/>
            <ac:picMk id="5" creationId="{5DFE1F7E-F87E-A9D7-392B-C5EBA5859939}"/>
          </ac:picMkLst>
        </pc:picChg>
        <pc:picChg chg="del">
          <ac:chgData name="LI, Jianqiang" userId="cff57bb5-6b3d-420f-8247-78e7019450b8" providerId="ADAL" clId="{D02C02F3-F859-45DD-AAFE-728E40A194AB}" dt="2024-09-23T07:35:03.553" v="302" actId="478"/>
          <ac:picMkLst>
            <pc:docMk/>
            <pc:sldMk cId="2856971437" sldId="635"/>
            <ac:picMk id="8" creationId="{41AB48B6-53EC-305A-2AF0-8416D97E323E}"/>
          </ac:picMkLst>
        </pc:picChg>
        <pc:picChg chg="del">
          <ac:chgData name="LI, Jianqiang" userId="cff57bb5-6b3d-420f-8247-78e7019450b8" providerId="ADAL" clId="{D02C02F3-F859-45DD-AAFE-728E40A194AB}" dt="2024-09-23T07:35:04.170" v="303" actId="478"/>
          <ac:picMkLst>
            <pc:docMk/>
            <pc:sldMk cId="2856971437" sldId="635"/>
            <ac:picMk id="10" creationId="{0718A79C-1CA9-76CB-FC0E-A87CFC8D77F9}"/>
          </ac:picMkLst>
        </pc:picChg>
        <pc:picChg chg="add del mod">
          <ac:chgData name="LI, Jianqiang" userId="cff57bb5-6b3d-420f-8247-78e7019450b8" providerId="ADAL" clId="{D02C02F3-F859-45DD-AAFE-728E40A194AB}" dt="2024-09-23T07:40:00.021" v="355" actId="478"/>
          <ac:picMkLst>
            <pc:docMk/>
            <pc:sldMk cId="2856971437" sldId="635"/>
            <ac:picMk id="16" creationId="{68A137D5-75B3-7ED6-E4AF-8FC8C98AA8D4}"/>
          </ac:picMkLst>
        </pc:picChg>
      </pc:sldChg>
      <pc:sldChg chg="add del">
        <pc:chgData name="LI, Jianqiang" userId="cff57bb5-6b3d-420f-8247-78e7019450b8" providerId="ADAL" clId="{D02C02F3-F859-45DD-AAFE-728E40A194AB}" dt="2024-09-23T07:57:36.023" v="634" actId="47"/>
        <pc:sldMkLst>
          <pc:docMk/>
          <pc:sldMk cId="1979414732" sldId="636"/>
        </pc:sldMkLst>
      </pc:sldChg>
      <pc:sldChg chg="addSp modSp add mod">
        <pc:chgData name="LI, Jianqiang" userId="cff57bb5-6b3d-420f-8247-78e7019450b8" providerId="ADAL" clId="{D02C02F3-F859-45DD-AAFE-728E40A194AB}" dt="2024-09-23T08:09:15.437" v="816" actId="255"/>
        <pc:sldMkLst>
          <pc:docMk/>
          <pc:sldMk cId="2876691948" sldId="636"/>
        </pc:sldMkLst>
        <pc:spChg chg="mod">
          <ac:chgData name="LI, Jianqiang" userId="cff57bb5-6b3d-420f-8247-78e7019450b8" providerId="ADAL" clId="{D02C02F3-F859-45DD-AAFE-728E40A194AB}" dt="2024-09-23T07:57:58.933" v="641" actId="20577"/>
          <ac:spMkLst>
            <pc:docMk/>
            <pc:sldMk cId="2876691948" sldId="636"/>
            <ac:spMk id="2" creationId="{62715A2E-656D-EC5D-FDE7-230488526EFC}"/>
          </ac:spMkLst>
        </pc:spChg>
        <pc:spChg chg="add">
          <ac:chgData name="LI, Jianqiang" userId="cff57bb5-6b3d-420f-8247-78e7019450b8" providerId="ADAL" clId="{D02C02F3-F859-45DD-AAFE-728E40A194AB}" dt="2024-09-23T07:59:33.875" v="651"/>
          <ac:spMkLst>
            <pc:docMk/>
            <pc:sldMk cId="2876691948" sldId="636"/>
            <ac:spMk id="3" creationId="{D5ED0A6C-9F30-E39B-355A-44D6B68813B5}"/>
          </ac:spMkLst>
        </pc:spChg>
        <pc:spChg chg="mod">
          <ac:chgData name="LI, Jianqiang" userId="cff57bb5-6b3d-420f-8247-78e7019450b8" providerId="ADAL" clId="{D02C02F3-F859-45DD-AAFE-728E40A194AB}" dt="2024-09-23T07:58:23.379" v="646" actId="20577"/>
          <ac:spMkLst>
            <pc:docMk/>
            <pc:sldMk cId="2876691948" sldId="636"/>
            <ac:spMk id="8" creationId="{1D68554F-5AF8-7E1E-17A3-DE6F9E0E8871}"/>
          </ac:spMkLst>
        </pc:spChg>
        <pc:spChg chg="mod">
          <ac:chgData name="LI, Jianqiang" userId="cff57bb5-6b3d-420f-8247-78e7019450b8" providerId="ADAL" clId="{D02C02F3-F859-45DD-AAFE-728E40A194AB}" dt="2024-09-23T07:59:10.537" v="650" actId="5793"/>
          <ac:spMkLst>
            <pc:docMk/>
            <pc:sldMk cId="2876691948" sldId="636"/>
            <ac:spMk id="17" creationId="{6581B964-F4DA-382E-A5CC-2C7FCE505809}"/>
          </ac:spMkLst>
        </pc:spChg>
        <pc:spChg chg="mod">
          <ac:chgData name="LI, Jianqiang" userId="cff57bb5-6b3d-420f-8247-78e7019450b8" providerId="ADAL" clId="{D02C02F3-F859-45DD-AAFE-728E40A194AB}" dt="2024-09-23T08:09:15.437" v="816" actId="255"/>
          <ac:spMkLst>
            <pc:docMk/>
            <pc:sldMk cId="2876691948" sldId="636"/>
            <ac:spMk id="18" creationId="{A18B1B3D-31B5-29E2-CF84-EA37A5C3394F}"/>
          </ac:spMkLst>
        </pc:spChg>
        <pc:spChg chg="mod">
          <ac:chgData name="LI, Jianqiang" userId="cff57bb5-6b3d-420f-8247-78e7019450b8" providerId="ADAL" clId="{D02C02F3-F859-45DD-AAFE-728E40A194AB}" dt="2024-09-23T08:00:07.953" v="656" actId="1076"/>
          <ac:spMkLst>
            <pc:docMk/>
            <pc:sldMk cId="2876691948" sldId="636"/>
            <ac:spMk id="19" creationId="{5CABB9FE-E2BB-4A06-2289-2E62E1541A6C}"/>
          </ac:spMkLst>
        </pc:spChg>
        <pc:spChg chg="mod">
          <ac:chgData name="LI, Jianqiang" userId="cff57bb5-6b3d-420f-8247-78e7019450b8" providerId="ADAL" clId="{D02C02F3-F859-45DD-AAFE-728E40A194AB}" dt="2024-09-23T08:06:13.706" v="798" actId="5793"/>
          <ac:spMkLst>
            <pc:docMk/>
            <pc:sldMk cId="2876691948" sldId="636"/>
            <ac:spMk id="20" creationId="{3169D8BD-A06F-D6F6-ABD3-B05ED15363F3}"/>
          </ac:spMkLst>
        </pc:spChg>
      </pc:sldChg>
      <pc:sldChg chg="addSp delSp modSp add mod">
        <pc:chgData name="LI, Jianqiang" userId="cff57bb5-6b3d-420f-8247-78e7019450b8" providerId="ADAL" clId="{D02C02F3-F859-45DD-AAFE-728E40A194AB}" dt="2024-09-23T08:13:26.096" v="914" actId="1076"/>
        <pc:sldMkLst>
          <pc:docMk/>
          <pc:sldMk cId="2520553328" sldId="637"/>
        </pc:sldMkLst>
        <pc:spChg chg="mod">
          <ac:chgData name="LI, Jianqiang" userId="cff57bb5-6b3d-420f-8247-78e7019450b8" providerId="ADAL" clId="{D02C02F3-F859-45DD-AAFE-728E40A194AB}" dt="2024-09-23T08:06:47.552" v="809" actId="20577"/>
          <ac:spMkLst>
            <pc:docMk/>
            <pc:sldMk cId="2520553328" sldId="637"/>
            <ac:spMk id="2" creationId="{62715A2E-656D-EC5D-FDE7-230488526EFC}"/>
          </ac:spMkLst>
        </pc:spChg>
        <pc:spChg chg="add">
          <ac:chgData name="LI, Jianqiang" userId="cff57bb5-6b3d-420f-8247-78e7019450b8" providerId="ADAL" clId="{D02C02F3-F859-45DD-AAFE-728E40A194AB}" dt="2024-09-23T08:10:13.794" v="821"/>
          <ac:spMkLst>
            <pc:docMk/>
            <pc:sldMk cId="2520553328" sldId="637"/>
            <ac:spMk id="3" creationId="{60B6852E-AE06-DB75-5B1F-01671772D6FC}"/>
          </ac:spMkLst>
        </pc:spChg>
        <pc:spChg chg="add">
          <ac:chgData name="LI, Jianqiang" userId="cff57bb5-6b3d-420f-8247-78e7019450b8" providerId="ADAL" clId="{D02C02F3-F859-45DD-AAFE-728E40A194AB}" dt="2024-09-23T08:10:30.167" v="822"/>
          <ac:spMkLst>
            <pc:docMk/>
            <pc:sldMk cId="2520553328" sldId="637"/>
            <ac:spMk id="5" creationId="{D87ACC50-A78D-4CBC-272A-9E243BFD1FF5}"/>
          </ac:spMkLst>
        </pc:spChg>
        <pc:spChg chg="add del mod">
          <ac:chgData name="LI, Jianqiang" userId="cff57bb5-6b3d-420f-8247-78e7019450b8" providerId="ADAL" clId="{D02C02F3-F859-45DD-AAFE-728E40A194AB}" dt="2024-09-23T08:11:54.561" v="897" actId="478"/>
          <ac:spMkLst>
            <pc:docMk/>
            <pc:sldMk cId="2520553328" sldId="637"/>
            <ac:spMk id="7" creationId="{86B57064-E8F0-C5F6-FFE8-450C668A5545}"/>
          </ac:spMkLst>
        </pc:spChg>
        <pc:spChg chg="mod">
          <ac:chgData name="LI, Jianqiang" userId="cff57bb5-6b3d-420f-8247-78e7019450b8" providerId="ADAL" clId="{D02C02F3-F859-45DD-AAFE-728E40A194AB}" dt="2024-09-23T08:07:22.121" v="814" actId="20577"/>
          <ac:spMkLst>
            <pc:docMk/>
            <pc:sldMk cId="2520553328" sldId="637"/>
            <ac:spMk id="8" creationId="{1D68554F-5AF8-7E1E-17A3-DE6F9E0E8871}"/>
          </ac:spMkLst>
        </pc:spChg>
        <pc:spChg chg="mod">
          <ac:chgData name="LI, Jianqiang" userId="cff57bb5-6b3d-420f-8247-78e7019450b8" providerId="ADAL" clId="{D02C02F3-F859-45DD-AAFE-728E40A194AB}" dt="2024-09-23T08:09:55.535" v="820" actId="5793"/>
          <ac:spMkLst>
            <pc:docMk/>
            <pc:sldMk cId="2520553328" sldId="637"/>
            <ac:spMk id="17" creationId="{6581B964-F4DA-382E-A5CC-2C7FCE505809}"/>
          </ac:spMkLst>
        </pc:spChg>
        <pc:spChg chg="mod">
          <ac:chgData name="LI, Jianqiang" userId="cff57bb5-6b3d-420f-8247-78e7019450b8" providerId="ADAL" clId="{D02C02F3-F859-45DD-AAFE-728E40A194AB}" dt="2024-09-23T08:12:40.836" v="910" actId="20577"/>
          <ac:spMkLst>
            <pc:docMk/>
            <pc:sldMk cId="2520553328" sldId="637"/>
            <ac:spMk id="18" creationId="{A18B1B3D-31B5-29E2-CF84-EA37A5C3394F}"/>
          </ac:spMkLst>
        </pc:spChg>
        <pc:spChg chg="mod">
          <ac:chgData name="LI, Jianqiang" userId="cff57bb5-6b3d-420f-8247-78e7019450b8" providerId="ADAL" clId="{D02C02F3-F859-45DD-AAFE-728E40A194AB}" dt="2024-09-23T08:12:54.437" v="911" actId="1076"/>
          <ac:spMkLst>
            <pc:docMk/>
            <pc:sldMk cId="2520553328" sldId="637"/>
            <ac:spMk id="19" creationId="{5CABB9FE-E2BB-4A06-2289-2E62E1541A6C}"/>
          </ac:spMkLst>
        </pc:spChg>
        <pc:spChg chg="mod">
          <ac:chgData name="LI, Jianqiang" userId="cff57bb5-6b3d-420f-8247-78e7019450b8" providerId="ADAL" clId="{D02C02F3-F859-45DD-AAFE-728E40A194AB}" dt="2024-09-23T08:13:26.096" v="914" actId="1076"/>
          <ac:spMkLst>
            <pc:docMk/>
            <pc:sldMk cId="2520553328" sldId="637"/>
            <ac:spMk id="20" creationId="{3169D8BD-A06F-D6F6-ABD3-B05ED15363F3}"/>
          </ac:spMkLst>
        </pc:spChg>
      </pc:sldChg>
      <pc:sldChg chg="addSp delSp modSp add mod">
        <pc:chgData name="LI, Jianqiang" userId="cff57bb5-6b3d-420f-8247-78e7019450b8" providerId="ADAL" clId="{D02C02F3-F859-45DD-AAFE-728E40A194AB}" dt="2024-09-23T08:18:25.473" v="948" actId="5793"/>
        <pc:sldMkLst>
          <pc:docMk/>
          <pc:sldMk cId="6090341" sldId="638"/>
        </pc:sldMkLst>
        <pc:spChg chg="mod">
          <ac:chgData name="LI, Jianqiang" userId="cff57bb5-6b3d-420f-8247-78e7019450b8" providerId="ADAL" clId="{D02C02F3-F859-45DD-AAFE-728E40A194AB}" dt="2024-09-23T08:14:35.847" v="920" actId="20577"/>
          <ac:spMkLst>
            <pc:docMk/>
            <pc:sldMk cId="6090341" sldId="638"/>
            <ac:spMk id="2" creationId="{62715A2E-656D-EC5D-FDE7-230488526EFC}"/>
          </ac:spMkLst>
        </pc:spChg>
        <pc:spChg chg="add del mod">
          <ac:chgData name="LI, Jianqiang" userId="cff57bb5-6b3d-420f-8247-78e7019450b8" providerId="ADAL" clId="{D02C02F3-F859-45DD-AAFE-728E40A194AB}" dt="2024-09-23T08:16:51.672" v="935" actId="478"/>
          <ac:spMkLst>
            <pc:docMk/>
            <pc:sldMk cId="6090341" sldId="638"/>
            <ac:spMk id="3" creationId="{E2601E4D-3B73-6E92-F883-E831039E7BE2}"/>
          </ac:spMkLst>
        </pc:spChg>
        <pc:spChg chg="mod">
          <ac:chgData name="LI, Jianqiang" userId="cff57bb5-6b3d-420f-8247-78e7019450b8" providerId="ADAL" clId="{D02C02F3-F859-45DD-AAFE-728E40A194AB}" dt="2024-09-23T08:15:41.119" v="926" actId="20577"/>
          <ac:spMkLst>
            <pc:docMk/>
            <pc:sldMk cId="6090341" sldId="638"/>
            <ac:spMk id="8" creationId="{1D68554F-5AF8-7E1E-17A3-DE6F9E0E8871}"/>
          </ac:spMkLst>
        </pc:spChg>
        <pc:spChg chg="mod">
          <ac:chgData name="LI, Jianqiang" userId="cff57bb5-6b3d-420f-8247-78e7019450b8" providerId="ADAL" clId="{D02C02F3-F859-45DD-AAFE-728E40A194AB}" dt="2024-09-23T08:16:15.970" v="930" actId="14100"/>
          <ac:spMkLst>
            <pc:docMk/>
            <pc:sldMk cId="6090341" sldId="638"/>
            <ac:spMk id="17" creationId="{6581B964-F4DA-382E-A5CC-2C7FCE505809}"/>
          </ac:spMkLst>
        </pc:spChg>
        <pc:spChg chg="mod">
          <ac:chgData name="LI, Jianqiang" userId="cff57bb5-6b3d-420f-8247-78e7019450b8" providerId="ADAL" clId="{D02C02F3-F859-45DD-AAFE-728E40A194AB}" dt="2024-09-23T08:17:52.657" v="945" actId="20577"/>
          <ac:spMkLst>
            <pc:docMk/>
            <pc:sldMk cId="6090341" sldId="638"/>
            <ac:spMk id="18" creationId="{A18B1B3D-31B5-29E2-CF84-EA37A5C3394F}"/>
          </ac:spMkLst>
        </pc:spChg>
        <pc:spChg chg="mod">
          <ac:chgData name="LI, Jianqiang" userId="cff57bb5-6b3d-420f-8247-78e7019450b8" providerId="ADAL" clId="{D02C02F3-F859-45DD-AAFE-728E40A194AB}" dt="2024-09-23T08:18:25.473" v="948" actId="5793"/>
          <ac:spMkLst>
            <pc:docMk/>
            <pc:sldMk cId="6090341" sldId="638"/>
            <ac:spMk id="20" creationId="{3169D8BD-A06F-D6F6-ABD3-B05ED15363F3}"/>
          </ac:spMkLst>
        </pc:spChg>
      </pc:sldChg>
      <pc:sldChg chg="addSp delSp modSp add mod">
        <pc:chgData name="LI, Jianqiang" userId="cff57bb5-6b3d-420f-8247-78e7019450b8" providerId="ADAL" clId="{D02C02F3-F859-45DD-AAFE-728E40A194AB}" dt="2024-09-23T08:22:07.763" v="979" actId="20577"/>
        <pc:sldMkLst>
          <pc:docMk/>
          <pc:sldMk cId="3588725488" sldId="639"/>
        </pc:sldMkLst>
        <pc:spChg chg="mod">
          <ac:chgData name="LI, Jianqiang" userId="cff57bb5-6b3d-420f-8247-78e7019450b8" providerId="ADAL" clId="{D02C02F3-F859-45DD-AAFE-728E40A194AB}" dt="2024-09-23T08:19:04.358" v="954"/>
          <ac:spMkLst>
            <pc:docMk/>
            <pc:sldMk cId="3588725488" sldId="639"/>
            <ac:spMk id="2" creationId="{62715A2E-656D-EC5D-FDE7-230488526EFC}"/>
          </ac:spMkLst>
        </pc:spChg>
        <pc:spChg chg="add del">
          <ac:chgData name="LI, Jianqiang" userId="cff57bb5-6b3d-420f-8247-78e7019450b8" providerId="ADAL" clId="{D02C02F3-F859-45DD-AAFE-728E40A194AB}" dt="2024-09-23T08:22:01.771" v="978" actId="478"/>
          <ac:spMkLst>
            <pc:docMk/>
            <pc:sldMk cId="3588725488" sldId="639"/>
            <ac:spMk id="5" creationId="{083C7A30-10B0-A48C-A79A-21CF6E769BBD}"/>
          </ac:spMkLst>
        </pc:spChg>
        <pc:spChg chg="mod">
          <ac:chgData name="LI, Jianqiang" userId="cff57bb5-6b3d-420f-8247-78e7019450b8" providerId="ADAL" clId="{D02C02F3-F859-45DD-AAFE-728E40A194AB}" dt="2024-09-23T08:19:27.999" v="959" actId="20577"/>
          <ac:spMkLst>
            <pc:docMk/>
            <pc:sldMk cId="3588725488" sldId="639"/>
            <ac:spMk id="8" creationId="{1D68554F-5AF8-7E1E-17A3-DE6F9E0E8871}"/>
          </ac:spMkLst>
        </pc:spChg>
        <pc:spChg chg="mod">
          <ac:chgData name="LI, Jianqiang" userId="cff57bb5-6b3d-420f-8247-78e7019450b8" providerId="ADAL" clId="{D02C02F3-F859-45DD-AAFE-728E40A194AB}" dt="2024-09-23T08:20:46.539" v="961" actId="5793"/>
          <ac:spMkLst>
            <pc:docMk/>
            <pc:sldMk cId="3588725488" sldId="639"/>
            <ac:spMk id="17" creationId="{6581B964-F4DA-382E-A5CC-2C7FCE505809}"/>
          </ac:spMkLst>
        </pc:spChg>
        <pc:spChg chg="mod">
          <ac:chgData name="LI, Jianqiang" userId="cff57bb5-6b3d-420f-8247-78e7019450b8" providerId="ADAL" clId="{D02C02F3-F859-45DD-AAFE-728E40A194AB}" dt="2024-09-23T08:21:12.259" v="972" actId="1076"/>
          <ac:spMkLst>
            <pc:docMk/>
            <pc:sldMk cId="3588725488" sldId="639"/>
            <ac:spMk id="18" creationId="{A18B1B3D-31B5-29E2-CF84-EA37A5C3394F}"/>
          </ac:spMkLst>
        </pc:spChg>
        <pc:spChg chg="mod">
          <ac:chgData name="LI, Jianqiang" userId="cff57bb5-6b3d-420f-8247-78e7019450b8" providerId="ADAL" clId="{D02C02F3-F859-45DD-AAFE-728E40A194AB}" dt="2024-09-23T08:22:07.763" v="979" actId="20577"/>
          <ac:spMkLst>
            <pc:docMk/>
            <pc:sldMk cId="3588725488" sldId="639"/>
            <ac:spMk id="20" creationId="{3169D8BD-A06F-D6F6-ABD3-B05ED15363F3}"/>
          </ac:spMkLst>
        </pc:spChg>
      </pc:sldChg>
      <pc:sldChg chg="modSp add mod">
        <pc:chgData name="LI, Jianqiang" userId="cff57bb5-6b3d-420f-8247-78e7019450b8" providerId="ADAL" clId="{D02C02F3-F859-45DD-AAFE-728E40A194AB}" dt="2024-09-23T08:23:15.505" v="996" actId="20577"/>
        <pc:sldMkLst>
          <pc:docMk/>
          <pc:sldMk cId="378689546" sldId="640"/>
        </pc:sldMkLst>
        <pc:spChg chg="mod">
          <ac:chgData name="LI, Jianqiang" userId="cff57bb5-6b3d-420f-8247-78e7019450b8" providerId="ADAL" clId="{D02C02F3-F859-45DD-AAFE-728E40A194AB}" dt="2024-09-23T08:23:15.505" v="996" actId="20577"/>
          <ac:spMkLst>
            <pc:docMk/>
            <pc:sldMk cId="378689546" sldId="640"/>
            <ac:spMk id="2" creationId="{62715A2E-656D-EC5D-FDE7-230488526EFC}"/>
          </ac:spMkLst>
        </pc:spChg>
        <pc:spChg chg="mod">
          <ac:chgData name="LI, Jianqiang" userId="cff57bb5-6b3d-420f-8247-78e7019450b8" providerId="ADAL" clId="{D02C02F3-F859-45DD-AAFE-728E40A194AB}" dt="2024-09-23T08:22:45.124" v="986"/>
          <ac:spMkLst>
            <pc:docMk/>
            <pc:sldMk cId="378689546" sldId="640"/>
            <ac:spMk id="8" creationId="{1D68554F-5AF8-7E1E-17A3-DE6F9E0E8871}"/>
          </ac:spMkLst>
        </pc:spChg>
        <pc:spChg chg="mod">
          <ac:chgData name="LI, Jianqiang" userId="cff57bb5-6b3d-420f-8247-78e7019450b8" providerId="ADAL" clId="{D02C02F3-F859-45DD-AAFE-728E40A194AB}" dt="2024-09-23T08:22:51.845" v="988" actId="20577"/>
          <ac:spMkLst>
            <pc:docMk/>
            <pc:sldMk cId="378689546" sldId="640"/>
            <ac:spMk id="17" creationId="{6581B964-F4DA-382E-A5CC-2C7FCE505809}"/>
          </ac:spMkLst>
        </pc:spChg>
        <pc:spChg chg="mod">
          <ac:chgData name="LI, Jianqiang" userId="cff57bb5-6b3d-420f-8247-78e7019450b8" providerId="ADAL" clId="{D02C02F3-F859-45DD-AAFE-728E40A194AB}" dt="2024-09-23T08:23:05.547" v="994" actId="20577"/>
          <ac:spMkLst>
            <pc:docMk/>
            <pc:sldMk cId="378689546" sldId="640"/>
            <ac:spMk id="20" creationId="{3169D8BD-A06F-D6F6-ABD3-B05ED15363F3}"/>
          </ac:spMkLst>
        </pc:spChg>
      </pc:sldChg>
      <pc:sldChg chg="addSp delSp modSp add del mod">
        <pc:chgData name="LI, Jianqiang" userId="cff57bb5-6b3d-420f-8247-78e7019450b8" providerId="ADAL" clId="{D02C02F3-F859-45DD-AAFE-728E40A194AB}" dt="2024-09-23T08:57:31.290" v="1433" actId="47"/>
        <pc:sldMkLst>
          <pc:docMk/>
          <pc:sldMk cId="1581780195" sldId="641"/>
        </pc:sldMkLst>
        <pc:spChg chg="mod">
          <ac:chgData name="LI, Jianqiang" userId="cff57bb5-6b3d-420f-8247-78e7019450b8" providerId="ADAL" clId="{D02C02F3-F859-45DD-AAFE-728E40A194AB}" dt="2024-09-23T08:32:51.382" v="1095" actId="20577"/>
          <ac:spMkLst>
            <pc:docMk/>
            <pc:sldMk cId="1581780195" sldId="641"/>
            <ac:spMk id="2" creationId="{62715A2E-656D-EC5D-FDE7-230488526EFC}"/>
          </ac:spMkLst>
        </pc:spChg>
        <pc:spChg chg="del mod">
          <ac:chgData name="LI, Jianqiang" userId="cff57bb5-6b3d-420f-8247-78e7019450b8" providerId="ADAL" clId="{D02C02F3-F859-45DD-AAFE-728E40A194AB}" dt="2024-09-23T08:40:06.111" v="1136" actId="478"/>
          <ac:spMkLst>
            <pc:docMk/>
            <pc:sldMk cId="1581780195" sldId="641"/>
            <ac:spMk id="3" creationId="{36A5FFEE-E22C-7E2F-1F3B-D8658E79FF2E}"/>
          </ac:spMkLst>
        </pc:spChg>
        <pc:spChg chg="mod ord">
          <ac:chgData name="LI, Jianqiang" userId="cff57bb5-6b3d-420f-8247-78e7019450b8" providerId="ADAL" clId="{D02C02F3-F859-45DD-AAFE-728E40A194AB}" dt="2024-09-23T08:53:55.764" v="1394" actId="20577"/>
          <ac:spMkLst>
            <pc:docMk/>
            <pc:sldMk cId="1581780195" sldId="641"/>
            <ac:spMk id="6" creationId="{7EE45859-8B74-CD35-C8F3-849759F3278B}"/>
          </ac:spMkLst>
        </pc:spChg>
        <pc:spChg chg="add del mod">
          <ac:chgData name="LI, Jianqiang" userId="cff57bb5-6b3d-420f-8247-78e7019450b8" providerId="ADAL" clId="{D02C02F3-F859-45DD-AAFE-728E40A194AB}" dt="2024-09-23T08:40:08.830" v="1137" actId="478"/>
          <ac:spMkLst>
            <pc:docMk/>
            <pc:sldMk cId="1581780195" sldId="641"/>
            <ac:spMk id="7" creationId="{C5A94855-70F0-C323-9F3B-406F0C4B374A}"/>
          </ac:spMkLst>
        </pc:spChg>
        <pc:spChg chg="add mod">
          <ac:chgData name="LI, Jianqiang" userId="cff57bb5-6b3d-420f-8247-78e7019450b8" providerId="ADAL" clId="{D02C02F3-F859-45DD-AAFE-728E40A194AB}" dt="2024-09-23T08:51:39.511" v="1350" actId="207"/>
          <ac:spMkLst>
            <pc:docMk/>
            <pc:sldMk cId="1581780195" sldId="641"/>
            <ac:spMk id="8" creationId="{3048482A-26CD-6A78-76DB-978B6FC022D8}"/>
          </ac:spMkLst>
        </pc:spChg>
        <pc:spChg chg="mod">
          <ac:chgData name="LI, Jianqiang" userId="cff57bb5-6b3d-420f-8247-78e7019450b8" providerId="ADAL" clId="{D02C02F3-F859-45DD-AAFE-728E40A194AB}" dt="2024-09-23T08:36:03.472" v="1105" actId="1038"/>
          <ac:spMkLst>
            <pc:docMk/>
            <pc:sldMk cId="1581780195" sldId="641"/>
            <ac:spMk id="9" creationId="{74711B85-1C2F-4DBF-35CA-8DCBE468A6FA}"/>
          </ac:spMkLst>
        </pc:spChg>
        <pc:spChg chg="add mod">
          <ac:chgData name="LI, Jianqiang" userId="cff57bb5-6b3d-420f-8247-78e7019450b8" providerId="ADAL" clId="{D02C02F3-F859-45DD-AAFE-728E40A194AB}" dt="2024-09-23T08:48:12.110" v="1314" actId="1076"/>
          <ac:spMkLst>
            <pc:docMk/>
            <pc:sldMk cId="1581780195" sldId="641"/>
            <ac:spMk id="10" creationId="{6F4E3837-8892-964F-FB2E-D35C0E50373D}"/>
          </ac:spMkLst>
        </pc:spChg>
        <pc:spChg chg="add mod">
          <ac:chgData name="LI, Jianqiang" userId="cff57bb5-6b3d-420f-8247-78e7019450b8" providerId="ADAL" clId="{D02C02F3-F859-45DD-AAFE-728E40A194AB}" dt="2024-09-23T08:48:09.058" v="1313" actId="1076"/>
          <ac:spMkLst>
            <pc:docMk/>
            <pc:sldMk cId="1581780195" sldId="641"/>
            <ac:spMk id="16" creationId="{D7E0E3E0-4908-AD85-ACC2-2BB6E0E3D7C1}"/>
          </ac:spMkLst>
        </pc:spChg>
        <pc:spChg chg="add mod">
          <ac:chgData name="LI, Jianqiang" userId="cff57bb5-6b3d-420f-8247-78e7019450b8" providerId="ADAL" clId="{D02C02F3-F859-45DD-AAFE-728E40A194AB}" dt="2024-09-23T08:48:51.826" v="1335" actId="20577"/>
          <ac:spMkLst>
            <pc:docMk/>
            <pc:sldMk cId="1581780195" sldId="641"/>
            <ac:spMk id="17" creationId="{2E1FC83A-FC50-61B8-ECB8-E3A1EAD8B237}"/>
          </ac:spMkLst>
        </pc:spChg>
        <pc:cxnChg chg="add mod">
          <ac:chgData name="LI, Jianqiang" userId="cff57bb5-6b3d-420f-8247-78e7019450b8" providerId="ADAL" clId="{D02C02F3-F859-45DD-AAFE-728E40A194AB}" dt="2024-09-23T08:51:55.495" v="1353" actId="208"/>
          <ac:cxnSpMkLst>
            <pc:docMk/>
            <pc:sldMk cId="1581780195" sldId="641"/>
            <ac:cxnSpMk id="12" creationId="{F314B3D1-4056-D011-C64C-CD297CB4AE59}"/>
          </ac:cxnSpMkLst>
        </pc:cxnChg>
        <pc:cxnChg chg="add mod">
          <ac:chgData name="LI, Jianqiang" userId="cff57bb5-6b3d-420f-8247-78e7019450b8" providerId="ADAL" clId="{D02C02F3-F859-45DD-AAFE-728E40A194AB}" dt="2024-09-23T08:49:10.037" v="1339" actId="14100"/>
          <ac:cxnSpMkLst>
            <pc:docMk/>
            <pc:sldMk cId="1581780195" sldId="641"/>
            <ac:cxnSpMk id="18" creationId="{EE8F97F7-2B9E-3047-2FC9-B916CDDEDB1D}"/>
          </ac:cxnSpMkLst>
        </pc:cxnChg>
        <pc:cxnChg chg="add mod">
          <ac:chgData name="LI, Jianqiang" userId="cff57bb5-6b3d-420f-8247-78e7019450b8" providerId="ADAL" clId="{D02C02F3-F859-45DD-AAFE-728E40A194AB}" dt="2024-09-23T08:49:24.962" v="1344" actId="14100"/>
          <ac:cxnSpMkLst>
            <pc:docMk/>
            <pc:sldMk cId="1581780195" sldId="641"/>
            <ac:cxnSpMk id="21" creationId="{F2399818-F202-0D7F-2B8F-C821FE027F03}"/>
          </ac:cxnSpMkLst>
        </pc:cxnChg>
        <pc:cxnChg chg="add mod">
          <ac:chgData name="LI, Jianqiang" userId="cff57bb5-6b3d-420f-8247-78e7019450b8" providerId="ADAL" clId="{D02C02F3-F859-45DD-AAFE-728E40A194AB}" dt="2024-09-23T08:49:26.617" v="1345"/>
          <ac:cxnSpMkLst>
            <pc:docMk/>
            <pc:sldMk cId="1581780195" sldId="641"/>
            <ac:cxnSpMk id="24" creationId="{5F3D9839-5276-D049-B4A8-2E1F8F28B2C7}"/>
          </ac:cxnSpMkLst>
        </pc:cxnChg>
        <pc:cxnChg chg="add mod">
          <ac:chgData name="LI, Jianqiang" userId="cff57bb5-6b3d-420f-8247-78e7019450b8" providerId="ADAL" clId="{D02C02F3-F859-45DD-AAFE-728E40A194AB}" dt="2024-09-23T08:49:40.210" v="1349" actId="14100"/>
          <ac:cxnSpMkLst>
            <pc:docMk/>
            <pc:sldMk cId="1581780195" sldId="641"/>
            <ac:cxnSpMk id="25" creationId="{B11A0F1E-1BF9-1932-8DA5-2D409E5DB4C7}"/>
          </ac:cxnSpMkLst>
        </pc:cxnChg>
      </pc:sldChg>
      <pc:sldChg chg="addSp modSp add mod">
        <pc:chgData name="LI, Jianqiang" userId="cff57bb5-6b3d-420f-8247-78e7019450b8" providerId="ADAL" clId="{D02C02F3-F859-45DD-AAFE-728E40A194AB}" dt="2024-09-23T09:40:22.051" v="2151" actId="20577"/>
        <pc:sldMkLst>
          <pc:docMk/>
          <pc:sldMk cId="2060659652" sldId="642"/>
        </pc:sldMkLst>
        <pc:spChg chg="mod">
          <ac:chgData name="LI, Jianqiang" userId="cff57bb5-6b3d-420f-8247-78e7019450b8" providerId="ADAL" clId="{D02C02F3-F859-45DD-AAFE-728E40A194AB}" dt="2024-09-23T08:57:51.719" v="1445" actId="20577"/>
          <ac:spMkLst>
            <pc:docMk/>
            <pc:sldMk cId="2060659652" sldId="642"/>
            <ac:spMk id="2" creationId="{62715A2E-656D-EC5D-FDE7-230488526EFC}"/>
          </ac:spMkLst>
        </pc:spChg>
        <pc:spChg chg="add mod">
          <ac:chgData name="LI, Jianqiang" userId="cff57bb5-6b3d-420f-8247-78e7019450b8" providerId="ADAL" clId="{D02C02F3-F859-45DD-AAFE-728E40A194AB}" dt="2024-09-23T09:16:50.036" v="1904" actId="1035"/>
          <ac:spMkLst>
            <pc:docMk/>
            <pc:sldMk cId="2060659652" sldId="642"/>
            <ac:spMk id="3" creationId="{35E5DA3A-C303-88DD-0A47-ED3BBBDE8233}"/>
          </ac:spMkLst>
        </pc:spChg>
        <pc:spChg chg="mod">
          <ac:chgData name="LI, Jianqiang" userId="cff57bb5-6b3d-420f-8247-78e7019450b8" providerId="ADAL" clId="{D02C02F3-F859-45DD-AAFE-728E40A194AB}" dt="2024-09-23T09:16:41.929" v="1897" actId="1076"/>
          <ac:spMkLst>
            <pc:docMk/>
            <pc:sldMk cId="2060659652" sldId="642"/>
            <ac:spMk id="4" creationId="{C903FAE4-3A59-50C4-1BA6-A9AEC61D52CB}"/>
          </ac:spMkLst>
        </pc:spChg>
        <pc:spChg chg="mod">
          <ac:chgData name="LI, Jianqiang" userId="cff57bb5-6b3d-420f-8247-78e7019450b8" providerId="ADAL" clId="{D02C02F3-F859-45DD-AAFE-728E40A194AB}" dt="2024-09-23T09:40:22.051" v="2151" actId="20577"/>
          <ac:spMkLst>
            <pc:docMk/>
            <pc:sldMk cId="2060659652" sldId="642"/>
            <ac:spMk id="6" creationId="{7EE45859-8B74-CD35-C8F3-849759F3278B}"/>
          </ac:spMkLst>
        </pc:spChg>
        <pc:spChg chg="mod">
          <ac:chgData name="LI, Jianqiang" userId="cff57bb5-6b3d-420f-8247-78e7019450b8" providerId="ADAL" clId="{D02C02F3-F859-45DD-AAFE-728E40A194AB}" dt="2024-09-23T09:16:41.929" v="1897" actId="1076"/>
          <ac:spMkLst>
            <pc:docMk/>
            <pc:sldMk cId="2060659652" sldId="642"/>
            <ac:spMk id="8" creationId="{3048482A-26CD-6A78-76DB-978B6FC022D8}"/>
          </ac:spMkLst>
        </pc:spChg>
        <pc:spChg chg="mod">
          <ac:chgData name="LI, Jianqiang" userId="cff57bb5-6b3d-420f-8247-78e7019450b8" providerId="ADAL" clId="{D02C02F3-F859-45DD-AAFE-728E40A194AB}" dt="2024-09-23T09:17:17.804" v="1908" actId="1076"/>
          <ac:spMkLst>
            <pc:docMk/>
            <pc:sldMk cId="2060659652" sldId="642"/>
            <ac:spMk id="9" creationId="{74711B85-1C2F-4DBF-35CA-8DCBE468A6FA}"/>
          </ac:spMkLst>
        </pc:spChg>
        <pc:spChg chg="mod">
          <ac:chgData name="LI, Jianqiang" userId="cff57bb5-6b3d-420f-8247-78e7019450b8" providerId="ADAL" clId="{D02C02F3-F859-45DD-AAFE-728E40A194AB}" dt="2024-09-23T09:35:51.336" v="2140" actId="20577"/>
          <ac:spMkLst>
            <pc:docMk/>
            <pc:sldMk cId="2060659652" sldId="642"/>
            <ac:spMk id="10" creationId="{6F4E3837-8892-964F-FB2E-D35C0E50373D}"/>
          </ac:spMkLst>
        </pc:spChg>
        <pc:spChg chg="mod">
          <ac:chgData name="LI, Jianqiang" userId="cff57bb5-6b3d-420f-8247-78e7019450b8" providerId="ADAL" clId="{D02C02F3-F859-45DD-AAFE-728E40A194AB}" dt="2024-09-23T09:16:41.929" v="1897" actId="1076"/>
          <ac:spMkLst>
            <pc:docMk/>
            <pc:sldMk cId="2060659652" sldId="642"/>
            <ac:spMk id="16" creationId="{D7E0E3E0-4908-AD85-ACC2-2BB6E0E3D7C1}"/>
          </ac:spMkLst>
        </pc:spChg>
        <pc:spChg chg="mod">
          <ac:chgData name="LI, Jianqiang" userId="cff57bb5-6b3d-420f-8247-78e7019450b8" providerId="ADAL" clId="{D02C02F3-F859-45DD-AAFE-728E40A194AB}" dt="2024-09-23T09:16:41.929" v="1897" actId="1076"/>
          <ac:spMkLst>
            <pc:docMk/>
            <pc:sldMk cId="2060659652" sldId="642"/>
            <ac:spMk id="17" creationId="{2E1FC83A-FC50-61B8-ECB8-E3A1EAD8B237}"/>
          </ac:spMkLst>
        </pc:spChg>
        <pc:cxnChg chg="mod">
          <ac:chgData name="LI, Jianqiang" userId="cff57bb5-6b3d-420f-8247-78e7019450b8" providerId="ADAL" clId="{D02C02F3-F859-45DD-AAFE-728E40A194AB}" dt="2024-09-23T09:16:59.792" v="1905" actId="14100"/>
          <ac:cxnSpMkLst>
            <pc:docMk/>
            <pc:sldMk cId="2060659652" sldId="642"/>
            <ac:cxnSpMk id="12" creationId="{F314B3D1-4056-D011-C64C-CD297CB4AE59}"/>
          </ac:cxnSpMkLst>
        </pc:cxnChg>
        <pc:cxnChg chg="mod">
          <ac:chgData name="LI, Jianqiang" userId="cff57bb5-6b3d-420f-8247-78e7019450b8" providerId="ADAL" clId="{D02C02F3-F859-45DD-AAFE-728E40A194AB}" dt="2024-09-23T09:16:41.929" v="1897" actId="1076"/>
          <ac:cxnSpMkLst>
            <pc:docMk/>
            <pc:sldMk cId="2060659652" sldId="642"/>
            <ac:cxnSpMk id="18" creationId="{EE8F97F7-2B9E-3047-2FC9-B916CDDEDB1D}"/>
          </ac:cxnSpMkLst>
        </pc:cxnChg>
        <pc:cxnChg chg="mod">
          <ac:chgData name="LI, Jianqiang" userId="cff57bb5-6b3d-420f-8247-78e7019450b8" providerId="ADAL" clId="{D02C02F3-F859-45DD-AAFE-728E40A194AB}" dt="2024-09-23T09:17:01.837" v="1906" actId="14100"/>
          <ac:cxnSpMkLst>
            <pc:docMk/>
            <pc:sldMk cId="2060659652" sldId="642"/>
            <ac:cxnSpMk id="21" creationId="{F2399818-F202-0D7F-2B8F-C821FE027F03}"/>
          </ac:cxnSpMkLst>
        </pc:cxnChg>
        <pc:cxnChg chg="mod">
          <ac:chgData name="LI, Jianqiang" userId="cff57bb5-6b3d-420f-8247-78e7019450b8" providerId="ADAL" clId="{D02C02F3-F859-45DD-AAFE-728E40A194AB}" dt="2024-09-23T09:17:04.334" v="1907" actId="14100"/>
          <ac:cxnSpMkLst>
            <pc:docMk/>
            <pc:sldMk cId="2060659652" sldId="642"/>
            <ac:cxnSpMk id="25" creationId="{B11A0F1E-1BF9-1932-8DA5-2D409E5DB4C7}"/>
          </ac:cxnSpMkLst>
        </pc:cxnChg>
      </pc:sldChg>
      <pc:sldChg chg="addSp delSp modSp add mod">
        <pc:chgData name="LI, Jianqiang" userId="cff57bb5-6b3d-420f-8247-78e7019450b8" providerId="ADAL" clId="{D02C02F3-F859-45DD-AAFE-728E40A194AB}" dt="2024-09-26T02:19:49.608" v="2520" actId="20577"/>
        <pc:sldMkLst>
          <pc:docMk/>
          <pc:sldMk cId="4229940086" sldId="643"/>
        </pc:sldMkLst>
        <pc:spChg chg="mod">
          <ac:chgData name="LI, Jianqiang" userId="cff57bb5-6b3d-420f-8247-78e7019450b8" providerId="ADAL" clId="{D02C02F3-F859-45DD-AAFE-728E40A194AB}" dt="2024-09-23T08:58:05.327" v="1455" actId="20577"/>
          <ac:spMkLst>
            <pc:docMk/>
            <pc:sldMk cId="4229940086" sldId="643"/>
            <ac:spMk id="2" creationId="{62715A2E-656D-EC5D-FDE7-230488526EFC}"/>
          </ac:spMkLst>
        </pc:spChg>
        <pc:spChg chg="del">
          <ac:chgData name="LI, Jianqiang" userId="cff57bb5-6b3d-420f-8247-78e7019450b8" providerId="ADAL" clId="{D02C02F3-F859-45DD-AAFE-728E40A194AB}" dt="2024-09-23T09:03:04.525" v="1569" actId="478"/>
          <ac:spMkLst>
            <pc:docMk/>
            <pc:sldMk cId="4229940086" sldId="643"/>
            <ac:spMk id="3" creationId="{35E5DA3A-C303-88DD-0A47-ED3BBBDE8233}"/>
          </ac:spMkLst>
        </pc:spChg>
        <pc:spChg chg="add mod">
          <ac:chgData name="LI, Jianqiang" userId="cff57bb5-6b3d-420f-8247-78e7019450b8" providerId="ADAL" clId="{D02C02F3-F859-45DD-AAFE-728E40A194AB}" dt="2024-09-26T02:19:49.608" v="2520" actId="20577"/>
          <ac:spMkLst>
            <pc:docMk/>
            <pc:sldMk cId="4229940086" sldId="643"/>
            <ac:spMk id="5" creationId="{19119F28-0C69-3834-E081-65FFBE64B318}"/>
          </ac:spMkLst>
        </pc:spChg>
        <pc:spChg chg="mod">
          <ac:chgData name="LI, Jianqiang" userId="cff57bb5-6b3d-420f-8247-78e7019450b8" providerId="ADAL" clId="{D02C02F3-F859-45DD-AAFE-728E40A194AB}" dt="2024-09-23T09:42:50.221" v="2154" actId="1076"/>
          <ac:spMkLst>
            <pc:docMk/>
            <pc:sldMk cId="4229940086" sldId="643"/>
            <ac:spMk id="6" creationId="{7EE45859-8B74-CD35-C8F3-849759F3278B}"/>
          </ac:spMkLst>
        </pc:spChg>
        <pc:spChg chg="mod">
          <ac:chgData name="LI, Jianqiang" userId="cff57bb5-6b3d-420f-8247-78e7019450b8" providerId="ADAL" clId="{D02C02F3-F859-45DD-AAFE-728E40A194AB}" dt="2024-09-23T09:15:08.595" v="1862" actId="1076"/>
          <ac:spMkLst>
            <pc:docMk/>
            <pc:sldMk cId="4229940086" sldId="643"/>
            <ac:spMk id="9" creationId="{74711B85-1C2F-4DBF-35CA-8DCBE468A6FA}"/>
          </ac:spMkLst>
        </pc:spChg>
        <pc:spChg chg="mod">
          <ac:chgData name="LI, Jianqiang" userId="cff57bb5-6b3d-420f-8247-78e7019450b8" providerId="ADAL" clId="{D02C02F3-F859-45DD-AAFE-728E40A194AB}" dt="2024-09-23T09:35:45.455" v="2133" actId="20577"/>
          <ac:spMkLst>
            <pc:docMk/>
            <pc:sldMk cId="4229940086" sldId="643"/>
            <ac:spMk id="10" creationId="{6F4E3837-8892-964F-FB2E-D35C0E50373D}"/>
          </ac:spMkLst>
        </pc:spChg>
        <pc:spChg chg="add mod">
          <ac:chgData name="LI, Jianqiang" userId="cff57bb5-6b3d-420f-8247-78e7019450b8" providerId="ADAL" clId="{D02C02F3-F859-45DD-AAFE-728E40A194AB}" dt="2024-09-23T09:21:04.818" v="1920" actId="20577"/>
          <ac:spMkLst>
            <pc:docMk/>
            <pc:sldMk cId="4229940086" sldId="643"/>
            <ac:spMk id="20" creationId="{C1AB8DFD-4F24-44DC-8AD4-0FE2224F631C}"/>
          </ac:spMkLst>
        </pc:spChg>
        <pc:cxnChg chg="add mod">
          <ac:chgData name="LI, Jianqiang" userId="cff57bb5-6b3d-420f-8247-78e7019450b8" providerId="ADAL" clId="{D02C02F3-F859-45DD-AAFE-728E40A194AB}" dt="2024-09-23T09:15:37.627" v="1868" actId="14100"/>
          <ac:cxnSpMkLst>
            <pc:docMk/>
            <pc:sldMk cId="4229940086" sldId="643"/>
            <ac:cxnSpMk id="7" creationId="{DD173995-D82D-8DC6-1A63-13BE21CDA80E}"/>
          </ac:cxnSpMkLst>
        </pc:cxnChg>
        <pc:cxnChg chg="mod">
          <ac:chgData name="LI, Jianqiang" userId="cff57bb5-6b3d-420f-8247-78e7019450b8" providerId="ADAL" clId="{D02C02F3-F859-45DD-AAFE-728E40A194AB}" dt="2024-09-23T09:15:11.919" v="1863" actId="14100"/>
          <ac:cxnSpMkLst>
            <pc:docMk/>
            <pc:sldMk cId="4229940086" sldId="643"/>
            <ac:cxnSpMk id="12" creationId="{F314B3D1-4056-D011-C64C-CD297CB4AE59}"/>
          </ac:cxnSpMkLst>
        </pc:cxnChg>
        <pc:cxnChg chg="add mod">
          <ac:chgData name="LI, Jianqiang" userId="cff57bb5-6b3d-420f-8247-78e7019450b8" providerId="ADAL" clId="{D02C02F3-F859-45DD-AAFE-728E40A194AB}" dt="2024-09-23T09:15:40.956" v="1869" actId="14100"/>
          <ac:cxnSpMkLst>
            <pc:docMk/>
            <pc:sldMk cId="4229940086" sldId="643"/>
            <ac:cxnSpMk id="14" creationId="{25521BF9-C7B6-A1B0-2F1F-9D8AD94FEDCA}"/>
          </ac:cxnSpMkLst>
        </pc:cxnChg>
        <pc:cxnChg chg="mod">
          <ac:chgData name="LI, Jianqiang" userId="cff57bb5-6b3d-420f-8247-78e7019450b8" providerId="ADAL" clId="{D02C02F3-F859-45DD-AAFE-728E40A194AB}" dt="2024-09-23T09:15:20.360" v="1865" actId="14100"/>
          <ac:cxnSpMkLst>
            <pc:docMk/>
            <pc:sldMk cId="4229940086" sldId="643"/>
            <ac:cxnSpMk id="18" creationId="{EE8F97F7-2B9E-3047-2FC9-B916CDDEDB1D}"/>
          </ac:cxnSpMkLst>
        </pc:cxnChg>
        <pc:cxnChg chg="mod">
          <ac:chgData name="LI, Jianqiang" userId="cff57bb5-6b3d-420f-8247-78e7019450b8" providerId="ADAL" clId="{D02C02F3-F859-45DD-AAFE-728E40A194AB}" dt="2024-09-23T09:15:33.705" v="1867" actId="14100"/>
          <ac:cxnSpMkLst>
            <pc:docMk/>
            <pc:sldMk cId="4229940086" sldId="643"/>
            <ac:cxnSpMk id="21" creationId="{F2399818-F202-0D7F-2B8F-C821FE027F03}"/>
          </ac:cxnSpMkLst>
        </pc:cxnChg>
        <pc:cxnChg chg="add del mod">
          <ac:chgData name="LI, Jianqiang" userId="cff57bb5-6b3d-420f-8247-78e7019450b8" providerId="ADAL" clId="{D02C02F3-F859-45DD-AAFE-728E40A194AB}" dt="2024-09-23T09:15:26.690" v="1866" actId="14100"/>
          <ac:cxnSpMkLst>
            <pc:docMk/>
            <pc:sldMk cId="4229940086" sldId="643"/>
            <ac:cxnSpMk id="25" creationId="{B11A0F1E-1BF9-1932-8DA5-2D409E5DB4C7}"/>
          </ac:cxnSpMkLst>
        </pc:cxnChg>
      </pc:sldChg>
      <pc:sldChg chg="addSp delSp modSp add mod">
        <pc:chgData name="LI, Jianqiang" userId="cff57bb5-6b3d-420f-8247-78e7019450b8" providerId="ADAL" clId="{D02C02F3-F859-45DD-AAFE-728E40A194AB}" dt="2024-09-23T09:31:27.782" v="2126" actId="14100"/>
        <pc:sldMkLst>
          <pc:docMk/>
          <pc:sldMk cId="3302421189" sldId="644"/>
        </pc:sldMkLst>
        <pc:spChg chg="mod">
          <ac:chgData name="LI, Jianqiang" userId="cff57bb5-6b3d-420f-8247-78e7019450b8" providerId="ADAL" clId="{D02C02F3-F859-45DD-AAFE-728E40A194AB}" dt="2024-09-23T09:07:33.254" v="1760" actId="20577"/>
          <ac:spMkLst>
            <pc:docMk/>
            <pc:sldMk cId="3302421189" sldId="644"/>
            <ac:spMk id="2" creationId="{62715A2E-656D-EC5D-FDE7-230488526EFC}"/>
          </ac:spMkLst>
        </pc:spChg>
        <pc:spChg chg="ord">
          <ac:chgData name="LI, Jianqiang" userId="cff57bb5-6b3d-420f-8247-78e7019450b8" providerId="ADAL" clId="{D02C02F3-F859-45DD-AAFE-728E40A194AB}" dt="2024-09-23T09:31:17.054" v="2124" actId="166"/>
          <ac:spMkLst>
            <pc:docMk/>
            <pc:sldMk cId="3302421189" sldId="644"/>
            <ac:spMk id="4" creationId="{C903FAE4-3A59-50C4-1BA6-A9AEC61D52CB}"/>
          </ac:spMkLst>
        </pc:spChg>
        <pc:spChg chg="del">
          <ac:chgData name="LI, Jianqiang" userId="cff57bb5-6b3d-420f-8247-78e7019450b8" providerId="ADAL" clId="{D02C02F3-F859-45DD-AAFE-728E40A194AB}" dt="2024-09-23T09:08:13.917" v="1767" actId="478"/>
          <ac:spMkLst>
            <pc:docMk/>
            <pc:sldMk cId="3302421189" sldId="644"/>
            <ac:spMk id="5" creationId="{19119F28-0C69-3834-E081-65FFBE64B318}"/>
          </ac:spMkLst>
        </pc:spChg>
        <pc:spChg chg="mod">
          <ac:chgData name="LI, Jianqiang" userId="cff57bb5-6b3d-420f-8247-78e7019450b8" providerId="ADAL" clId="{D02C02F3-F859-45DD-AAFE-728E40A194AB}" dt="2024-09-23T09:24:59.446" v="2041" actId="1035"/>
          <ac:spMkLst>
            <pc:docMk/>
            <pc:sldMk cId="3302421189" sldId="644"/>
            <ac:spMk id="6" creationId="{7EE45859-8B74-CD35-C8F3-849759F3278B}"/>
          </ac:spMkLst>
        </pc:spChg>
        <pc:spChg chg="del">
          <ac:chgData name="LI, Jianqiang" userId="cff57bb5-6b3d-420f-8247-78e7019450b8" providerId="ADAL" clId="{D02C02F3-F859-45DD-AAFE-728E40A194AB}" dt="2024-09-23T09:08:10.765" v="1763" actId="478"/>
          <ac:spMkLst>
            <pc:docMk/>
            <pc:sldMk cId="3302421189" sldId="644"/>
            <ac:spMk id="8" creationId="{3048482A-26CD-6A78-76DB-978B6FC022D8}"/>
          </ac:spMkLst>
        </pc:spChg>
        <pc:spChg chg="mod">
          <ac:chgData name="LI, Jianqiang" userId="cff57bb5-6b3d-420f-8247-78e7019450b8" providerId="ADAL" clId="{D02C02F3-F859-45DD-AAFE-728E40A194AB}" dt="2024-09-23T09:25:42.051" v="2047" actId="1036"/>
          <ac:spMkLst>
            <pc:docMk/>
            <pc:sldMk cId="3302421189" sldId="644"/>
            <ac:spMk id="9" creationId="{74711B85-1C2F-4DBF-35CA-8DCBE468A6FA}"/>
          </ac:spMkLst>
        </pc:spChg>
        <pc:spChg chg="del">
          <ac:chgData name="LI, Jianqiang" userId="cff57bb5-6b3d-420f-8247-78e7019450b8" providerId="ADAL" clId="{D02C02F3-F859-45DD-AAFE-728E40A194AB}" dt="2024-09-23T09:08:12.527" v="1765" actId="478"/>
          <ac:spMkLst>
            <pc:docMk/>
            <pc:sldMk cId="3302421189" sldId="644"/>
            <ac:spMk id="10" creationId="{6F4E3837-8892-964F-FB2E-D35C0E50373D}"/>
          </ac:spMkLst>
        </pc:spChg>
        <pc:spChg chg="add del mod">
          <ac:chgData name="LI, Jianqiang" userId="cff57bb5-6b3d-420f-8247-78e7019450b8" providerId="ADAL" clId="{D02C02F3-F859-45DD-AAFE-728E40A194AB}" dt="2024-09-23T09:13:26.374" v="1849" actId="478"/>
          <ac:spMkLst>
            <pc:docMk/>
            <pc:sldMk cId="3302421189" sldId="644"/>
            <ac:spMk id="11" creationId="{68E8830D-C1EC-DC0D-ACBD-8FEA04C52FDD}"/>
          </ac:spMkLst>
        </pc:spChg>
        <pc:spChg chg="add mod">
          <ac:chgData name="LI, Jianqiang" userId="cff57bb5-6b3d-420f-8247-78e7019450b8" providerId="ADAL" clId="{D02C02F3-F859-45DD-AAFE-728E40A194AB}" dt="2024-09-23T09:25:23.597" v="2045" actId="1076"/>
          <ac:spMkLst>
            <pc:docMk/>
            <pc:sldMk cId="3302421189" sldId="644"/>
            <ac:spMk id="13" creationId="{463F29D9-C4A9-8B8B-5F54-A3105728F069}"/>
          </ac:spMkLst>
        </pc:spChg>
        <pc:spChg chg="add mod">
          <ac:chgData name="LI, Jianqiang" userId="cff57bb5-6b3d-420f-8247-78e7019450b8" providerId="ADAL" clId="{D02C02F3-F859-45DD-AAFE-728E40A194AB}" dt="2024-09-23T09:25:06.629" v="2042" actId="1076"/>
          <ac:spMkLst>
            <pc:docMk/>
            <pc:sldMk cId="3302421189" sldId="644"/>
            <ac:spMk id="15" creationId="{1EBB1D0E-4401-AEF7-D001-4C1C4FC3CE0B}"/>
          </ac:spMkLst>
        </pc:spChg>
        <pc:spChg chg="del">
          <ac:chgData name="LI, Jianqiang" userId="cff57bb5-6b3d-420f-8247-78e7019450b8" providerId="ADAL" clId="{D02C02F3-F859-45DD-AAFE-728E40A194AB}" dt="2024-09-23T09:08:11.382" v="1764" actId="478"/>
          <ac:spMkLst>
            <pc:docMk/>
            <pc:sldMk cId="3302421189" sldId="644"/>
            <ac:spMk id="16" creationId="{D7E0E3E0-4908-AD85-ACC2-2BB6E0E3D7C1}"/>
          </ac:spMkLst>
        </pc:spChg>
        <pc:spChg chg="del">
          <ac:chgData name="LI, Jianqiang" userId="cff57bb5-6b3d-420f-8247-78e7019450b8" providerId="ADAL" clId="{D02C02F3-F859-45DD-AAFE-728E40A194AB}" dt="2024-09-23T09:08:13.261" v="1766" actId="478"/>
          <ac:spMkLst>
            <pc:docMk/>
            <pc:sldMk cId="3302421189" sldId="644"/>
            <ac:spMk id="17" creationId="{2E1FC83A-FC50-61B8-ECB8-E3A1EAD8B237}"/>
          </ac:spMkLst>
        </pc:spChg>
        <pc:spChg chg="add mod">
          <ac:chgData name="LI, Jianqiang" userId="cff57bb5-6b3d-420f-8247-78e7019450b8" providerId="ADAL" clId="{D02C02F3-F859-45DD-AAFE-728E40A194AB}" dt="2024-09-23T09:30:40.850" v="2120" actId="1076"/>
          <ac:spMkLst>
            <pc:docMk/>
            <pc:sldMk cId="3302421189" sldId="644"/>
            <ac:spMk id="19" creationId="{1E7479C2-ADFA-F24F-D435-2A9C88C68096}"/>
          </ac:spMkLst>
        </pc:spChg>
        <pc:spChg chg="del">
          <ac:chgData name="LI, Jianqiang" userId="cff57bb5-6b3d-420f-8247-78e7019450b8" providerId="ADAL" clId="{D02C02F3-F859-45DD-AAFE-728E40A194AB}" dt="2024-09-23T09:08:15.069" v="1768" actId="478"/>
          <ac:spMkLst>
            <pc:docMk/>
            <pc:sldMk cId="3302421189" sldId="644"/>
            <ac:spMk id="20" creationId="{C1AB8DFD-4F24-44DC-8AD4-0FE2224F631C}"/>
          </ac:spMkLst>
        </pc:spChg>
        <pc:spChg chg="add">
          <ac:chgData name="LI, Jianqiang" userId="cff57bb5-6b3d-420f-8247-78e7019450b8" providerId="ADAL" clId="{D02C02F3-F859-45DD-AAFE-728E40A194AB}" dt="2024-09-23T09:26:50.966" v="2049"/>
          <ac:spMkLst>
            <pc:docMk/>
            <pc:sldMk cId="3302421189" sldId="644"/>
            <ac:spMk id="22" creationId="{087ECE7D-F40E-117E-CDC3-67E6216B414D}"/>
          </ac:spMkLst>
        </pc:spChg>
        <pc:spChg chg="add mod">
          <ac:chgData name="LI, Jianqiang" userId="cff57bb5-6b3d-420f-8247-78e7019450b8" providerId="ADAL" clId="{D02C02F3-F859-45DD-AAFE-728E40A194AB}" dt="2024-09-23T09:30:45.491" v="2121" actId="1076"/>
          <ac:spMkLst>
            <pc:docMk/>
            <pc:sldMk cId="3302421189" sldId="644"/>
            <ac:spMk id="27" creationId="{8E8E4E95-0FE9-E3CB-9DC0-8139E928254E}"/>
          </ac:spMkLst>
        </pc:spChg>
        <pc:spChg chg="add mod">
          <ac:chgData name="LI, Jianqiang" userId="cff57bb5-6b3d-420f-8247-78e7019450b8" providerId="ADAL" clId="{D02C02F3-F859-45DD-AAFE-728E40A194AB}" dt="2024-09-23T09:31:04.271" v="2123" actId="20577"/>
          <ac:spMkLst>
            <pc:docMk/>
            <pc:sldMk cId="3302421189" sldId="644"/>
            <ac:spMk id="31" creationId="{97B71158-CBA3-29F6-3339-333FD1AC9008}"/>
          </ac:spMkLst>
        </pc:spChg>
        <pc:cxnChg chg="del mod">
          <ac:chgData name="LI, Jianqiang" userId="cff57bb5-6b3d-420f-8247-78e7019450b8" providerId="ADAL" clId="{D02C02F3-F859-45DD-AAFE-728E40A194AB}" dt="2024-09-23T09:08:18.236" v="1769" actId="478"/>
          <ac:cxnSpMkLst>
            <pc:docMk/>
            <pc:sldMk cId="3302421189" sldId="644"/>
            <ac:cxnSpMk id="7" creationId="{DD173995-D82D-8DC6-1A63-13BE21CDA80E}"/>
          </ac:cxnSpMkLst>
        </pc:cxnChg>
        <pc:cxnChg chg="del mod">
          <ac:chgData name="LI, Jianqiang" userId="cff57bb5-6b3d-420f-8247-78e7019450b8" providerId="ADAL" clId="{D02C02F3-F859-45DD-AAFE-728E40A194AB}" dt="2024-09-23T09:08:18.236" v="1769" actId="478"/>
          <ac:cxnSpMkLst>
            <pc:docMk/>
            <pc:sldMk cId="3302421189" sldId="644"/>
            <ac:cxnSpMk id="12" creationId="{F314B3D1-4056-D011-C64C-CD297CB4AE59}"/>
          </ac:cxnSpMkLst>
        </pc:cxnChg>
        <pc:cxnChg chg="del mod">
          <ac:chgData name="LI, Jianqiang" userId="cff57bb5-6b3d-420f-8247-78e7019450b8" providerId="ADAL" clId="{D02C02F3-F859-45DD-AAFE-728E40A194AB}" dt="2024-09-23T09:08:18.236" v="1769" actId="478"/>
          <ac:cxnSpMkLst>
            <pc:docMk/>
            <pc:sldMk cId="3302421189" sldId="644"/>
            <ac:cxnSpMk id="14" creationId="{25521BF9-C7B6-A1B0-2F1F-9D8AD94FEDCA}"/>
          </ac:cxnSpMkLst>
        </pc:cxnChg>
        <pc:cxnChg chg="del mod">
          <ac:chgData name="LI, Jianqiang" userId="cff57bb5-6b3d-420f-8247-78e7019450b8" providerId="ADAL" clId="{D02C02F3-F859-45DD-AAFE-728E40A194AB}" dt="2024-09-23T09:08:18.236" v="1769" actId="478"/>
          <ac:cxnSpMkLst>
            <pc:docMk/>
            <pc:sldMk cId="3302421189" sldId="644"/>
            <ac:cxnSpMk id="18" creationId="{EE8F97F7-2B9E-3047-2FC9-B916CDDEDB1D}"/>
          </ac:cxnSpMkLst>
        </pc:cxnChg>
        <pc:cxnChg chg="del mod">
          <ac:chgData name="LI, Jianqiang" userId="cff57bb5-6b3d-420f-8247-78e7019450b8" providerId="ADAL" clId="{D02C02F3-F859-45DD-AAFE-728E40A194AB}" dt="2024-09-23T09:08:18.236" v="1769" actId="478"/>
          <ac:cxnSpMkLst>
            <pc:docMk/>
            <pc:sldMk cId="3302421189" sldId="644"/>
            <ac:cxnSpMk id="21" creationId="{F2399818-F202-0D7F-2B8F-C821FE027F03}"/>
          </ac:cxnSpMkLst>
        </pc:cxnChg>
        <pc:cxnChg chg="add mod">
          <ac:chgData name="LI, Jianqiang" userId="cff57bb5-6b3d-420f-8247-78e7019450b8" providerId="ADAL" clId="{D02C02F3-F859-45DD-AAFE-728E40A194AB}" dt="2024-09-23T09:31:23.712" v="2125" actId="14100"/>
          <ac:cxnSpMkLst>
            <pc:docMk/>
            <pc:sldMk cId="3302421189" sldId="644"/>
            <ac:cxnSpMk id="23" creationId="{EAAF4618-AB25-ACF6-2530-FE81EB97C6A2}"/>
          </ac:cxnSpMkLst>
        </pc:cxnChg>
        <pc:cxnChg chg="del mod">
          <ac:chgData name="LI, Jianqiang" userId="cff57bb5-6b3d-420f-8247-78e7019450b8" providerId="ADAL" clId="{D02C02F3-F859-45DD-AAFE-728E40A194AB}" dt="2024-09-23T09:08:18.236" v="1769" actId="478"/>
          <ac:cxnSpMkLst>
            <pc:docMk/>
            <pc:sldMk cId="3302421189" sldId="644"/>
            <ac:cxnSpMk id="25" creationId="{B11A0F1E-1BF9-1932-8DA5-2D409E5DB4C7}"/>
          </ac:cxnSpMkLst>
        </pc:cxnChg>
        <pc:cxnChg chg="add mod">
          <ac:chgData name="LI, Jianqiang" userId="cff57bb5-6b3d-420f-8247-78e7019450b8" providerId="ADAL" clId="{D02C02F3-F859-45DD-AAFE-728E40A194AB}" dt="2024-09-23T09:31:27.782" v="2126" actId="14100"/>
          <ac:cxnSpMkLst>
            <pc:docMk/>
            <pc:sldMk cId="3302421189" sldId="644"/>
            <ac:cxnSpMk id="28" creationId="{E91DCAB2-C8EB-655A-748E-1C3A47F0709D}"/>
          </ac:cxnSpMkLst>
        </pc:cxnChg>
      </pc:sldChg>
      <pc:sldChg chg="addSp delSp modSp add mod">
        <pc:chgData name="LI, Jianqiang" userId="cff57bb5-6b3d-420f-8247-78e7019450b8" providerId="ADAL" clId="{D02C02F3-F859-45DD-AAFE-728E40A194AB}" dt="2024-09-26T01:45:15.603" v="2330" actId="14100"/>
        <pc:sldMkLst>
          <pc:docMk/>
          <pc:sldMk cId="3566911339" sldId="645"/>
        </pc:sldMkLst>
        <pc:spChg chg="mod">
          <ac:chgData name="LI, Jianqiang" userId="cff57bb5-6b3d-420f-8247-78e7019450b8" providerId="ADAL" clId="{D02C02F3-F859-45DD-AAFE-728E40A194AB}" dt="2024-09-23T09:51:22.106" v="2178" actId="20577"/>
          <ac:spMkLst>
            <pc:docMk/>
            <pc:sldMk cId="3566911339" sldId="645"/>
            <ac:spMk id="2" creationId="{62715A2E-656D-EC5D-FDE7-230488526EFC}"/>
          </ac:spMkLst>
        </pc:spChg>
        <pc:spChg chg="add mod">
          <ac:chgData name="LI, Jianqiang" userId="cff57bb5-6b3d-420f-8247-78e7019450b8" providerId="ADAL" clId="{D02C02F3-F859-45DD-AAFE-728E40A194AB}" dt="2024-09-23T10:18:59.928" v="2321" actId="27636"/>
          <ac:spMkLst>
            <pc:docMk/>
            <pc:sldMk cId="3566911339" sldId="645"/>
            <ac:spMk id="3" creationId="{4F9DF121-5295-B8EB-2410-E170AB4E45F1}"/>
          </ac:spMkLst>
        </pc:spChg>
        <pc:spChg chg="add mod">
          <ac:chgData name="LI, Jianqiang" userId="cff57bb5-6b3d-420f-8247-78e7019450b8" providerId="ADAL" clId="{D02C02F3-F859-45DD-AAFE-728E40A194AB}" dt="2024-09-23T09:54:13.212" v="2219"/>
          <ac:spMkLst>
            <pc:docMk/>
            <pc:sldMk cId="3566911339" sldId="645"/>
            <ac:spMk id="5" creationId="{A3BDC555-1CEC-3B9C-D135-05F72DEB44E0}"/>
          </ac:spMkLst>
        </pc:spChg>
        <pc:spChg chg="del">
          <ac:chgData name="LI, Jianqiang" userId="cff57bb5-6b3d-420f-8247-78e7019450b8" providerId="ADAL" clId="{D02C02F3-F859-45DD-AAFE-728E40A194AB}" dt="2024-09-23T09:53:16.045" v="2180" actId="478"/>
          <ac:spMkLst>
            <pc:docMk/>
            <pc:sldMk cId="3566911339" sldId="645"/>
            <ac:spMk id="6" creationId="{7EE45859-8B74-CD35-C8F3-849759F3278B}"/>
          </ac:spMkLst>
        </pc:spChg>
        <pc:spChg chg="add mod">
          <ac:chgData name="LI, Jianqiang" userId="cff57bb5-6b3d-420f-8247-78e7019450b8" providerId="ADAL" clId="{D02C02F3-F859-45DD-AAFE-728E40A194AB}" dt="2024-09-26T01:45:15.603" v="2330" actId="14100"/>
          <ac:spMkLst>
            <pc:docMk/>
            <pc:sldMk cId="3566911339" sldId="645"/>
            <ac:spMk id="7" creationId="{B159820B-810A-2284-B21D-5FC5B32C919A}"/>
          </ac:spMkLst>
        </pc:spChg>
        <pc:spChg chg="del">
          <ac:chgData name="LI, Jianqiang" userId="cff57bb5-6b3d-420f-8247-78e7019450b8" providerId="ADAL" clId="{D02C02F3-F859-45DD-AAFE-728E40A194AB}" dt="2024-09-23T09:53:17.389" v="2181" actId="478"/>
          <ac:spMkLst>
            <pc:docMk/>
            <pc:sldMk cId="3566911339" sldId="645"/>
            <ac:spMk id="9" creationId="{74711B85-1C2F-4DBF-35CA-8DCBE468A6FA}"/>
          </ac:spMkLst>
        </pc:spChg>
        <pc:spChg chg="del">
          <ac:chgData name="LI, Jianqiang" userId="cff57bb5-6b3d-420f-8247-78e7019450b8" providerId="ADAL" clId="{D02C02F3-F859-45DD-AAFE-728E40A194AB}" dt="2024-09-23T09:53:27.196" v="2187" actId="478"/>
          <ac:spMkLst>
            <pc:docMk/>
            <pc:sldMk cId="3566911339" sldId="645"/>
            <ac:spMk id="13" creationId="{463F29D9-C4A9-8B8B-5F54-A3105728F069}"/>
          </ac:spMkLst>
        </pc:spChg>
        <pc:spChg chg="del">
          <ac:chgData name="LI, Jianqiang" userId="cff57bb5-6b3d-420f-8247-78e7019450b8" providerId="ADAL" clId="{D02C02F3-F859-45DD-AAFE-728E40A194AB}" dt="2024-09-23T09:53:15.006" v="2179" actId="478"/>
          <ac:spMkLst>
            <pc:docMk/>
            <pc:sldMk cId="3566911339" sldId="645"/>
            <ac:spMk id="15" creationId="{1EBB1D0E-4401-AEF7-D001-4C1C4FC3CE0B}"/>
          </ac:spMkLst>
        </pc:spChg>
        <pc:spChg chg="del">
          <ac:chgData name="LI, Jianqiang" userId="cff57bb5-6b3d-420f-8247-78e7019450b8" providerId="ADAL" clId="{D02C02F3-F859-45DD-AAFE-728E40A194AB}" dt="2024-09-23T09:53:26.148" v="2186" actId="478"/>
          <ac:spMkLst>
            <pc:docMk/>
            <pc:sldMk cId="3566911339" sldId="645"/>
            <ac:spMk id="19" creationId="{1E7479C2-ADFA-F24F-D435-2A9C88C68096}"/>
          </ac:spMkLst>
        </pc:spChg>
        <pc:spChg chg="del">
          <ac:chgData name="LI, Jianqiang" userId="cff57bb5-6b3d-420f-8247-78e7019450b8" providerId="ADAL" clId="{D02C02F3-F859-45DD-AAFE-728E40A194AB}" dt="2024-09-23T09:53:23.969" v="2183" actId="478"/>
          <ac:spMkLst>
            <pc:docMk/>
            <pc:sldMk cId="3566911339" sldId="645"/>
            <ac:spMk id="27" creationId="{8E8E4E95-0FE9-E3CB-9DC0-8139E928254E}"/>
          </ac:spMkLst>
        </pc:spChg>
        <pc:spChg chg="del">
          <ac:chgData name="LI, Jianqiang" userId="cff57bb5-6b3d-420f-8247-78e7019450b8" providerId="ADAL" clId="{D02C02F3-F859-45DD-AAFE-728E40A194AB}" dt="2024-09-23T09:53:22.993" v="2182" actId="478"/>
          <ac:spMkLst>
            <pc:docMk/>
            <pc:sldMk cId="3566911339" sldId="645"/>
            <ac:spMk id="31" creationId="{97B71158-CBA3-29F6-3339-333FD1AC9008}"/>
          </ac:spMkLst>
        </pc:spChg>
        <pc:cxnChg chg="del mod">
          <ac:chgData name="LI, Jianqiang" userId="cff57bb5-6b3d-420f-8247-78e7019450b8" providerId="ADAL" clId="{D02C02F3-F859-45DD-AAFE-728E40A194AB}" dt="2024-09-23T09:53:25.292" v="2185" actId="478"/>
          <ac:cxnSpMkLst>
            <pc:docMk/>
            <pc:sldMk cId="3566911339" sldId="645"/>
            <ac:cxnSpMk id="23" creationId="{EAAF4618-AB25-ACF6-2530-FE81EB97C6A2}"/>
          </ac:cxnSpMkLst>
        </pc:cxnChg>
        <pc:cxnChg chg="del mod">
          <ac:chgData name="LI, Jianqiang" userId="cff57bb5-6b3d-420f-8247-78e7019450b8" providerId="ADAL" clId="{D02C02F3-F859-45DD-AAFE-728E40A194AB}" dt="2024-09-23T09:53:24.718" v="2184" actId="478"/>
          <ac:cxnSpMkLst>
            <pc:docMk/>
            <pc:sldMk cId="3566911339" sldId="645"/>
            <ac:cxnSpMk id="28" creationId="{E91DCAB2-C8EB-655A-748E-1C3A47F0709D}"/>
          </ac:cxnSpMkLst>
        </pc:cxnChg>
      </pc:sldChg>
      <pc:sldChg chg="add">
        <pc:chgData name="LI, Jianqiang" userId="cff57bb5-6b3d-420f-8247-78e7019450b8" providerId="ADAL" clId="{D02C02F3-F859-45DD-AAFE-728E40A194AB}" dt="2024-09-26T02:12:47.052" v="2331"/>
        <pc:sldMkLst>
          <pc:docMk/>
          <pc:sldMk cId="1415499555" sldId="646"/>
        </pc:sldMkLst>
      </pc:sldChg>
    </pc:docChg>
  </pc:docChgLst>
  <pc:docChgLst>
    <pc:chgData name="LI, Jianqiang" userId="cff57bb5-6b3d-420f-8247-78e7019450b8" providerId="ADAL" clId="{5733EF17-AB39-4DCA-B72F-092CBDB8529B}"/>
    <pc:docChg chg="undo custSel addSld delSld modSld sldOrd">
      <pc:chgData name="LI, Jianqiang" userId="cff57bb5-6b3d-420f-8247-78e7019450b8" providerId="ADAL" clId="{5733EF17-AB39-4DCA-B72F-092CBDB8529B}" dt="2024-10-22T04:48:21.443" v="3770" actId="1076"/>
      <pc:docMkLst>
        <pc:docMk/>
      </pc:docMkLst>
      <pc:sldChg chg="modSp mod">
        <pc:chgData name="LI, Jianqiang" userId="cff57bb5-6b3d-420f-8247-78e7019450b8" providerId="ADAL" clId="{5733EF17-AB39-4DCA-B72F-092CBDB8529B}" dt="2024-10-21T09:06:43.333" v="1823" actId="20577"/>
        <pc:sldMkLst>
          <pc:docMk/>
          <pc:sldMk cId="2808513160" sldId="613"/>
        </pc:sldMkLst>
        <pc:spChg chg="mod">
          <ac:chgData name="LI, Jianqiang" userId="cff57bb5-6b3d-420f-8247-78e7019450b8" providerId="ADAL" clId="{5733EF17-AB39-4DCA-B72F-092CBDB8529B}" dt="2024-10-21T09:06:43.333" v="1823" actId="20577"/>
          <ac:spMkLst>
            <pc:docMk/>
            <pc:sldMk cId="2808513160" sldId="613"/>
            <ac:spMk id="3" creationId="{F8C13C63-B26A-4A9C-A1CA-724346AB2906}"/>
          </ac:spMkLst>
        </pc:spChg>
        <pc:spChg chg="mod">
          <ac:chgData name="LI, Jianqiang" userId="cff57bb5-6b3d-420f-8247-78e7019450b8" providerId="ADAL" clId="{5733EF17-AB39-4DCA-B72F-092CBDB8529B}" dt="2024-10-21T09:06:22.186" v="1820" actId="20577"/>
          <ac:spMkLst>
            <pc:docMk/>
            <pc:sldMk cId="2808513160" sldId="613"/>
            <ac:spMk id="7" creationId="{8D32768C-F15F-6E75-41D1-9F14D317D991}"/>
          </ac:spMkLst>
        </pc:spChg>
      </pc:sldChg>
      <pc:sldChg chg="modSp mod">
        <pc:chgData name="LI, Jianqiang" userId="cff57bb5-6b3d-420f-8247-78e7019450b8" providerId="ADAL" clId="{5733EF17-AB39-4DCA-B72F-092CBDB8529B}" dt="2024-10-21T08:13:34.413" v="215" actId="20577"/>
        <pc:sldMkLst>
          <pc:docMk/>
          <pc:sldMk cId="4196136796" sldId="624"/>
        </pc:sldMkLst>
        <pc:spChg chg="mod">
          <ac:chgData name="LI, Jianqiang" userId="cff57bb5-6b3d-420f-8247-78e7019450b8" providerId="ADAL" clId="{5733EF17-AB39-4DCA-B72F-092CBDB8529B}" dt="2024-10-21T08:13:34.413" v="215" actId="20577"/>
          <ac:spMkLst>
            <pc:docMk/>
            <pc:sldMk cId="4196136796" sldId="624"/>
            <ac:spMk id="3" creationId="{36A5FFEE-E22C-7E2F-1F3B-D8658E79FF2E}"/>
          </ac:spMkLst>
        </pc:spChg>
      </pc:sldChg>
      <pc:sldChg chg="del">
        <pc:chgData name="LI, Jianqiang" userId="cff57bb5-6b3d-420f-8247-78e7019450b8" providerId="ADAL" clId="{5733EF17-AB39-4DCA-B72F-092CBDB8529B}" dt="2024-10-21T12:12:08.104" v="3605" actId="47"/>
        <pc:sldMkLst>
          <pc:docMk/>
          <pc:sldMk cId="1164986566" sldId="625"/>
        </pc:sldMkLst>
      </pc:sldChg>
      <pc:sldChg chg="ord">
        <pc:chgData name="LI, Jianqiang" userId="cff57bb5-6b3d-420f-8247-78e7019450b8" providerId="ADAL" clId="{5733EF17-AB39-4DCA-B72F-092CBDB8529B}" dt="2024-10-21T08:25:09.123" v="776"/>
        <pc:sldMkLst>
          <pc:docMk/>
          <pc:sldMk cId="1187496923" sldId="634"/>
        </pc:sldMkLst>
      </pc:sldChg>
      <pc:sldChg chg="del">
        <pc:chgData name="LI, Jianqiang" userId="cff57bb5-6b3d-420f-8247-78e7019450b8" providerId="ADAL" clId="{5733EF17-AB39-4DCA-B72F-092CBDB8529B}" dt="2024-10-21T12:12:07.188" v="3603" actId="47"/>
        <pc:sldMkLst>
          <pc:docMk/>
          <pc:sldMk cId="2856971437" sldId="635"/>
        </pc:sldMkLst>
      </pc:sldChg>
      <pc:sldChg chg="del">
        <pc:chgData name="LI, Jianqiang" userId="cff57bb5-6b3d-420f-8247-78e7019450b8" providerId="ADAL" clId="{5733EF17-AB39-4DCA-B72F-092CBDB8529B}" dt="2024-10-21T12:12:08.457" v="3606" actId="47"/>
        <pc:sldMkLst>
          <pc:docMk/>
          <pc:sldMk cId="2876691948" sldId="636"/>
        </pc:sldMkLst>
      </pc:sldChg>
      <pc:sldChg chg="del">
        <pc:chgData name="LI, Jianqiang" userId="cff57bb5-6b3d-420f-8247-78e7019450b8" providerId="ADAL" clId="{5733EF17-AB39-4DCA-B72F-092CBDB8529B}" dt="2024-10-21T12:12:10.842" v="3608" actId="47"/>
        <pc:sldMkLst>
          <pc:docMk/>
          <pc:sldMk cId="2520553328" sldId="637"/>
        </pc:sldMkLst>
      </pc:sldChg>
      <pc:sldChg chg="del">
        <pc:chgData name="LI, Jianqiang" userId="cff57bb5-6b3d-420f-8247-78e7019450b8" providerId="ADAL" clId="{5733EF17-AB39-4DCA-B72F-092CBDB8529B}" dt="2024-10-21T12:12:12.011" v="3611" actId="47"/>
        <pc:sldMkLst>
          <pc:docMk/>
          <pc:sldMk cId="2060659652" sldId="642"/>
        </pc:sldMkLst>
      </pc:sldChg>
      <pc:sldChg chg="del">
        <pc:chgData name="LI, Jianqiang" userId="cff57bb5-6b3d-420f-8247-78e7019450b8" providerId="ADAL" clId="{5733EF17-AB39-4DCA-B72F-092CBDB8529B}" dt="2024-10-21T12:12:14.323" v="3617" actId="47"/>
        <pc:sldMkLst>
          <pc:docMk/>
          <pc:sldMk cId="3566911339" sldId="645"/>
        </pc:sldMkLst>
      </pc:sldChg>
      <pc:sldChg chg="addSp delSp modSp mod">
        <pc:chgData name="LI, Jianqiang" userId="cff57bb5-6b3d-420f-8247-78e7019450b8" providerId="ADAL" clId="{5733EF17-AB39-4DCA-B72F-092CBDB8529B}" dt="2024-10-21T08:25:51.281" v="782" actId="20577"/>
        <pc:sldMkLst>
          <pc:docMk/>
          <pc:sldMk cId="1415499555" sldId="646"/>
        </pc:sldMkLst>
        <pc:spChg chg="mod">
          <ac:chgData name="LI, Jianqiang" userId="cff57bb5-6b3d-420f-8247-78e7019450b8" providerId="ADAL" clId="{5733EF17-AB39-4DCA-B72F-092CBDB8529B}" dt="2024-10-21T08:14:05.169" v="230" actId="20577"/>
          <ac:spMkLst>
            <pc:docMk/>
            <pc:sldMk cId="1415499555" sldId="646"/>
            <ac:spMk id="2" creationId="{62715A2E-656D-EC5D-FDE7-230488526EFC}"/>
          </ac:spMkLst>
        </pc:spChg>
        <pc:spChg chg="del">
          <ac:chgData name="LI, Jianqiang" userId="cff57bb5-6b3d-420f-8247-78e7019450b8" providerId="ADAL" clId="{5733EF17-AB39-4DCA-B72F-092CBDB8529B}" dt="2024-10-21T08:22:00.094" v="747" actId="478"/>
          <ac:spMkLst>
            <pc:docMk/>
            <pc:sldMk cId="1415499555" sldId="646"/>
            <ac:spMk id="3" creationId="{36A5FFEE-E22C-7E2F-1F3B-D8658E79FF2E}"/>
          </ac:spMkLst>
        </pc:spChg>
        <pc:spChg chg="mod">
          <ac:chgData name="LI, Jianqiang" userId="cff57bb5-6b3d-420f-8247-78e7019450b8" providerId="ADAL" clId="{5733EF17-AB39-4DCA-B72F-092CBDB8529B}" dt="2024-10-21T08:25:51.281" v="782" actId="20577"/>
          <ac:spMkLst>
            <pc:docMk/>
            <pc:sldMk cId="1415499555" sldId="646"/>
            <ac:spMk id="6" creationId="{059666F3-2E33-F336-CBC8-9499F9D78784}"/>
          </ac:spMkLst>
        </pc:spChg>
        <pc:spChg chg="add del mod">
          <ac:chgData name="LI, Jianqiang" userId="cff57bb5-6b3d-420f-8247-78e7019450b8" providerId="ADAL" clId="{5733EF17-AB39-4DCA-B72F-092CBDB8529B}" dt="2024-10-21T08:22:02.081" v="748" actId="478"/>
          <ac:spMkLst>
            <pc:docMk/>
            <pc:sldMk cId="1415499555" sldId="646"/>
            <ac:spMk id="8" creationId="{FD0B8C39-B8AC-0BB2-EB6A-55BF12082EDB}"/>
          </ac:spMkLst>
        </pc:spChg>
        <pc:graphicFrameChg chg="add mod modGraphic">
          <ac:chgData name="LI, Jianqiang" userId="cff57bb5-6b3d-420f-8247-78e7019450b8" providerId="ADAL" clId="{5733EF17-AB39-4DCA-B72F-092CBDB8529B}" dt="2024-10-21T08:23:44.825" v="774" actId="1076"/>
          <ac:graphicFrameMkLst>
            <pc:docMk/>
            <pc:sldMk cId="1415499555" sldId="646"/>
            <ac:graphicFrameMk id="5" creationId="{1BCF8D07-9BFC-89D5-A55E-4E8F371E501B}"/>
          </ac:graphicFrameMkLst>
        </pc:graphicFrameChg>
      </pc:sldChg>
      <pc:sldChg chg="del">
        <pc:chgData name="LI, Jianqiang" userId="cff57bb5-6b3d-420f-8247-78e7019450b8" providerId="ADAL" clId="{5733EF17-AB39-4DCA-B72F-092CBDB8529B}" dt="2024-10-21T12:12:07.767" v="3604" actId="47"/>
        <pc:sldMkLst>
          <pc:docMk/>
          <pc:sldMk cId="618963421" sldId="648"/>
        </pc:sldMkLst>
      </pc:sldChg>
      <pc:sldChg chg="del">
        <pc:chgData name="LI, Jianqiang" userId="cff57bb5-6b3d-420f-8247-78e7019450b8" providerId="ADAL" clId="{5733EF17-AB39-4DCA-B72F-092CBDB8529B}" dt="2024-10-21T12:12:09.048" v="3607" actId="47"/>
        <pc:sldMkLst>
          <pc:docMk/>
          <pc:sldMk cId="2107550131" sldId="649"/>
        </pc:sldMkLst>
      </pc:sldChg>
      <pc:sldChg chg="del">
        <pc:chgData name="LI, Jianqiang" userId="cff57bb5-6b3d-420f-8247-78e7019450b8" providerId="ADAL" clId="{5733EF17-AB39-4DCA-B72F-092CBDB8529B}" dt="2024-10-21T12:12:11.335" v="3609" actId="47"/>
        <pc:sldMkLst>
          <pc:docMk/>
          <pc:sldMk cId="1075628936" sldId="650"/>
        </pc:sldMkLst>
      </pc:sldChg>
      <pc:sldChg chg="del">
        <pc:chgData name="LI, Jianqiang" userId="cff57bb5-6b3d-420f-8247-78e7019450b8" providerId="ADAL" clId="{5733EF17-AB39-4DCA-B72F-092CBDB8529B}" dt="2024-10-21T12:12:11.680" v="3610" actId="47"/>
        <pc:sldMkLst>
          <pc:docMk/>
          <pc:sldMk cId="2151756269" sldId="651"/>
        </pc:sldMkLst>
      </pc:sldChg>
      <pc:sldChg chg="del">
        <pc:chgData name="LI, Jianqiang" userId="cff57bb5-6b3d-420f-8247-78e7019450b8" providerId="ADAL" clId="{5733EF17-AB39-4DCA-B72F-092CBDB8529B}" dt="2024-10-21T12:12:12.309" v="3612" actId="47"/>
        <pc:sldMkLst>
          <pc:docMk/>
          <pc:sldMk cId="1926095109" sldId="652"/>
        </pc:sldMkLst>
      </pc:sldChg>
      <pc:sldChg chg="del">
        <pc:chgData name="LI, Jianqiang" userId="cff57bb5-6b3d-420f-8247-78e7019450b8" providerId="ADAL" clId="{5733EF17-AB39-4DCA-B72F-092CBDB8529B}" dt="2024-10-21T12:12:12.620" v="3613" actId="47"/>
        <pc:sldMkLst>
          <pc:docMk/>
          <pc:sldMk cId="446785755" sldId="653"/>
        </pc:sldMkLst>
      </pc:sldChg>
      <pc:sldChg chg="del">
        <pc:chgData name="LI, Jianqiang" userId="cff57bb5-6b3d-420f-8247-78e7019450b8" providerId="ADAL" clId="{5733EF17-AB39-4DCA-B72F-092CBDB8529B}" dt="2024-10-21T12:12:12.888" v="3614" actId="47"/>
        <pc:sldMkLst>
          <pc:docMk/>
          <pc:sldMk cId="1929160159" sldId="654"/>
        </pc:sldMkLst>
      </pc:sldChg>
      <pc:sldChg chg="del">
        <pc:chgData name="LI, Jianqiang" userId="cff57bb5-6b3d-420f-8247-78e7019450b8" providerId="ADAL" clId="{5733EF17-AB39-4DCA-B72F-092CBDB8529B}" dt="2024-10-21T12:12:13.202" v="3615" actId="47"/>
        <pc:sldMkLst>
          <pc:docMk/>
          <pc:sldMk cId="3208861048" sldId="655"/>
        </pc:sldMkLst>
      </pc:sldChg>
      <pc:sldChg chg="del">
        <pc:chgData name="LI, Jianqiang" userId="cff57bb5-6b3d-420f-8247-78e7019450b8" providerId="ADAL" clId="{5733EF17-AB39-4DCA-B72F-092CBDB8529B}" dt="2024-10-21T12:12:13.848" v="3616" actId="47"/>
        <pc:sldMkLst>
          <pc:docMk/>
          <pc:sldMk cId="2131429469" sldId="656"/>
        </pc:sldMkLst>
      </pc:sldChg>
      <pc:sldChg chg="addSp delSp modSp add mod delAnim">
        <pc:chgData name="LI, Jianqiang" userId="cff57bb5-6b3d-420f-8247-78e7019450b8" providerId="ADAL" clId="{5733EF17-AB39-4DCA-B72F-092CBDB8529B}" dt="2024-10-21T08:36:33.800" v="1493" actId="20577"/>
        <pc:sldMkLst>
          <pc:docMk/>
          <pc:sldMk cId="2264182964" sldId="657"/>
        </pc:sldMkLst>
        <pc:spChg chg="mod">
          <ac:chgData name="LI, Jianqiang" userId="cff57bb5-6b3d-420f-8247-78e7019450b8" providerId="ADAL" clId="{5733EF17-AB39-4DCA-B72F-092CBDB8529B}" dt="2024-10-21T08:27:13.058" v="816" actId="20577"/>
          <ac:spMkLst>
            <pc:docMk/>
            <pc:sldMk cId="2264182964" sldId="657"/>
            <ac:spMk id="2" creationId="{62715A2E-656D-EC5D-FDE7-230488526EFC}"/>
          </ac:spMkLst>
        </pc:spChg>
        <pc:spChg chg="add mod">
          <ac:chgData name="LI, Jianqiang" userId="cff57bb5-6b3d-420f-8247-78e7019450b8" providerId="ADAL" clId="{5733EF17-AB39-4DCA-B72F-092CBDB8529B}" dt="2024-10-21T08:36:33.800" v="1493" actId="20577"/>
          <ac:spMkLst>
            <pc:docMk/>
            <pc:sldMk cId="2264182964" sldId="657"/>
            <ac:spMk id="3" creationId="{B161272D-C3A9-7227-9F2F-ECB2E34D5B70}"/>
          </ac:spMkLst>
        </pc:spChg>
        <pc:spChg chg="del">
          <ac:chgData name="LI, Jianqiang" userId="cff57bb5-6b3d-420f-8247-78e7019450b8" providerId="ADAL" clId="{5733EF17-AB39-4DCA-B72F-092CBDB8529B}" dt="2024-10-21T08:27:32.937" v="818" actId="478"/>
          <ac:spMkLst>
            <pc:docMk/>
            <pc:sldMk cId="2264182964" sldId="657"/>
            <ac:spMk id="6" creationId="{059666F3-2E33-F336-CBC8-9499F9D78784}"/>
          </ac:spMkLst>
        </pc:spChg>
        <pc:graphicFrameChg chg="del">
          <ac:chgData name="LI, Jianqiang" userId="cff57bb5-6b3d-420f-8247-78e7019450b8" providerId="ADAL" clId="{5733EF17-AB39-4DCA-B72F-092CBDB8529B}" dt="2024-10-21T08:27:31.643" v="817" actId="478"/>
          <ac:graphicFrameMkLst>
            <pc:docMk/>
            <pc:sldMk cId="2264182964" sldId="657"/>
            <ac:graphicFrameMk id="5" creationId="{1BCF8D07-9BFC-89D5-A55E-4E8F371E501B}"/>
          </ac:graphicFrameMkLst>
        </pc:graphicFrameChg>
      </pc:sldChg>
      <pc:sldChg chg="modSp add mod">
        <pc:chgData name="LI, Jianqiang" userId="cff57bb5-6b3d-420f-8247-78e7019450b8" providerId="ADAL" clId="{5733EF17-AB39-4DCA-B72F-092CBDB8529B}" dt="2024-10-21T08:39:13.799" v="1579" actId="20577"/>
        <pc:sldMkLst>
          <pc:docMk/>
          <pc:sldMk cId="1493193318" sldId="658"/>
        </pc:sldMkLst>
        <pc:spChg chg="mod">
          <ac:chgData name="LI, Jianqiang" userId="cff57bb5-6b3d-420f-8247-78e7019450b8" providerId="ADAL" clId="{5733EF17-AB39-4DCA-B72F-092CBDB8529B}" dt="2024-10-21T08:37:45.535" v="1513" actId="20577"/>
          <ac:spMkLst>
            <pc:docMk/>
            <pc:sldMk cId="1493193318" sldId="658"/>
            <ac:spMk id="2" creationId="{62715A2E-656D-EC5D-FDE7-230488526EFC}"/>
          </ac:spMkLst>
        </pc:spChg>
        <pc:spChg chg="mod">
          <ac:chgData name="LI, Jianqiang" userId="cff57bb5-6b3d-420f-8247-78e7019450b8" providerId="ADAL" clId="{5733EF17-AB39-4DCA-B72F-092CBDB8529B}" dt="2024-10-21T08:39:13.799" v="1579" actId="20577"/>
          <ac:spMkLst>
            <pc:docMk/>
            <pc:sldMk cId="1493193318" sldId="658"/>
            <ac:spMk id="3" creationId="{B161272D-C3A9-7227-9F2F-ECB2E34D5B70}"/>
          </ac:spMkLst>
        </pc:spChg>
      </pc:sldChg>
      <pc:sldChg chg="modSp add mod">
        <pc:chgData name="LI, Jianqiang" userId="cff57bb5-6b3d-420f-8247-78e7019450b8" providerId="ADAL" clId="{5733EF17-AB39-4DCA-B72F-092CBDB8529B}" dt="2024-10-21T08:40:02.213" v="1594" actId="20577"/>
        <pc:sldMkLst>
          <pc:docMk/>
          <pc:sldMk cId="1157754618" sldId="659"/>
        </pc:sldMkLst>
        <pc:spChg chg="mod">
          <ac:chgData name="LI, Jianqiang" userId="cff57bb5-6b3d-420f-8247-78e7019450b8" providerId="ADAL" clId="{5733EF17-AB39-4DCA-B72F-092CBDB8529B}" dt="2024-10-21T08:39:57.933" v="1593" actId="20577"/>
          <ac:spMkLst>
            <pc:docMk/>
            <pc:sldMk cId="1157754618" sldId="659"/>
            <ac:spMk id="2" creationId="{62715A2E-656D-EC5D-FDE7-230488526EFC}"/>
          </ac:spMkLst>
        </pc:spChg>
        <pc:spChg chg="mod">
          <ac:chgData name="LI, Jianqiang" userId="cff57bb5-6b3d-420f-8247-78e7019450b8" providerId="ADAL" clId="{5733EF17-AB39-4DCA-B72F-092CBDB8529B}" dt="2024-10-21T08:40:02.213" v="1594" actId="20577"/>
          <ac:spMkLst>
            <pc:docMk/>
            <pc:sldMk cId="1157754618" sldId="659"/>
            <ac:spMk id="3" creationId="{B161272D-C3A9-7227-9F2F-ECB2E34D5B70}"/>
          </ac:spMkLst>
        </pc:spChg>
      </pc:sldChg>
      <pc:sldChg chg="modSp add mod">
        <pc:chgData name="LI, Jianqiang" userId="cff57bb5-6b3d-420f-8247-78e7019450b8" providerId="ADAL" clId="{5733EF17-AB39-4DCA-B72F-092CBDB8529B}" dt="2024-10-21T08:40:09.250" v="1597" actId="20577"/>
        <pc:sldMkLst>
          <pc:docMk/>
          <pc:sldMk cId="2666601468" sldId="660"/>
        </pc:sldMkLst>
        <pc:spChg chg="mod">
          <ac:chgData name="LI, Jianqiang" userId="cff57bb5-6b3d-420f-8247-78e7019450b8" providerId="ADAL" clId="{5733EF17-AB39-4DCA-B72F-092CBDB8529B}" dt="2024-10-21T08:40:09.250" v="1597" actId="20577"/>
          <ac:spMkLst>
            <pc:docMk/>
            <pc:sldMk cId="2666601468" sldId="660"/>
            <ac:spMk id="2" creationId="{62715A2E-656D-EC5D-FDE7-230488526EFC}"/>
          </ac:spMkLst>
        </pc:spChg>
      </pc:sldChg>
      <pc:sldChg chg="modSp add mod">
        <pc:chgData name="LI, Jianqiang" userId="cff57bb5-6b3d-420f-8247-78e7019450b8" providerId="ADAL" clId="{5733EF17-AB39-4DCA-B72F-092CBDB8529B}" dt="2024-10-21T08:40:14.723" v="1603" actId="20577"/>
        <pc:sldMkLst>
          <pc:docMk/>
          <pc:sldMk cId="2777384990" sldId="661"/>
        </pc:sldMkLst>
        <pc:spChg chg="mod">
          <ac:chgData name="LI, Jianqiang" userId="cff57bb5-6b3d-420f-8247-78e7019450b8" providerId="ADAL" clId="{5733EF17-AB39-4DCA-B72F-092CBDB8529B}" dt="2024-10-21T08:40:14.723" v="1603" actId="20577"/>
          <ac:spMkLst>
            <pc:docMk/>
            <pc:sldMk cId="2777384990" sldId="661"/>
            <ac:spMk id="2" creationId="{62715A2E-656D-EC5D-FDE7-230488526EFC}"/>
          </ac:spMkLst>
        </pc:spChg>
      </pc:sldChg>
      <pc:sldChg chg="addSp delSp modSp add mod">
        <pc:chgData name="LI, Jianqiang" userId="cff57bb5-6b3d-420f-8247-78e7019450b8" providerId="ADAL" clId="{5733EF17-AB39-4DCA-B72F-092CBDB8529B}" dt="2024-10-21T09:07:57.720" v="1828" actId="20577"/>
        <pc:sldMkLst>
          <pc:docMk/>
          <pc:sldMk cId="3669516775" sldId="662"/>
        </pc:sldMkLst>
        <pc:spChg chg="mod">
          <ac:chgData name="LI, Jianqiang" userId="cff57bb5-6b3d-420f-8247-78e7019450b8" providerId="ADAL" clId="{5733EF17-AB39-4DCA-B72F-092CBDB8529B}" dt="2024-10-21T08:40:20.531" v="1609" actId="20577"/>
          <ac:spMkLst>
            <pc:docMk/>
            <pc:sldMk cId="3669516775" sldId="662"/>
            <ac:spMk id="2" creationId="{62715A2E-656D-EC5D-FDE7-230488526EFC}"/>
          </ac:spMkLst>
        </pc:spChg>
        <pc:spChg chg="del mod">
          <ac:chgData name="LI, Jianqiang" userId="cff57bb5-6b3d-420f-8247-78e7019450b8" providerId="ADAL" clId="{5733EF17-AB39-4DCA-B72F-092CBDB8529B}" dt="2024-10-21T08:45:07.277" v="1656" actId="478"/>
          <ac:spMkLst>
            <pc:docMk/>
            <pc:sldMk cId="3669516775" sldId="662"/>
            <ac:spMk id="3" creationId="{B161272D-C3A9-7227-9F2F-ECB2E34D5B70}"/>
          </ac:spMkLst>
        </pc:spChg>
        <pc:spChg chg="add">
          <ac:chgData name="LI, Jianqiang" userId="cff57bb5-6b3d-420f-8247-78e7019450b8" providerId="ADAL" clId="{5733EF17-AB39-4DCA-B72F-092CBDB8529B}" dt="2024-10-21T08:42:01.314" v="1625"/>
          <ac:spMkLst>
            <pc:docMk/>
            <pc:sldMk cId="3669516775" sldId="662"/>
            <ac:spMk id="5" creationId="{F00D4829-E8C2-A6C1-3780-262FC248BA32}"/>
          </ac:spMkLst>
        </pc:spChg>
        <pc:spChg chg="add mod">
          <ac:chgData name="LI, Jianqiang" userId="cff57bb5-6b3d-420f-8247-78e7019450b8" providerId="ADAL" clId="{5733EF17-AB39-4DCA-B72F-092CBDB8529B}" dt="2024-10-21T09:07:57.720" v="1828" actId="20577"/>
          <ac:spMkLst>
            <pc:docMk/>
            <pc:sldMk cId="3669516775" sldId="662"/>
            <ac:spMk id="6" creationId="{DB20133D-EAC7-CBD1-95E8-D593B4DB3C99}"/>
          </ac:spMkLst>
        </pc:spChg>
        <pc:spChg chg="add del mod">
          <ac:chgData name="LI, Jianqiang" userId="cff57bb5-6b3d-420f-8247-78e7019450b8" providerId="ADAL" clId="{5733EF17-AB39-4DCA-B72F-092CBDB8529B}" dt="2024-10-21T08:45:09.671" v="1657" actId="478"/>
          <ac:spMkLst>
            <pc:docMk/>
            <pc:sldMk cId="3669516775" sldId="662"/>
            <ac:spMk id="8" creationId="{F3469575-A08F-A088-7516-812537C8A8BD}"/>
          </ac:spMkLst>
        </pc:spChg>
      </pc:sldChg>
      <pc:sldChg chg="addSp delSp modSp add mod">
        <pc:chgData name="LI, Jianqiang" userId="cff57bb5-6b3d-420f-8247-78e7019450b8" providerId="ADAL" clId="{5733EF17-AB39-4DCA-B72F-092CBDB8529B}" dt="2024-10-21T11:33:38.634" v="3256" actId="113"/>
        <pc:sldMkLst>
          <pc:docMk/>
          <pc:sldMk cId="3788763453" sldId="663"/>
        </pc:sldMkLst>
        <pc:spChg chg="mod">
          <ac:chgData name="LI, Jianqiang" userId="cff57bb5-6b3d-420f-8247-78e7019450b8" providerId="ADAL" clId="{5733EF17-AB39-4DCA-B72F-092CBDB8529B}" dt="2024-10-21T08:40:26.923" v="1615" actId="20577"/>
          <ac:spMkLst>
            <pc:docMk/>
            <pc:sldMk cId="3788763453" sldId="663"/>
            <ac:spMk id="2" creationId="{62715A2E-656D-EC5D-FDE7-230488526EFC}"/>
          </ac:spMkLst>
        </pc:spChg>
        <pc:spChg chg="del">
          <ac:chgData name="LI, Jianqiang" userId="cff57bb5-6b3d-420f-8247-78e7019450b8" providerId="ADAL" clId="{5733EF17-AB39-4DCA-B72F-092CBDB8529B}" dt="2024-10-21T11:31:32.409" v="3212" actId="478"/>
          <ac:spMkLst>
            <pc:docMk/>
            <pc:sldMk cId="3788763453" sldId="663"/>
            <ac:spMk id="3" creationId="{B161272D-C3A9-7227-9F2F-ECB2E34D5B70}"/>
          </ac:spMkLst>
        </pc:spChg>
        <pc:spChg chg="add mod">
          <ac:chgData name="LI, Jianqiang" userId="cff57bb5-6b3d-420f-8247-78e7019450b8" providerId="ADAL" clId="{5733EF17-AB39-4DCA-B72F-092CBDB8529B}" dt="2024-10-21T11:33:38.634" v="3256" actId="113"/>
          <ac:spMkLst>
            <pc:docMk/>
            <pc:sldMk cId="3788763453" sldId="663"/>
            <ac:spMk id="5" creationId="{2CB4BC30-C9E5-5613-18C5-BB889EC193CB}"/>
          </ac:spMkLst>
        </pc:spChg>
        <pc:spChg chg="add mod">
          <ac:chgData name="LI, Jianqiang" userId="cff57bb5-6b3d-420f-8247-78e7019450b8" providerId="ADAL" clId="{5733EF17-AB39-4DCA-B72F-092CBDB8529B}" dt="2024-10-21T11:31:55.281" v="3216" actId="1076"/>
          <ac:spMkLst>
            <pc:docMk/>
            <pc:sldMk cId="3788763453" sldId="663"/>
            <ac:spMk id="6" creationId="{95979C1D-45E6-EB06-9745-373CE1234CD2}"/>
          </ac:spMkLst>
        </pc:spChg>
        <pc:spChg chg="add">
          <ac:chgData name="LI, Jianqiang" userId="cff57bb5-6b3d-420f-8247-78e7019450b8" providerId="ADAL" clId="{5733EF17-AB39-4DCA-B72F-092CBDB8529B}" dt="2024-10-21T11:32:12.813" v="3217"/>
          <ac:spMkLst>
            <pc:docMk/>
            <pc:sldMk cId="3788763453" sldId="663"/>
            <ac:spMk id="7" creationId="{0CF0A187-4980-0211-A1C3-92807409E509}"/>
          </ac:spMkLst>
        </pc:spChg>
      </pc:sldChg>
      <pc:sldChg chg="addSp delSp modSp add del mod">
        <pc:chgData name="LI, Jianqiang" userId="cff57bb5-6b3d-420f-8247-78e7019450b8" providerId="ADAL" clId="{5733EF17-AB39-4DCA-B72F-092CBDB8529B}" dt="2024-10-21T10:56:36.750" v="2266" actId="47"/>
        <pc:sldMkLst>
          <pc:docMk/>
          <pc:sldMk cId="2000071249" sldId="664"/>
        </pc:sldMkLst>
        <pc:spChg chg="mod">
          <ac:chgData name="LI, Jianqiang" userId="cff57bb5-6b3d-420f-8247-78e7019450b8" providerId="ADAL" clId="{5733EF17-AB39-4DCA-B72F-092CBDB8529B}" dt="2024-10-21T09:09:04.908" v="1837" actId="20577"/>
          <ac:spMkLst>
            <pc:docMk/>
            <pc:sldMk cId="2000071249" sldId="664"/>
            <ac:spMk id="2" creationId="{62715A2E-656D-EC5D-FDE7-230488526EFC}"/>
          </ac:spMkLst>
        </pc:spChg>
        <pc:spChg chg="add">
          <ac:chgData name="LI, Jianqiang" userId="cff57bb5-6b3d-420f-8247-78e7019450b8" providerId="ADAL" clId="{5733EF17-AB39-4DCA-B72F-092CBDB8529B}" dt="2024-10-21T08:47:43.226" v="1693"/>
          <ac:spMkLst>
            <pc:docMk/>
            <pc:sldMk cId="2000071249" sldId="664"/>
            <ac:spMk id="3" creationId="{BFC07C0B-D477-217A-9754-1DD4CF491775}"/>
          </ac:spMkLst>
        </pc:spChg>
        <pc:spChg chg="del">
          <ac:chgData name="LI, Jianqiang" userId="cff57bb5-6b3d-420f-8247-78e7019450b8" providerId="ADAL" clId="{5733EF17-AB39-4DCA-B72F-092CBDB8529B}" dt="2024-10-21T08:47:16.267" v="1692" actId="478"/>
          <ac:spMkLst>
            <pc:docMk/>
            <pc:sldMk cId="2000071249" sldId="664"/>
            <ac:spMk id="6" creationId="{DB20133D-EAC7-CBD1-95E8-D593B4DB3C99}"/>
          </ac:spMkLst>
        </pc:spChg>
      </pc:sldChg>
      <pc:sldChg chg="modSp add del mod ord">
        <pc:chgData name="LI, Jianqiang" userId="cff57bb5-6b3d-420f-8247-78e7019450b8" providerId="ADAL" clId="{5733EF17-AB39-4DCA-B72F-092CBDB8529B}" dt="2024-10-21T09:01:54.410" v="1792" actId="47"/>
        <pc:sldMkLst>
          <pc:docMk/>
          <pc:sldMk cId="1380703772" sldId="665"/>
        </pc:sldMkLst>
        <pc:spChg chg="mod">
          <ac:chgData name="LI, Jianqiang" userId="cff57bb5-6b3d-420f-8247-78e7019450b8" providerId="ADAL" clId="{5733EF17-AB39-4DCA-B72F-092CBDB8529B}" dt="2024-10-21T09:01:40.642" v="1791" actId="20577"/>
          <ac:spMkLst>
            <pc:docMk/>
            <pc:sldMk cId="1380703772" sldId="665"/>
            <ac:spMk id="2" creationId="{62715A2E-656D-EC5D-FDE7-230488526EFC}"/>
          </ac:spMkLst>
        </pc:spChg>
        <pc:spChg chg="mod">
          <ac:chgData name="LI, Jianqiang" userId="cff57bb5-6b3d-420f-8247-78e7019450b8" providerId="ADAL" clId="{5733EF17-AB39-4DCA-B72F-092CBDB8529B}" dt="2024-10-21T08:55:21.917" v="1716" actId="14100"/>
          <ac:spMkLst>
            <pc:docMk/>
            <pc:sldMk cId="1380703772" sldId="665"/>
            <ac:spMk id="7" creationId="{0E3DD26D-BBB8-B2A2-69C6-6646F31F2824}"/>
          </ac:spMkLst>
        </pc:spChg>
      </pc:sldChg>
      <pc:sldChg chg="addSp modSp add mod">
        <pc:chgData name="LI, Jianqiang" userId="cff57bb5-6b3d-420f-8247-78e7019450b8" providerId="ADAL" clId="{5733EF17-AB39-4DCA-B72F-092CBDB8529B}" dt="2024-10-21T09:01:15.894" v="1782" actId="20577"/>
        <pc:sldMkLst>
          <pc:docMk/>
          <pc:sldMk cId="1184544262" sldId="666"/>
        </pc:sldMkLst>
        <pc:spChg chg="mod">
          <ac:chgData name="LI, Jianqiang" userId="cff57bb5-6b3d-420f-8247-78e7019450b8" providerId="ADAL" clId="{5733EF17-AB39-4DCA-B72F-092CBDB8529B}" dt="2024-10-21T09:01:15.894" v="1782" actId="20577"/>
          <ac:spMkLst>
            <pc:docMk/>
            <pc:sldMk cId="1184544262" sldId="666"/>
            <ac:spMk id="2" creationId="{62715A2E-656D-EC5D-FDE7-230488526EFC}"/>
          </ac:spMkLst>
        </pc:spChg>
        <pc:spChg chg="add mod">
          <ac:chgData name="LI, Jianqiang" userId="cff57bb5-6b3d-420f-8247-78e7019450b8" providerId="ADAL" clId="{5733EF17-AB39-4DCA-B72F-092CBDB8529B}" dt="2024-10-21T09:00:25.498" v="1763" actId="20577"/>
          <ac:spMkLst>
            <pc:docMk/>
            <pc:sldMk cId="1184544262" sldId="666"/>
            <ac:spMk id="5" creationId="{0EB916F3-6B84-6C45-16EA-2F8474D1BCC4}"/>
          </ac:spMkLst>
        </pc:spChg>
        <pc:spChg chg="mod">
          <ac:chgData name="LI, Jianqiang" userId="cff57bb5-6b3d-420f-8247-78e7019450b8" providerId="ADAL" clId="{5733EF17-AB39-4DCA-B72F-092CBDB8529B}" dt="2024-10-21T08:59:33.033" v="1751" actId="14100"/>
          <ac:spMkLst>
            <pc:docMk/>
            <pc:sldMk cId="1184544262" sldId="666"/>
            <ac:spMk id="8" creationId="{1D68554F-5AF8-7E1E-17A3-DE6F9E0E8871}"/>
          </ac:spMkLst>
        </pc:spChg>
        <pc:cxnChg chg="add mod">
          <ac:chgData name="LI, Jianqiang" userId="cff57bb5-6b3d-420f-8247-78e7019450b8" providerId="ADAL" clId="{5733EF17-AB39-4DCA-B72F-092CBDB8529B}" dt="2024-10-21T09:00:57.604" v="1767" actId="14100"/>
          <ac:cxnSpMkLst>
            <pc:docMk/>
            <pc:sldMk cId="1184544262" sldId="666"/>
            <ac:cxnSpMk id="6" creationId="{DBE8F675-07AE-EE68-00CD-84ED549AE9B5}"/>
          </ac:cxnSpMkLst>
        </pc:cxnChg>
      </pc:sldChg>
      <pc:sldChg chg="modSp add mod">
        <pc:chgData name="LI, Jianqiang" userId="cff57bb5-6b3d-420f-8247-78e7019450b8" providerId="ADAL" clId="{5733EF17-AB39-4DCA-B72F-092CBDB8529B}" dt="2024-10-21T09:01:27.359" v="1784"/>
        <pc:sldMkLst>
          <pc:docMk/>
          <pc:sldMk cId="1359561166" sldId="667"/>
        </pc:sldMkLst>
        <pc:spChg chg="mod">
          <ac:chgData name="LI, Jianqiang" userId="cff57bb5-6b3d-420f-8247-78e7019450b8" providerId="ADAL" clId="{5733EF17-AB39-4DCA-B72F-092CBDB8529B}" dt="2024-10-21T09:01:27.359" v="1784"/>
          <ac:spMkLst>
            <pc:docMk/>
            <pc:sldMk cId="1359561166" sldId="667"/>
            <ac:spMk id="2" creationId="{62715A2E-656D-EC5D-FDE7-230488526EFC}"/>
          </ac:spMkLst>
        </pc:spChg>
        <pc:spChg chg="mod">
          <ac:chgData name="LI, Jianqiang" userId="cff57bb5-6b3d-420f-8247-78e7019450b8" providerId="ADAL" clId="{5733EF17-AB39-4DCA-B72F-092CBDB8529B}" dt="2024-10-21T08:58:31.425" v="1749" actId="20577"/>
          <ac:spMkLst>
            <pc:docMk/>
            <pc:sldMk cId="1359561166" sldId="667"/>
            <ac:spMk id="8" creationId="{1D68554F-5AF8-7E1E-17A3-DE6F9E0E8871}"/>
          </ac:spMkLst>
        </pc:spChg>
      </pc:sldChg>
      <pc:sldChg chg="addSp delSp modSp add mod ord">
        <pc:chgData name="LI, Jianqiang" userId="cff57bb5-6b3d-420f-8247-78e7019450b8" providerId="ADAL" clId="{5733EF17-AB39-4DCA-B72F-092CBDB8529B}" dt="2024-10-21T09:35:11.415" v="2190" actId="1038"/>
        <pc:sldMkLst>
          <pc:docMk/>
          <pc:sldMk cId="3205456093" sldId="668"/>
        </pc:sldMkLst>
        <pc:spChg chg="mod">
          <ac:chgData name="LI, Jianqiang" userId="cff57bb5-6b3d-420f-8247-78e7019450b8" providerId="ADAL" clId="{5733EF17-AB39-4DCA-B72F-092CBDB8529B}" dt="2024-10-21T09:09:41.318" v="1859" actId="20577"/>
          <ac:spMkLst>
            <pc:docMk/>
            <pc:sldMk cId="3205456093" sldId="668"/>
            <ac:spMk id="2" creationId="{62715A2E-656D-EC5D-FDE7-230488526EFC}"/>
          </ac:spMkLst>
        </pc:spChg>
        <pc:spChg chg="mod">
          <ac:chgData name="LI, Jianqiang" userId="cff57bb5-6b3d-420f-8247-78e7019450b8" providerId="ADAL" clId="{5733EF17-AB39-4DCA-B72F-092CBDB8529B}" dt="2024-10-21T09:19:32.869" v="1992" actId="13926"/>
          <ac:spMkLst>
            <pc:docMk/>
            <pc:sldMk cId="3205456093" sldId="668"/>
            <ac:spMk id="5" creationId="{8F36E625-385C-74EA-5F44-3F24878C63BE}"/>
          </ac:spMkLst>
        </pc:spChg>
        <pc:spChg chg="mod">
          <ac:chgData name="LI, Jianqiang" userId="cff57bb5-6b3d-420f-8247-78e7019450b8" providerId="ADAL" clId="{5733EF17-AB39-4DCA-B72F-092CBDB8529B}" dt="2024-10-21T09:20:01.929" v="1997" actId="1036"/>
          <ac:spMkLst>
            <pc:docMk/>
            <pc:sldMk cId="3205456093" sldId="668"/>
            <ac:spMk id="7" creationId="{0E3DD26D-BBB8-B2A2-69C6-6646F31F2824}"/>
          </ac:spMkLst>
        </pc:spChg>
        <pc:spChg chg="mod">
          <ac:chgData name="LI, Jianqiang" userId="cff57bb5-6b3d-420f-8247-78e7019450b8" providerId="ADAL" clId="{5733EF17-AB39-4DCA-B72F-092CBDB8529B}" dt="2024-10-21T09:19:54.556" v="1996" actId="13926"/>
          <ac:spMkLst>
            <pc:docMk/>
            <pc:sldMk cId="3205456093" sldId="668"/>
            <ac:spMk id="11" creationId="{3EEA725B-360D-DDD8-AA35-9EB51F024E08}"/>
          </ac:spMkLst>
        </pc:spChg>
        <pc:spChg chg="del">
          <ac:chgData name="LI, Jianqiang" userId="cff57bb5-6b3d-420f-8247-78e7019450b8" providerId="ADAL" clId="{5733EF17-AB39-4DCA-B72F-092CBDB8529B}" dt="2024-10-21T09:12:41.194" v="1860" actId="478"/>
          <ac:spMkLst>
            <pc:docMk/>
            <pc:sldMk cId="3205456093" sldId="668"/>
            <ac:spMk id="13" creationId="{78A74D20-F919-692D-3FD7-B21217969B50}"/>
          </ac:spMkLst>
        </pc:spChg>
        <pc:spChg chg="add mod">
          <ac:chgData name="LI, Jianqiang" userId="cff57bb5-6b3d-420f-8247-78e7019450b8" providerId="ADAL" clId="{5733EF17-AB39-4DCA-B72F-092CBDB8529B}" dt="2024-10-21T09:30:52.287" v="2092" actId="1076"/>
          <ac:spMkLst>
            <pc:docMk/>
            <pc:sldMk cId="3205456093" sldId="668"/>
            <ac:spMk id="14" creationId="{5AFBF4C4-B802-2129-E174-719769567879}"/>
          </ac:spMkLst>
        </pc:spChg>
        <pc:spChg chg="add mod">
          <ac:chgData name="LI, Jianqiang" userId="cff57bb5-6b3d-420f-8247-78e7019450b8" providerId="ADAL" clId="{5733EF17-AB39-4DCA-B72F-092CBDB8529B}" dt="2024-10-21T09:34:01.036" v="2148" actId="20577"/>
          <ac:spMkLst>
            <pc:docMk/>
            <pc:sldMk cId="3205456093" sldId="668"/>
            <ac:spMk id="22" creationId="{2B427983-13BA-A117-0742-F8D5D4FB8FE8}"/>
          </ac:spMkLst>
        </pc:spChg>
        <pc:spChg chg="mod">
          <ac:chgData name="LI, Jianqiang" userId="cff57bb5-6b3d-420f-8247-78e7019450b8" providerId="ADAL" clId="{5733EF17-AB39-4DCA-B72F-092CBDB8529B}" dt="2024-10-21T09:29:40.966" v="2041" actId="1076"/>
          <ac:spMkLst>
            <pc:docMk/>
            <pc:sldMk cId="3205456093" sldId="668"/>
            <ac:spMk id="24" creationId="{26E14B30-A686-579C-B292-2EAD29D3A4B3}"/>
          </ac:spMkLst>
        </pc:spChg>
        <pc:spChg chg="del mod">
          <ac:chgData name="LI, Jianqiang" userId="cff57bb5-6b3d-420f-8247-78e7019450b8" providerId="ADAL" clId="{5733EF17-AB39-4DCA-B72F-092CBDB8529B}" dt="2024-10-21T09:31:15.358" v="2096" actId="478"/>
          <ac:spMkLst>
            <pc:docMk/>
            <pc:sldMk cId="3205456093" sldId="668"/>
            <ac:spMk id="29" creationId="{2970DC30-0D8C-2957-A17E-27C2B5536095}"/>
          </ac:spMkLst>
        </pc:spChg>
        <pc:spChg chg="add mod">
          <ac:chgData name="LI, Jianqiang" userId="cff57bb5-6b3d-420f-8247-78e7019450b8" providerId="ADAL" clId="{5733EF17-AB39-4DCA-B72F-092CBDB8529B}" dt="2024-10-21T09:35:11.415" v="2190" actId="1038"/>
          <ac:spMkLst>
            <pc:docMk/>
            <pc:sldMk cId="3205456093" sldId="668"/>
            <ac:spMk id="31" creationId="{482E425E-9142-C0C3-6625-DDA3C96544C1}"/>
          </ac:spMkLst>
        </pc:spChg>
        <pc:spChg chg="mod">
          <ac:chgData name="LI, Jianqiang" userId="cff57bb5-6b3d-420f-8247-78e7019450b8" providerId="ADAL" clId="{5733EF17-AB39-4DCA-B72F-092CBDB8529B}" dt="2024-10-21T09:35:06.430" v="2179" actId="1076"/>
          <ac:spMkLst>
            <pc:docMk/>
            <pc:sldMk cId="3205456093" sldId="668"/>
            <ac:spMk id="33" creationId="{E46DB851-3870-AEF9-799F-B7F141DEE93B}"/>
          </ac:spMkLst>
        </pc:spChg>
        <pc:spChg chg="mod">
          <ac:chgData name="LI, Jianqiang" userId="cff57bb5-6b3d-420f-8247-78e7019450b8" providerId="ADAL" clId="{5733EF17-AB39-4DCA-B72F-092CBDB8529B}" dt="2024-10-21T09:31:59.740" v="2107" actId="14100"/>
          <ac:spMkLst>
            <pc:docMk/>
            <pc:sldMk cId="3205456093" sldId="668"/>
            <ac:spMk id="41" creationId="{8D0A9712-09AA-A64E-22CA-4B3EB5939B76}"/>
          </ac:spMkLst>
        </pc:spChg>
        <pc:cxnChg chg="add mod">
          <ac:chgData name="LI, Jianqiang" userId="cff57bb5-6b3d-420f-8247-78e7019450b8" providerId="ADAL" clId="{5733EF17-AB39-4DCA-B72F-092CBDB8529B}" dt="2024-10-21T09:33:48.141" v="2141" actId="14100"/>
          <ac:cxnSpMkLst>
            <pc:docMk/>
            <pc:sldMk cId="3205456093" sldId="668"/>
            <ac:cxnSpMk id="25" creationId="{26B54D05-BFEC-3E6D-D9B7-F6B728A2643B}"/>
          </ac:cxnSpMkLst>
        </pc:cxnChg>
        <pc:cxnChg chg="mod">
          <ac:chgData name="LI, Jianqiang" userId="cff57bb5-6b3d-420f-8247-78e7019450b8" providerId="ADAL" clId="{5733EF17-AB39-4DCA-B72F-092CBDB8529B}" dt="2024-10-21T09:29:45.996" v="2043" actId="14100"/>
          <ac:cxnSpMkLst>
            <pc:docMk/>
            <pc:sldMk cId="3205456093" sldId="668"/>
            <ac:cxnSpMk id="26" creationId="{CEE40D53-3C27-5678-52A8-5D21137AE1BA}"/>
          </ac:cxnSpMkLst>
        </pc:cxnChg>
        <pc:cxnChg chg="mod">
          <ac:chgData name="LI, Jianqiang" userId="cff57bb5-6b3d-420f-8247-78e7019450b8" providerId="ADAL" clId="{5733EF17-AB39-4DCA-B72F-092CBDB8529B}" dt="2024-10-21T09:31:01.708" v="2095" actId="14100"/>
          <ac:cxnSpMkLst>
            <pc:docMk/>
            <pc:sldMk cId="3205456093" sldId="668"/>
            <ac:cxnSpMk id="30" creationId="{1277CDAE-8BDE-B39E-2A22-D3F7233CB451}"/>
          </ac:cxnSpMkLst>
        </pc:cxnChg>
        <pc:cxnChg chg="add mod">
          <ac:chgData name="LI, Jianqiang" userId="cff57bb5-6b3d-420f-8247-78e7019450b8" providerId="ADAL" clId="{5733EF17-AB39-4DCA-B72F-092CBDB8529B}" dt="2024-10-21T09:35:11.415" v="2190" actId="1038"/>
          <ac:cxnSpMkLst>
            <pc:docMk/>
            <pc:sldMk cId="3205456093" sldId="668"/>
            <ac:cxnSpMk id="32" creationId="{E7437B0A-02DF-8F9A-C9FF-8C9425046AE2}"/>
          </ac:cxnSpMkLst>
        </pc:cxnChg>
        <pc:cxnChg chg="mod">
          <ac:chgData name="LI, Jianqiang" userId="cff57bb5-6b3d-420f-8247-78e7019450b8" providerId="ADAL" clId="{5733EF17-AB39-4DCA-B72F-092CBDB8529B}" dt="2024-10-21T09:35:06.430" v="2179" actId="1076"/>
          <ac:cxnSpMkLst>
            <pc:docMk/>
            <pc:sldMk cId="3205456093" sldId="668"/>
            <ac:cxnSpMk id="34" creationId="{621CE9CA-0D3A-4F75-6C25-FDAA81F8ED32}"/>
          </ac:cxnSpMkLst>
        </pc:cxnChg>
        <pc:cxnChg chg="mod">
          <ac:chgData name="LI, Jianqiang" userId="cff57bb5-6b3d-420f-8247-78e7019450b8" providerId="ADAL" clId="{5733EF17-AB39-4DCA-B72F-092CBDB8529B}" dt="2024-10-21T09:31:59.740" v="2107" actId="14100"/>
          <ac:cxnSpMkLst>
            <pc:docMk/>
            <pc:sldMk cId="3205456093" sldId="668"/>
            <ac:cxnSpMk id="43" creationId="{0EF87AF6-CCC8-DA2F-C4A9-A6038D97CC4F}"/>
          </ac:cxnSpMkLst>
        </pc:cxnChg>
      </pc:sldChg>
      <pc:sldChg chg="delSp modSp add mod">
        <pc:chgData name="LI, Jianqiang" userId="cff57bb5-6b3d-420f-8247-78e7019450b8" providerId="ADAL" clId="{5733EF17-AB39-4DCA-B72F-092CBDB8529B}" dt="2024-10-21T11:14:01.631" v="2313" actId="14100"/>
        <pc:sldMkLst>
          <pc:docMk/>
          <pc:sldMk cId="391806732" sldId="669"/>
        </pc:sldMkLst>
        <pc:spChg chg="mod">
          <ac:chgData name="LI, Jianqiang" userId="cff57bb5-6b3d-420f-8247-78e7019450b8" providerId="ADAL" clId="{5733EF17-AB39-4DCA-B72F-092CBDB8529B}" dt="2024-10-21T09:35:45.601" v="2209" actId="20577"/>
          <ac:spMkLst>
            <pc:docMk/>
            <pc:sldMk cId="391806732" sldId="669"/>
            <ac:spMk id="2" creationId="{62715A2E-656D-EC5D-FDE7-230488526EFC}"/>
          </ac:spMkLst>
        </pc:spChg>
        <pc:spChg chg="mod">
          <ac:chgData name="LI, Jianqiang" userId="cff57bb5-6b3d-420f-8247-78e7019450b8" providerId="ADAL" clId="{5733EF17-AB39-4DCA-B72F-092CBDB8529B}" dt="2024-10-21T10:50:23.214" v="2231" actId="20577"/>
          <ac:spMkLst>
            <pc:docMk/>
            <pc:sldMk cId="391806732" sldId="669"/>
            <ac:spMk id="5" creationId="{8F36E625-385C-74EA-5F44-3F24878C63BE}"/>
          </ac:spMkLst>
        </pc:spChg>
        <pc:spChg chg="mod">
          <ac:chgData name="LI, Jianqiang" userId="cff57bb5-6b3d-420f-8247-78e7019450b8" providerId="ADAL" clId="{5733EF17-AB39-4DCA-B72F-092CBDB8529B}" dt="2024-10-21T09:36:05.364" v="2219" actId="14100"/>
          <ac:spMkLst>
            <pc:docMk/>
            <pc:sldMk cId="391806732" sldId="669"/>
            <ac:spMk id="7" creationId="{0E3DD26D-BBB8-B2A2-69C6-6646F31F2824}"/>
          </ac:spMkLst>
        </pc:spChg>
        <pc:spChg chg="mod">
          <ac:chgData name="LI, Jianqiang" userId="cff57bb5-6b3d-420f-8247-78e7019450b8" providerId="ADAL" clId="{5733EF17-AB39-4DCA-B72F-092CBDB8529B}" dt="2024-10-21T10:50:52.115" v="2265" actId="20577"/>
          <ac:spMkLst>
            <pc:docMk/>
            <pc:sldMk cId="391806732" sldId="669"/>
            <ac:spMk id="11" creationId="{3EEA725B-360D-DDD8-AA35-9EB51F024E08}"/>
          </ac:spMkLst>
        </pc:spChg>
        <pc:spChg chg="del">
          <ac:chgData name="LI, Jianqiang" userId="cff57bb5-6b3d-420f-8247-78e7019450b8" providerId="ADAL" clId="{5733EF17-AB39-4DCA-B72F-092CBDB8529B}" dt="2024-10-21T11:13:09.454" v="2270" actId="478"/>
          <ac:spMkLst>
            <pc:docMk/>
            <pc:sldMk cId="391806732" sldId="669"/>
            <ac:spMk id="14" creationId="{5AFBF4C4-B802-2129-E174-719769567879}"/>
          </ac:spMkLst>
        </pc:spChg>
        <pc:spChg chg="mod">
          <ac:chgData name="LI, Jianqiang" userId="cff57bb5-6b3d-420f-8247-78e7019450b8" providerId="ADAL" clId="{5733EF17-AB39-4DCA-B72F-092CBDB8529B}" dt="2024-10-21T11:13:52.044" v="2312" actId="14100"/>
          <ac:spMkLst>
            <pc:docMk/>
            <pc:sldMk cId="391806732" sldId="669"/>
            <ac:spMk id="22" creationId="{2B427983-13BA-A117-0742-F8D5D4FB8FE8}"/>
          </ac:spMkLst>
        </pc:spChg>
        <pc:spChg chg="del">
          <ac:chgData name="LI, Jianqiang" userId="cff57bb5-6b3d-420f-8247-78e7019450b8" providerId="ADAL" clId="{5733EF17-AB39-4DCA-B72F-092CBDB8529B}" dt="2024-10-21T11:13:03.753" v="2268" actId="478"/>
          <ac:spMkLst>
            <pc:docMk/>
            <pc:sldMk cId="391806732" sldId="669"/>
            <ac:spMk id="24" creationId="{26E14B30-A686-579C-B292-2EAD29D3A4B3}"/>
          </ac:spMkLst>
        </pc:spChg>
        <pc:spChg chg="mod">
          <ac:chgData name="LI, Jianqiang" userId="cff57bb5-6b3d-420f-8247-78e7019450b8" providerId="ADAL" clId="{5733EF17-AB39-4DCA-B72F-092CBDB8529B}" dt="2024-10-21T11:13:48.007" v="2311" actId="20577"/>
          <ac:spMkLst>
            <pc:docMk/>
            <pc:sldMk cId="391806732" sldId="669"/>
            <ac:spMk id="31" creationId="{482E425E-9142-C0C3-6625-DDA3C96544C1}"/>
          </ac:spMkLst>
        </pc:spChg>
        <pc:spChg chg="mod">
          <ac:chgData name="LI, Jianqiang" userId="cff57bb5-6b3d-420f-8247-78e7019450b8" providerId="ADAL" clId="{5733EF17-AB39-4DCA-B72F-092CBDB8529B}" dt="2024-10-21T11:14:01.631" v="2313" actId="14100"/>
          <ac:spMkLst>
            <pc:docMk/>
            <pc:sldMk cId="391806732" sldId="669"/>
            <ac:spMk id="33" creationId="{E46DB851-3870-AEF9-799F-B7F141DEE93B}"/>
          </ac:spMkLst>
        </pc:spChg>
        <pc:spChg chg="mod">
          <ac:chgData name="LI, Jianqiang" userId="cff57bb5-6b3d-420f-8247-78e7019450b8" providerId="ADAL" clId="{5733EF17-AB39-4DCA-B72F-092CBDB8529B}" dt="2024-10-21T11:13:31.979" v="2291" actId="20577"/>
          <ac:spMkLst>
            <pc:docMk/>
            <pc:sldMk cId="391806732" sldId="669"/>
            <ac:spMk id="41" creationId="{8D0A9712-09AA-A64E-22CA-4B3EB5939B76}"/>
          </ac:spMkLst>
        </pc:spChg>
        <pc:cxnChg chg="mod">
          <ac:chgData name="LI, Jianqiang" userId="cff57bb5-6b3d-420f-8247-78e7019450b8" providerId="ADAL" clId="{5733EF17-AB39-4DCA-B72F-092CBDB8529B}" dt="2024-10-21T11:13:52.044" v="2312" actId="14100"/>
          <ac:cxnSpMkLst>
            <pc:docMk/>
            <pc:sldMk cId="391806732" sldId="669"/>
            <ac:cxnSpMk id="25" creationId="{26B54D05-BFEC-3E6D-D9B7-F6B728A2643B}"/>
          </ac:cxnSpMkLst>
        </pc:cxnChg>
        <pc:cxnChg chg="del mod">
          <ac:chgData name="LI, Jianqiang" userId="cff57bb5-6b3d-420f-8247-78e7019450b8" providerId="ADAL" clId="{5733EF17-AB39-4DCA-B72F-092CBDB8529B}" dt="2024-10-21T11:13:04.779" v="2269" actId="478"/>
          <ac:cxnSpMkLst>
            <pc:docMk/>
            <pc:sldMk cId="391806732" sldId="669"/>
            <ac:cxnSpMk id="26" creationId="{CEE40D53-3C27-5678-52A8-5D21137AE1BA}"/>
          </ac:cxnSpMkLst>
        </pc:cxnChg>
        <pc:cxnChg chg="del mod">
          <ac:chgData name="LI, Jianqiang" userId="cff57bb5-6b3d-420f-8247-78e7019450b8" providerId="ADAL" clId="{5733EF17-AB39-4DCA-B72F-092CBDB8529B}" dt="2024-10-21T11:13:10.358" v="2271" actId="478"/>
          <ac:cxnSpMkLst>
            <pc:docMk/>
            <pc:sldMk cId="391806732" sldId="669"/>
            <ac:cxnSpMk id="30" creationId="{1277CDAE-8BDE-B39E-2A22-D3F7233CB451}"/>
          </ac:cxnSpMkLst>
        </pc:cxnChg>
        <pc:cxnChg chg="mod">
          <ac:chgData name="LI, Jianqiang" userId="cff57bb5-6b3d-420f-8247-78e7019450b8" providerId="ADAL" clId="{5733EF17-AB39-4DCA-B72F-092CBDB8529B}" dt="2024-10-21T11:14:01.631" v="2313" actId="14100"/>
          <ac:cxnSpMkLst>
            <pc:docMk/>
            <pc:sldMk cId="391806732" sldId="669"/>
            <ac:cxnSpMk id="34" creationId="{621CE9CA-0D3A-4F75-6C25-FDAA81F8ED32}"/>
          </ac:cxnSpMkLst>
        </pc:cxnChg>
      </pc:sldChg>
      <pc:sldChg chg="addSp delSp modSp add mod">
        <pc:chgData name="LI, Jianqiang" userId="cff57bb5-6b3d-420f-8247-78e7019450b8" providerId="ADAL" clId="{5733EF17-AB39-4DCA-B72F-092CBDB8529B}" dt="2024-10-21T11:30:25.752" v="3211" actId="1076"/>
        <pc:sldMkLst>
          <pc:docMk/>
          <pc:sldMk cId="480264147" sldId="670"/>
        </pc:sldMkLst>
        <pc:spChg chg="mod">
          <ac:chgData name="LI, Jianqiang" userId="cff57bb5-6b3d-420f-8247-78e7019450b8" providerId="ADAL" clId="{5733EF17-AB39-4DCA-B72F-092CBDB8529B}" dt="2024-10-21T11:14:20.788" v="2316" actId="1076"/>
          <ac:spMkLst>
            <pc:docMk/>
            <pc:sldMk cId="480264147" sldId="670"/>
            <ac:spMk id="2" creationId="{62715A2E-656D-EC5D-FDE7-230488526EFC}"/>
          </ac:spMkLst>
        </pc:spChg>
        <pc:spChg chg="del">
          <ac:chgData name="LI, Jianqiang" userId="cff57bb5-6b3d-420f-8247-78e7019450b8" providerId="ADAL" clId="{5733EF17-AB39-4DCA-B72F-092CBDB8529B}" dt="2024-10-21T11:14:25.976" v="2317" actId="478"/>
          <ac:spMkLst>
            <pc:docMk/>
            <pc:sldMk cId="480264147" sldId="670"/>
            <ac:spMk id="4" creationId="{C903FAE4-3A59-50C4-1BA6-A9AEC61D52CB}"/>
          </ac:spMkLst>
        </pc:spChg>
        <pc:spChg chg="del">
          <ac:chgData name="LI, Jianqiang" userId="cff57bb5-6b3d-420f-8247-78e7019450b8" providerId="ADAL" clId="{5733EF17-AB39-4DCA-B72F-092CBDB8529B}" dt="2024-10-21T11:14:18.209" v="2314" actId="478"/>
          <ac:spMkLst>
            <pc:docMk/>
            <pc:sldMk cId="480264147" sldId="670"/>
            <ac:spMk id="5" creationId="{8F36E625-385C-74EA-5F44-3F24878C63BE}"/>
          </ac:spMkLst>
        </pc:spChg>
        <pc:spChg chg="add del mod">
          <ac:chgData name="LI, Jianqiang" userId="cff57bb5-6b3d-420f-8247-78e7019450b8" providerId="ADAL" clId="{5733EF17-AB39-4DCA-B72F-092CBDB8529B}" dt="2024-10-21T11:16:58.287" v="2328" actId="478"/>
          <ac:spMkLst>
            <pc:docMk/>
            <pc:sldMk cId="480264147" sldId="670"/>
            <ac:spMk id="6" creationId="{390BEADB-446C-C27C-7C16-87642DC0B790}"/>
          </ac:spMkLst>
        </pc:spChg>
        <pc:spChg chg="del">
          <ac:chgData name="LI, Jianqiang" userId="cff57bb5-6b3d-420f-8247-78e7019450b8" providerId="ADAL" clId="{5733EF17-AB39-4DCA-B72F-092CBDB8529B}" dt="2024-10-21T11:14:25.976" v="2317" actId="478"/>
          <ac:spMkLst>
            <pc:docMk/>
            <pc:sldMk cId="480264147" sldId="670"/>
            <ac:spMk id="7" creationId="{0E3DD26D-BBB8-B2A2-69C6-6646F31F2824}"/>
          </ac:spMkLst>
        </pc:spChg>
        <pc:spChg chg="add del mod">
          <ac:chgData name="LI, Jianqiang" userId="cff57bb5-6b3d-420f-8247-78e7019450b8" providerId="ADAL" clId="{5733EF17-AB39-4DCA-B72F-092CBDB8529B}" dt="2024-10-21T11:16:59.703" v="2329" actId="478"/>
          <ac:spMkLst>
            <pc:docMk/>
            <pc:sldMk cId="480264147" sldId="670"/>
            <ac:spMk id="9" creationId="{5DAB7DBE-4C55-46D6-8196-3C8487B4E8D1}"/>
          </ac:spMkLst>
        </pc:spChg>
        <pc:spChg chg="add mod">
          <ac:chgData name="LI, Jianqiang" userId="cff57bb5-6b3d-420f-8247-78e7019450b8" providerId="ADAL" clId="{5733EF17-AB39-4DCA-B72F-092CBDB8529B}" dt="2024-10-21T11:17:06.892" v="2330"/>
          <ac:spMkLst>
            <pc:docMk/>
            <pc:sldMk cId="480264147" sldId="670"/>
            <ac:spMk id="10" creationId="{616653C8-4123-DD7A-6167-694398D23BC9}"/>
          </ac:spMkLst>
        </pc:spChg>
        <pc:spChg chg="del">
          <ac:chgData name="LI, Jianqiang" userId="cff57bb5-6b3d-420f-8247-78e7019450b8" providerId="ADAL" clId="{5733EF17-AB39-4DCA-B72F-092CBDB8529B}" dt="2024-10-21T11:14:27.406" v="2318" actId="478"/>
          <ac:spMkLst>
            <pc:docMk/>
            <pc:sldMk cId="480264147" sldId="670"/>
            <ac:spMk id="11" creationId="{3EEA725B-360D-DDD8-AA35-9EB51F024E08}"/>
          </ac:spMkLst>
        </pc:spChg>
        <pc:spChg chg="add mod">
          <ac:chgData name="LI, Jianqiang" userId="cff57bb5-6b3d-420f-8247-78e7019450b8" providerId="ADAL" clId="{5733EF17-AB39-4DCA-B72F-092CBDB8529B}" dt="2024-10-21T11:19:39.377" v="2458" actId="14100"/>
          <ac:spMkLst>
            <pc:docMk/>
            <pc:sldMk cId="480264147" sldId="670"/>
            <ac:spMk id="12" creationId="{84BC64CF-8ADC-8582-D824-067AB24931BD}"/>
          </ac:spMkLst>
        </pc:spChg>
        <pc:spChg chg="add mod">
          <ac:chgData name="LI, Jianqiang" userId="cff57bb5-6b3d-420f-8247-78e7019450b8" providerId="ADAL" clId="{5733EF17-AB39-4DCA-B72F-092CBDB8529B}" dt="2024-10-21T11:18:48.521" v="2420"/>
          <ac:spMkLst>
            <pc:docMk/>
            <pc:sldMk cId="480264147" sldId="670"/>
            <ac:spMk id="13" creationId="{1083BBBE-1D79-5F33-67DF-962824CF0BA5}"/>
          </ac:spMkLst>
        </pc:spChg>
        <pc:spChg chg="del">
          <ac:chgData name="LI, Jianqiang" userId="cff57bb5-6b3d-420f-8247-78e7019450b8" providerId="ADAL" clId="{5733EF17-AB39-4DCA-B72F-092CBDB8529B}" dt="2024-10-21T11:14:25.976" v="2317" actId="478"/>
          <ac:spMkLst>
            <pc:docMk/>
            <pc:sldMk cId="480264147" sldId="670"/>
            <ac:spMk id="14" creationId="{5AFBF4C4-B802-2129-E174-719769567879}"/>
          </ac:spMkLst>
        </pc:spChg>
        <pc:spChg chg="add mod">
          <ac:chgData name="LI, Jianqiang" userId="cff57bb5-6b3d-420f-8247-78e7019450b8" providerId="ADAL" clId="{5733EF17-AB39-4DCA-B72F-092CBDB8529B}" dt="2024-10-21T11:18:48.521" v="2420"/>
          <ac:spMkLst>
            <pc:docMk/>
            <pc:sldMk cId="480264147" sldId="670"/>
            <ac:spMk id="16" creationId="{5A2EDA33-F656-A3A2-2EE5-468D91543834}"/>
          </ac:spMkLst>
        </pc:spChg>
        <pc:spChg chg="add mod">
          <ac:chgData name="LI, Jianqiang" userId="cff57bb5-6b3d-420f-8247-78e7019450b8" providerId="ADAL" clId="{5733EF17-AB39-4DCA-B72F-092CBDB8529B}" dt="2024-10-21T11:18:48.521" v="2420"/>
          <ac:spMkLst>
            <pc:docMk/>
            <pc:sldMk cId="480264147" sldId="670"/>
            <ac:spMk id="18" creationId="{2274B260-06FE-67DA-E8E4-0DEC95ECBA87}"/>
          </ac:spMkLst>
        </pc:spChg>
        <pc:spChg chg="add mod">
          <ac:chgData name="LI, Jianqiang" userId="cff57bb5-6b3d-420f-8247-78e7019450b8" providerId="ADAL" clId="{5733EF17-AB39-4DCA-B72F-092CBDB8529B}" dt="2024-10-21T11:30:25.752" v="3211" actId="1076"/>
          <ac:spMkLst>
            <pc:docMk/>
            <pc:sldMk cId="480264147" sldId="670"/>
            <ac:spMk id="20" creationId="{41D8A029-D10D-48FA-45D4-FF9C5467C7CD}"/>
          </ac:spMkLst>
        </pc:spChg>
        <pc:spChg chg="del">
          <ac:chgData name="LI, Jianqiang" userId="cff57bb5-6b3d-420f-8247-78e7019450b8" providerId="ADAL" clId="{5733EF17-AB39-4DCA-B72F-092CBDB8529B}" dt="2024-10-21T11:14:25.976" v="2317" actId="478"/>
          <ac:spMkLst>
            <pc:docMk/>
            <pc:sldMk cId="480264147" sldId="670"/>
            <ac:spMk id="22" creationId="{2B427983-13BA-A117-0742-F8D5D4FB8FE8}"/>
          </ac:spMkLst>
        </pc:spChg>
        <pc:spChg chg="del">
          <ac:chgData name="LI, Jianqiang" userId="cff57bb5-6b3d-420f-8247-78e7019450b8" providerId="ADAL" clId="{5733EF17-AB39-4DCA-B72F-092CBDB8529B}" dt="2024-10-21T11:14:25.976" v="2317" actId="478"/>
          <ac:spMkLst>
            <pc:docMk/>
            <pc:sldMk cId="480264147" sldId="670"/>
            <ac:spMk id="24" creationId="{26E14B30-A686-579C-B292-2EAD29D3A4B3}"/>
          </ac:spMkLst>
        </pc:spChg>
        <pc:spChg chg="del">
          <ac:chgData name="LI, Jianqiang" userId="cff57bb5-6b3d-420f-8247-78e7019450b8" providerId="ADAL" clId="{5733EF17-AB39-4DCA-B72F-092CBDB8529B}" dt="2024-10-21T11:14:25.976" v="2317" actId="478"/>
          <ac:spMkLst>
            <pc:docMk/>
            <pc:sldMk cId="480264147" sldId="670"/>
            <ac:spMk id="31" creationId="{482E425E-9142-C0C3-6625-DDA3C96544C1}"/>
          </ac:spMkLst>
        </pc:spChg>
        <pc:spChg chg="del">
          <ac:chgData name="LI, Jianqiang" userId="cff57bb5-6b3d-420f-8247-78e7019450b8" providerId="ADAL" clId="{5733EF17-AB39-4DCA-B72F-092CBDB8529B}" dt="2024-10-21T11:14:25.976" v="2317" actId="478"/>
          <ac:spMkLst>
            <pc:docMk/>
            <pc:sldMk cId="480264147" sldId="670"/>
            <ac:spMk id="33" creationId="{E46DB851-3870-AEF9-799F-B7F141DEE93B}"/>
          </ac:spMkLst>
        </pc:spChg>
        <pc:spChg chg="del">
          <ac:chgData name="LI, Jianqiang" userId="cff57bb5-6b3d-420f-8247-78e7019450b8" providerId="ADAL" clId="{5733EF17-AB39-4DCA-B72F-092CBDB8529B}" dt="2024-10-21T11:14:25.976" v="2317" actId="478"/>
          <ac:spMkLst>
            <pc:docMk/>
            <pc:sldMk cId="480264147" sldId="670"/>
            <ac:spMk id="41" creationId="{8D0A9712-09AA-A64E-22CA-4B3EB5939B76}"/>
          </ac:spMkLst>
        </pc:spChg>
        <pc:cxnChg chg="add mod">
          <ac:chgData name="LI, Jianqiang" userId="cff57bb5-6b3d-420f-8247-78e7019450b8" providerId="ADAL" clId="{5733EF17-AB39-4DCA-B72F-092CBDB8529B}" dt="2024-10-21T11:18:48.521" v="2420"/>
          <ac:cxnSpMkLst>
            <pc:docMk/>
            <pc:sldMk cId="480264147" sldId="670"/>
            <ac:cxnSpMk id="15" creationId="{B17C02C4-B902-348B-3816-FA871A7BE389}"/>
          </ac:cxnSpMkLst>
        </pc:cxnChg>
        <pc:cxnChg chg="add mod">
          <ac:chgData name="LI, Jianqiang" userId="cff57bb5-6b3d-420f-8247-78e7019450b8" providerId="ADAL" clId="{5733EF17-AB39-4DCA-B72F-092CBDB8529B}" dt="2024-10-21T11:18:48.521" v="2420"/>
          <ac:cxnSpMkLst>
            <pc:docMk/>
            <pc:sldMk cId="480264147" sldId="670"/>
            <ac:cxnSpMk id="17" creationId="{1F867C74-EFFD-2300-CB40-C48A4F74A23B}"/>
          </ac:cxnSpMkLst>
        </pc:cxnChg>
        <pc:cxnChg chg="add mod">
          <ac:chgData name="LI, Jianqiang" userId="cff57bb5-6b3d-420f-8247-78e7019450b8" providerId="ADAL" clId="{5733EF17-AB39-4DCA-B72F-092CBDB8529B}" dt="2024-10-21T11:18:48.521" v="2420"/>
          <ac:cxnSpMkLst>
            <pc:docMk/>
            <pc:sldMk cId="480264147" sldId="670"/>
            <ac:cxnSpMk id="19" creationId="{FC994C87-1976-F049-47E4-89E3605FD7AB}"/>
          </ac:cxnSpMkLst>
        </pc:cxnChg>
        <pc:cxnChg chg="del mod">
          <ac:chgData name="LI, Jianqiang" userId="cff57bb5-6b3d-420f-8247-78e7019450b8" providerId="ADAL" clId="{5733EF17-AB39-4DCA-B72F-092CBDB8529B}" dt="2024-10-21T11:14:25.976" v="2317" actId="478"/>
          <ac:cxnSpMkLst>
            <pc:docMk/>
            <pc:sldMk cId="480264147" sldId="670"/>
            <ac:cxnSpMk id="25" creationId="{26B54D05-BFEC-3E6D-D9B7-F6B728A2643B}"/>
          </ac:cxnSpMkLst>
        </pc:cxnChg>
        <pc:cxnChg chg="del mod">
          <ac:chgData name="LI, Jianqiang" userId="cff57bb5-6b3d-420f-8247-78e7019450b8" providerId="ADAL" clId="{5733EF17-AB39-4DCA-B72F-092CBDB8529B}" dt="2024-10-21T11:14:25.976" v="2317" actId="478"/>
          <ac:cxnSpMkLst>
            <pc:docMk/>
            <pc:sldMk cId="480264147" sldId="670"/>
            <ac:cxnSpMk id="26" creationId="{CEE40D53-3C27-5678-52A8-5D21137AE1BA}"/>
          </ac:cxnSpMkLst>
        </pc:cxnChg>
        <pc:cxnChg chg="del mod">
          <ac:chgData name="LI, Jianqiang" userId="cff57bb5-6b3d-420f-8247-78e7019450b8" providerId="ADAL" clId="{5733EF17-AB39-4DCA-B72F-092CBDB8529B}" dt="2024-10-21T11:14:25.976" v="2317" actId="478"/>
          <ac:cxnSpMkLst>
            <pc:docMk/>
            <pc:sldMk cId="480264147" sldId="670"/>
            <ac:cxnSpMk id="30" creationId="{1277CDAE-8BDE-B39E-2A22-D3F7233CB451}"/>
          </ac:cxnSpMkLst>
        </pc:cxnChg>
        <pc:cxnChg chg="del mod">
          <ac:chgData name="LI, Jianqiang" userId="cff57bb5-6b3d-420f-8247-78e7019450b8" providerId="ADAL" clId="{5733EF17-AB39-4DCA-B72F-092CBDB8529B}" dt="2024-10-21T11:14:25.976" v="2317" actId="478"/>
          <ac:cxnSpMkLst>
            <pc:docMk/>
            <pc:sldMk cId="480264147" sldId="670"/>
            <ac:cxnSpMk id="32" creationId="{E7437B0A-02DF-8F9A-C9FF-8C9425046AE2}"/>
          </ac:cxnSpMkLst>
        </pc:cxnChg>
        <pc:cxnChg chg="del mod">
          <ac:chgData name="LI, Jianqiang" userId="cff57bb5-6b3d-420f-8247-78e7019450b8" providerId="ADAL" clId="{5733EF17-AB39-4DCA-B72F-092CBDB8529B}" dt="2024-10-21T11:14:25.976" v="2317" actId="478"/>
          <ac:cxnSpMkLst>
            <pc:docMk/>
            <pc:sldMk cId="480264147" sldId="670"/>
            <ac:cxnSpMk id="34" creationId="{621CE9CA-0D3A-4F75-6C25-FDAA81F8ED32}"/>
          </ac:cxnSpMkLst>
        </pc:cxnChg>
        <pc:cxnChg chg="del mod">
          <ac:chgData name="LI, Jianqiang" userId="cff57bb5-6b3d-420f-8247-78e7019450b8" providerId="ADAL" clId="{5733EF17-AB39-4DCA-B72F-092CBDB8529B}" dt="2024-10-21T11:14:25.976" v="2317" actId="478"/>
          <ac:cxnSpMkLst>
            <pc:docMk/>
            <pc:sldMk cId="480264147" sldId="670"/>
            <ac:cxnSpMk id="43" creationId="{0EF87AF6-CCC8-DA2F-C4A9-A6038D97CC4F}"/>
          </ac:cxnSpMkLst>
        </pc:cxnChg>
      </pc:sldChg>
      <pc:sldChg chg="addSp delSp modSp add del mod modTransition">
        <pc:chgData name="LI, Jianqiang" userId="cff57bb5-6b3d-420f-8247-78e7019450b8" providerId="ADAL" clId="{5733EF17-AB39-4DCA-B72F-092CBDB8529B}" dt="2024-10-21T12:10:58.080" v="3593" actId="478"/>
        <pc:sldMkLst>
          <pc:docMk/>
          <pc:sldMk cId="3847876216" sldId="2840"/>
        </pc:sldMkLst>
        <pc:spChg chg="mod">
          <ac:chgData name="LI, Jianqiang" userId="cff57bb5-6b3d-420f-8247-78e7019450b8" providerId="ADAL" clId="{5733EF17-AB39-4DCA-B72F-092CBDB8529B}" dt="2024-10-21T11:39:12.125" v="3319" actId="20577"/>
          <ac:spMkLst>
            <pc:docMk/>
            <pc:sldMk cId="3847876216" sldId="2840"/>
            <ac:spMk id="2" creationId="{00000000-0000-0000-0000-000000000000}"/>
          </ac:spMkLst>
        </pc:spChg>
        <pc:spChg chg="mod">
          <ac:chgData name="LI, Jianqiang" userId="cff57bb5-6b3d-420f-8247-78e7019450b8" providerId="ADAL" clId="{5733EF17-AB39-4DCA-B72F-092CBDB8529B}" dt="2024-10-21T12:10:48.081" v="3590" actId="20577"/>
          <ac:spMkLst>
            <pc:docMk/>
            <pc:sldMk cId="3847876216" sldId="2840"/>
            <ac:spMk id="3" creationId="{00000000-0000-0000-0000-000000000000}"/>
          </ac:spMkLst>
        </pc:spChg>
        <pc:spChg chg="mod">
          <ac:chgData name="LI, Jianqiang" userId="cff57bb5-6b3d-420f-8247-78e7019450b8" providerId="ADAL" clId="{5733EF17-AB39-4DCA-B72F-092CBDB8529B}" dt="2024-10-21T11:36:46.214" v="3257"/>
          <ac:spMkLst>
            <pc:docMk/>
            <pc:sldMk cId="3847876216" sldId="2840"/>
            <ac:spMk id="5" creationId="{00000000-0000-0000-0000-000000000000}"/>
          </ac:spMkLst>
        </pc:spChg>
        <pc:picChg chg="add del mod">
          <ac:chgData name="LI, Jianqiang" userId="cff57bb5-6b3d-420f-8247-78e7019450b8" providerId="ADAL" clId="{5733EF17-AB39-4DCA-B72F-092CBDB8529B}" dt="2024-10-21T12:10:58.080" v="3593" actId="478"/>
          <ac:picMkLst>
            <pc:docMk/>
            <pc:sldMk cId="3847876216" sldId="2840"/>
            <ac:picMk id="7" creationId="{85710C8B-A0B6-CFBB-3157-A9B3693A12BD}"/>
          </ac:picMkLst>
        </pc:picChg>
      </pc:sldChg>
      <pc:sldChg chg="modSp add mod">
        <pc:chgData name="LI, Jianqiang" userId="cff57bb5-6b3d-420f-8247-78e7019450b8" providerId="ADAL" clId="{5733EF17-AB39-4DCA-B72F-092CBDB8529B}" dt="2024-10-21T11:39:18.053" v="3327" actId="20577"/>
        <pc:sldMkLst>
          <pc:docMk/>
          <pc:sldMk cId="2626358373" sldId="2841"/>
        </pc:sldMkLst>
        <pc:spChg chg="mod">
          <ac:chgData name="LI, Jianqiang" userId="cff57bb5-6b3d-420f-8247-78e7019450b8" providerId="ADAL" clId="{5733EF17-AB39-4DCA-B72F-092CBDB8529B}" dt="2024-10-21T11:39:18.053" v="3327" actId="20577"/>
          <ac:spMkLst>
            <pc:docMk/>
            <pc:sldMk cId="2626358373" sldId="2841"/>
            <ac:spMk id="2" creationId="{00000000-0000-0000-0000-000000000000}"/>
          </ac:spMkLst>
        </pc:spChg>
      </pc:sldChg>
      <pc:sldChg chg="addSp delSp modSp add mod ord">
        <pc:chgData name="LI, Jianqiang" userId="cff57bb5-6b3d-420f-8247-78e7019450b8" providerId="ADAL" clId="{5733EF17-AB39-4DCA-B72F-092CBDB8529B}" dt="2024-10-21T12:11:36.096" v="3602" actId="1076"/>
        <pc:sldMkLst>
          <pc:docMk/>
          <pc:sldMk cId="2745639956" sldId="2842"/>
        </pc:sldMkLst>
        <pc:spChg chg="mod">
          <ac:chgData name="LI, Jianqiang" userId="cff57bb5-6b3d-420f-8247-78e7019450b8" providerId="ADAL" clId="{5733EF17-AB39-4DCA-B72F-092CBDB8529B}" dt="2024-10-21T11:39:40.896" v="3330" actId="20577"/>
          <ac:spMkLst>
            <pc:docMk/>
            <pc:sldMk cId="2745639956" sldId="2842"/>
            <ac:spMk id="2" creationId="{62715A2E-656D-EC5D-FDE7-230488526EFC}"/>
          </ac:spMkLst>
        </pc:spChg>
        <pc:spChg chg="mod">
          <ac:chgData name="LI, Jianqiang" userId="cff57bb5-6b3d-420f-8247-78e7019450b8" providerId="ADAL" clId="{5733EF17-AB39-4DCA-B72F-092CBDB8529B}" dt="2024-10-21T12:11:25.638" v="3601" actId="14100"/>
          <ac:spMkLst>
            <pc:docMk/>
            <pc:sldMk cId="2745639956" sldId="2842"/>
            <ac:spMk id="5" creationId="{8F36E625-385C-74EA-5F44-3F24878C63BE}"/>
          </ac:spMkLst>
        </pc:spChg>
        <pc:spChg chg="add mod">
          <ac:chgData name="LI, Jianqiang" userId="cff57bb5-6b3d-420f-8247-78e7019450b8" providerId="ADAL" clId="{5733EF17-AB39-4DCA-B72F-092CBDB8529B}" dt="2024-10-21T12:00:45.705" v="3561" actId="20577"/>
          <ac:spMkLst>
            <pc:docMk/>
            <pc:sldMk cId="2745639956" sldId="2842"/>
            <ac:spMk id="6" creationId="{07FDE1E9-6D3C-4EAF-2200-AF509DAEC11F}"/>
          </ac:spMkLst>
        </pc:spChg>
        <pc:spChg chg="mod">
          <ac:chgData name="LI, Jianqiang" userId="cff57bb5-6b3d-420f-8247-78e7019450b8" providerId="ADAL" clId="{5733EF17-AB39-4DCA-B72F-092CBDB8529B}" dt="2024-10-21T11:57:07.271" v="3378" actId="1036"/>
          <ac:spMkLst>
            <pc:docMk/>
            <pc:sldMk cId="2745639956" sldId="2842"/>
            <ac:spMk id="7" creationId="{0E3DD26D-BBB8-B2A2-69C6-6646F31F2824}"/>
          </ac:spMkLst>
        </pc:spChg>
        <pc:spChg chg="del">
          <ac:chgData name="LI, Jianqiang" userId="cff57bb5-6b3d-420f-8247-78e7019450b8" providerId="ADAL" clId="{5733EF17-AB39-4DCA-B72F-092CBDB8529B}" dt="2024-10-21T11:55:53.012" v="3335" actId="478"/>
          <ac:spMkLst>
            <pc:docMk/>
            <pc:sldMk cId="2745639956" sldId="2842"/>
            <ac:spMk id="11" creationId="{3EEA725B-360D-DDD8-AA35-9EB51F024E08}"/>
          </ac:spMkLst>
        </pc:spChg>
        <pc:spChg chg="del">
          <ac:chgData name="LI, Jianqiang" userId="cff57bb5-6b3d-420f-8247-78e7019450b8" providerId="ADAL" clId="{5733EF17-AB39-4DCA-B72F-092CBDB8529B}" dt="2024-10-21T11:55:55.435" v="3336" actId="478"/>
          <ac:spMkLst>
            <pc:docMk/>
            <pc:sldMk cId="2745639956" sldId="2842"/>
            <ac:spMk id="14" creationId="{5AFBF4C4-B802-2129-E174-719769567879}"/>
          </ac:spMkLst>
        </pc:spChg>
        <pc:spChg chg="del">
          <ac:chgData name="LI, Jianqiang" userId="cff57bb5-6b3d-420f-8247-78e7019450b8" providerId="ADAL" clId="{5733EF17-AB39-4DCA-B72F-092CBDB8529B}" dt="2024-10-21T11:55:59.406" v="3340" actId="478"/>
          <ac:spMkLst>
            <pc:docMk/>
            <pc:sldMk cId="2745639956" sldId="2842"/>
            <ac:spMk id="22" creationId="{2B427983-13BA-A117-0742-F8D5D4FB8FE8}"/>
          </ac:spMkLst>
        </pc:spChg>
        <pc:spChg chg="del mod">
          <ac:chgData name="LI, Jianqiang" userId="cff57bb5-6b3d-420f-8247-78e7019450b8" providerId="ADAL" clId="{5733EF17-AB39-4DCA-B72F-092CBDB8529B}" dt="2024-10-21T11:59:24.576" v="3412" actId="478"/>
          <ac:spMkLst>
            <pc:docMk/>
            <pc:sldMk cId="2745639956" sldId="2842"/>
            <ac:spMk id="24" creationId="{26E14B30-A686-579C-B292-2EAD29D3A4B3}"/>
          </ac:spMkLst>
        </pc:spChg>
        <pc:spChg chg="del">
          <ac:chgData name="LI, Jianqiang" userId="cff57bb5-6b3d-420f-8247-78e7019450b8" providerId="ADAL" clId="{5733EF17-AB39-4DCA-B72F-092CBDB8529B}" dt="2024-10-21T11:56:01.008" v="3342" actId="478"/>
          <ac:spMkLst>
            <pc:docMk/>
            <pc:sldMk cId="2745639956" sldId="2842"/>
            <ac:spMk id="31" creationId="{482E425E-9142-C0C3-6625-DDA3C96544C1}"/>
          </ac:spMkLst>
        </pc:spChg>
        <pc:spChg chg="del mod">
          <ac:chgData name="LI, Jianqiang" userId="cff57bb5-6b3d-420f-8247-78e7019450b8" providerId="ADAL" clId="{5733EF17-AB39-4DCA-B72F-092CBDB8529B}" dt="2024-10-21T11:59:26.787" v="3414" actId="478"/>
          <ac:spMkLst>
            <pc:docMk/>
            <pc:sldMk cId="2745639956" sldId="2842"/>
            <ac:spMk id="33" creationId="{E46DB851-3870-AEF9-799F-B7F141DEE93B}"/>
          </ac:spMkLst>
        </pc:spChg>
        <pc:spChg chg="del">
          <ac:chgData name="LI, Jianqiang" userId="cff57bb5-6b3d-420f-8247-78e7019450b8" providerId="ADAL" clId="{5733EF17-AB39-4DCA-B72F-092CBDB8529B}" dt="2024-10-21T11:55:58.125" v="3339" actId="478"/>
          <ac:spMkLst>
            <pc:docMk/>
            <pc:sldMk cId="2745639956" sldId="2842"/>
            <ac:spMk id="41" creationId="{8D0A9712-09AA-A64E-22CA-4B3EB5939B76}"/>
          </ac:spMkLst>
        </pc:spChg>
        <pc:picChg chg="add del mod">
          <ac:chgData name="LI, Jianqiang" userId="cff57bb5-6b3d-420f-8247-78e7019450b8" providerId="ADAL" clId="{5733EF17-AB39-4DCA-B72F-092CBDB8529B}" dt="2024-10-21T12:10:19.473" v="3571" actId="478"/>
          <ac:picMkLst>
            <pc:docMk/>
            <pc:sldMk cId="2745639956" sldId="2842"/>
            <ac:picMk id="10" creationId="{D93F4A08-17D4-575B-8F6A-D0DFB33B82B9}"/>
          </ac:picMkLst>
        </pc:picChg>
        <pc:picChg chg="add mod modCrop">
          <ac:chgData name="LI, Jianqiang" userId="cff57bb5-6b3d-420f-8247-78e7019450b8" providerId="ADAL" clId="{5733EF17-AB39-4DCA-B72F-092CBDB8529B}" dt="2024-10-21T12:11:36.096" v="3602" actId="1076"/>
          <ac:picMkLst>
            <pc:docMk/>
            <pc:sldMk cId="2745639956" sldId="2842"/>
            <ac:picMk id="13" creationId="{2BEE95F7-2BEC-0019-6DE2-41C04A065226}"/>
          </ac:picMkLst>
        </pc:picChg>
        <pc:cxnChg chg="del mod">
          <ac:chgData name="LI, Jianqiang" userId="cff57bb5-6b3d-420f-8247-78e7019450b8" providerId="ADAL" clId="{5733EF17-AB39-4DCA-B72F-092CBDB8529B}" dt="2024-10-21T11:56:00.010" v="3341" actId="478"/>
          <ac:cxnSpMkLst>
            <pc:docMk/>
            <pc:sldMk cId="2745639956" sldId="2842"/>
            <ac:cxnSpMk id="25" creationId="{26B54D05-BFEC-3E6D-D9B7-F6B728A2643B}"/>
          </ac:cxnSpMkLst>
        </pc:cxnChg>
        <pc:cxnChg chg="del mod">
          <ac:chgData name="LI, Jianqiang" userId="cff57bb5-6b3d-420f-8247-78e7019450b8" providerId="ADAL" clId="{5733EF17-AB39-4DCA-B72F-092CBDB8529B}" dt="2024-10-21T11:59:25.283" v="3413" actId="478"/>
          <ac:cxnSpMkLst>
            <pc:docMk/>
            <pc:sldMk cId="2745639956" sldId="2842"/>
            <ac:cxnSpMk id="26" creationId="{CEE40D53-3C27-5678-52A8-5D21137AE1BA}"/>
          </ac:cxnSpMkLst>
        </pc:cxnChg>
        <pc:cxnChg chg="del mod">
          <ac:chgData name="LI, Jianqiang" userId="cff57bb5-6b3d-420f-8247-78e7019450b8" providerId="ADAL" clId="{5733EF17-AB39-4DCA-B72F-092CBDB8529B}" dt="2024-10-21T11:55:56.608" v="3337" actId="478"/>
          <ac:cxnSpMkLst>
            <pc:docMk/>
            <pc:sldMk cId="2745639956" sldId="2842"/>
            <ac:cxnSpMk id="30" creationId="{1277CDAE-8BDE-B39E-2A22-D3F7233CB451}"/>
          </ac:cxnSpMkLst>
        </pc:cxnChg>
        <pc:cxnChg chg="del mod">
          <ac:chgData name="LI, Jianqiang" userId="cff57bb5-6b3d-420f-8247-78e7019450b8" providerId="ADAL" clId="{5733EF17-AB39-4DCA-B72F-092CBDB8529B}" dt="2024-10-21T11:56:01.728" v="3343" actId="478"/>
          <ac:cxnSpMkLst>
            <pc:docMk/>
            <pc:sldMk cId="2745639956" sldId="2842"/>
            <ac:cxnSpMk id="32" creationId="{E7437B0A-02DF-8F9A-C9FF-8C9425046AE2}"/>
          </ac:cxnSpMkLst>
        </pc:cxnChg>
        <pc:cxnChg chg="del mod">
          <ac:chgData name="LI, Jianqiang" userId="cff57bb5-6b3d-420f-8247-78e7019450b8" providerId="ADAL" clId="{5733EF17-AB39-4DCA-B72F-092CBDB8529B}" dt="2024-10-21T11:59:27.705" v="3415" actId="478"/>
          <ac:cxnSpMkLst>
            <pc:docMk/>
            <pc:sldMk cId="2745639956" sldId="2842"/>
            <ac:cxnSpMk id="34" creationId="{621CE9CA-0D3A-4F75-6C25-FDAA81F8ED32}"/>
          </ac:cxnSpMkLst>
        </pc:cxnChg>
        <pc:cxnChg chg="del mod">
          <ac:chgData name="LI, Jianqiang" userId="cff57bb5-6b3d-420f-8247-78e7019450b8" providerId="ADAL" clId="{5733EF17-AB39-4DCA-B72F-092CBDB8529B}" dt="2024-10-21T11:55:57.145" v="3338" actId="478"/>
          <ac:cxnSpMkLst>
            <pc:docMk/>
            <pc:sldMk cId="2745639956" sldId="2842"/>
            <ac:cxnSpMk id="43" creationId="{0EF87AF6-CCC8-DA2F-C4A9-A6038D97CC4F}"/>
          </ac:cxnSpMkLst>
        </pc:cxnChg>
      </pc:sldChg>
      <pc:sldChg chg="addSp modSp add mod">
        <pc:chgData name="LI, Jianqiang" userId="cff57bb5-6b3d-420f-8247-78e7019450b8" providerId="ADAL" clId="{5733EF17-AB39-4DCA-B72F-092CBDB8529B}" dt="2024-10-22T04:48:21.443" v="3770" actId="1076"/>
        <pc:sldMkLst>
          <pc:docMk/>
          <pc:sldMk cId="2284106516" sldId="2844"/>
        </pc:sldMkLst>
        <pc:spChg chg="mod">
          <ac:chgData name="LI, Jianqiang" userId="cff57bb5-6b3d-420f-8247-78e7019450b8" providerId="ADAL" clId="{5733EF17-AB39-4DCA-B72F-092CBDB8529B}" dt="2024-10-22T04:37:27.648" v="3648" actId="20577"/>
          <ac:spMkLst>
            <pc:docMk/>
            <pc:sldMk cId="2284106516" sldId="2844"/>
            <ac:spMk id="2" creationId="{62715A2E-656D-EC5D-FDE7-230488526EFC}"/>
          </ac:spMkLst>
        </pc:spChg>
        <pc:spChg chg="mod">
          <ac:chgData name="LI, Jianqiang" userId="cff57bb5-6b3d-420f-8247-78e7019450b8" providerId="ADAL" clId="{5733EF17-AB39-4DCA-B72F-092CBDB8529B}" dt="2024-10-22T04:48:05.561" v="3769"/>
          <ac:spMkLst>
            <pc:docMk/>
            <pc:sldMk cId="2284106516" sldId="2844"/>
            <ac:spMk id="3" creationId="{36A5FFEE-E22C-7E2F-1F3B-D8658E79FF2E}"/>
          </ac:spMkLst>
        </pc:spChg>
        <pc:spChg chg="add mod">
          <ac:chgData name="LI, Jianqiang" userId="cff57bb5-6b3d-420f-8247-78e7019450b8" providerId="ADAL" clId="{5733EF17-AB39-4DCA-B72F-092CBDB8529B}" dt="2024-10-22T04:48:21.443" v="3770" actId="1076"/>
          <ac:spMkLst>
            <pc:docMk/>
            <pc:sldMk cId="2284106516" sldId="2844"/>
            <ac:spMk id="6" creationId="{A1C4AD29-5C15-774F-AE94-FF606DE598BF}"/>
          </ac:spMkLst>
        </pc:spChg>
        <pc:spChg chg="add">
          <ac:chgData name="LI, Jianqiang" userId="cff57bb5-6b3d-420f-8247-78e7019450b8" providerId="ADAL" clId="{5733EF17-AB39-4DCA-B72F-092CBDB8529B}" dt="2024-10-22T04:48:00.781" v="3767"/>
          <ac:spMkLst>
            <pc:docMk/>
            <pc:sldMk cId="2284106516" sldId="2844"/>
            <ac:spMk id="7" creationId="{A329FFCA-3718-5B3A-C04B-00DE020CD146}"/>
          </ac:spMkLst>
        </pc:spChg>
      </pc:sldChg>
    </pc:docChg>
  </pc:docChgLst>
  <pc:docChgLst>
    <pc:chgData name="LI, Jianqiang" userId="cff57bb5-6b3d-420f-8247-78e7019450b8" providerId="ADAL" clId="{7FD6641B-B20E-440C-9CED-6BEEFC5E54F0}"/>
    <pc:docChg chg="undo redo custSel addSld delSld modSld">
      <pc:chgData name="LI, Jianqiang" userId="cff57bb5-6b3d-420f-8247-78e7019450b8" providerId="ADAL" clId="{7FD6641B-B20E-440C-9CED-6BEEFC5E54F0}" dt="2024-09-30T13:08:46.676" v="1634" actId="1076"/>
      <pc:docMkLst>
        <pc:docMk/>
      </pc:docMkLst>
      <pc:sldChg chg="modSp mod">
        <pc:chgData name="LI, Jianqiang" userId="cff57bb5-6b3d-420f-8247-78e7019450b8" providerId="ADAL" clId="{7FD6641B-B20E-440C-9CED-6BEEFC5E54F0}" dt="2024-09-30T10:56:26.345" v="18" actId="20577"/>
        <pc:sldMkLst>
          <pc:docMk/>
          <pc:sldMk cId="2808513160" sldId="613"/>
        </pc:sldMkLst>
        <pc:spChg chg="mod">
          <ac:chgData name="LI, Jianqiang" userId="cff57bb5-6b3d-420f-8247-78e7019450b8" providerId="ADAL" clId="{7FD6641B-B20E-440C-9CED-6BEEFC5E54F0}" dt="2024-09-30T10:56:26.345" v="18" actId="20577"/>
          <ac:spMkLst>
            <pc:docMk/>
            <pc:sldMk cId="2808513160" sldId="613"/>
            <ac:spMk id="7" creationId="{8D32768C-F15F-6E75-41D1-9F14D317D991}"/>
          </ac:spMkLst>
        </pc:spChg>
      </pc:sldChg>
      <pc:sldChg chg="modSp mod">
        <pc:chgData name="LI, Jianqiang" userId="cff57bb5-6b3d-420f-8247-78e7019450b8" providerId="ADAL" clId="{7FD6641B-B20E-440C-9CED-6BEEFC5E54F0}" dt="2024-09-30T10:58:12.168" v="64" actId="20577"/>
        <pc:sldMkLst>
          <pc:docMk/>
          <pc:sldMk cId="4196136796" sldId="624"/>
        </pc:sldMkLst>
        <pc:spChg chg="mod">
          <ac:chgData name="LI, Jianqiang" userId="cff57bb5-6b3d-420f-8247-78e7019450b8" providerId="ADAL" clId="{7FD6641B-B20E-440C-9CED-6BEEFC5E54F0}" dt="2024-09-30T10:58:12.168" v="64" actId="20577"/>
          <ac:spMkLst>
            <pc:docMk/>
            <pc:sldMk cId="4196136796" sldId="624"/>
            <ac:spMk id="3" creationId="{36A5FFEE-E22C-7E2F-1F3B-D8658E79FF2E}"/>
          </ac:spMkLst>
        </pc:spChg>
      </pc:sldChg>
      <pc:sldChg chg="addSp modSp mod">
        <pc:chgData name="LI, Jianqiang" userId="cff57bb5-6b3d-420f-8247-78e7019450b8" providerId="ADAL" clId="{7FD6641B-B20E-440C-9CED-6BEEFC5E54F0}" dt="2024-09-30T11:39:06.202" v="504" actId="5793"/>
        <pc:sldMkLst>
          <pc:docMk/>
          <pc:sldMk cId="1164986566" sldId="625"/>
        </pc:sldMkLst>
        <pc:spChg chg="mod">
          <ac:chgData name="LI, Jianqiang" userId="cff57bb5-6b3d-420f-8247-78e7019450b8" providerId="ADAL" clId="{7FD6641B-B20E-440C-9CED-6BEEFC5E54F0}" dt="2024-09-30T11:30:06.673" v="415" actId="20577"/>
          <ac:spMkLst>
            <pc:docMk/>
            <pc:sldMk cId="1164986566" sldId="625"/>
            <ac:spMk id="2" creationId="{62715A2E-656D-EC5D-FDE7-230488526EFC}"/>
          </ac:spMkLst>
        </pc:spChg>
        <pc:spChg chg="add">
          <ac:chgData name="LI, Jianqiang" userId="cff57bb5-6b3d-420f-8247-78e7019450b8" providerId="ADAL" clId="{7FD6641B-B20E-440C-9CED-6BEEFC5E54F0}" dt="2024-09-30T11:33:45.642" v="427"/>
          <ac:spMkLst>
            <pc:docMk/>
            <pc:sldMk cId="1164986566" sldId="625"/>
            <ac:spMk id="3" creationId="{6DB42A9E-B0E0-7591-8D55-D12982DFFB9A}"/>
          </ac:spMkLst>
        </pc:spChg>
        <pc:spChg chg="add mod">
          <ac:chgData name="LI, Jianqiang" userId="cff57bb5-6b3d-420f-8247-78e7019450b8" providerId="ADAL" clId="{7FD6641B-B20E-440C-9CED-6BEEFC5E54F0}" dt="2024-09-30T11:38:04.279" v="498" actId="1076"/>
          <ac:spMkLst>
            <pc:docMk/>
            <pc:sldMk cId="1164986566" sldId="625"/>
            <ac:spMk id="5" creationId="{2FDCD3FE-D6B0-4C91-E321-88FD53C77A3E}"/>
          </ac:spMkLst>
        </pc:spChg>
        <pc:spChg chg="add mod">
          <ac:chgData name="LI, Jianqiang" userId="cff57bb5-6b3d-420f-8247-78e7019450b8" providerId="ADAL" clId="{7FD6641B-B20E-440C-9CED-6BEEFC5E54F0}" dt="2024-09-30T11:38:27.983" v="501" actId="1076"/>
          <ac:spMkLst>
            <pc:docMk/>
            <pc:sldMk cId="1164986566" sldId="625"/>
            <ac:spMk id="6" creationId="{11970F9F-5EC6-EC7C-76FE-811228D7001B}"/>
          </ac:spMkLst>
        </pc:spChg>
        <pc:spChg chg="mod">
          <ac:chgData name="LI, Jianqiang" userId="cff57bb5-6b3d-420f-8247-78e7019450b8" providerId="ADAL" clId="{7FD6641B-B20E-440C-9CED-6BEEFC5E54F0}" dt="2024-09-30T11:30:42.262" v="421" actId="20577"/>
          <ac:spMkLst>
            <pc:docMk/>
            <pc:sldMk cId="1164986566" sldId="625"/>
            <ac:spMk id="8" creationId="{1D68554F-5AF8-7E1E-17A3-DE6F9E0E8871}"/>
          </ac:spMkLst>
        </pc:spChg>
        <pc:spChg chg="mod">
          <ac:chgData name="LI, Jianqiang" userId="cff57bb5-6b3d-420f-8247-78e7019450b8" providerId="ADAL" clId="{7FD6641B-B20E-440C-9CED-6BEEFC5E54F0}" dt="2024-09-30T11:33:02.916" v="425" actId="5793"/>
          <ac:spMkLst>
            <pc:docMk/>
            <pc:sldMk cId="1164986566" sldId="625"/>
            <ac:spMk id="17" creationId="{6581B964-F4DA-382E-A5CC-2C7FCE505809}"/>
          </ac:spMkLst>
        </pc:spChg>
        <pc:spChg chg="mod">
          <ac:chgData name="LI, Jianqiang" userId="cff57bb5-6b3d-420f-8247-78e7019450b8" providerId="ADAL" clId="{7FD6641B-B20E-440C-9CED-6BEEFC5E54F0}" dt="2024-09-30T11:35:17.420" v="438" actId="1076"/>
          <ac:spMkLst>
            <pc:docMk/>
            <pc:sldMk cId="1164986566" sldId="625"/>
            <ac:spMk id="18" creationId="{A18B1B3D-31B5-29E2-CF84-EA37A5C3394F}"/>
          </ac:spMkLst>
        </pc:spChg>
        <pc:spChg chg="mod">
          <ac:chgData name="LI, Jianqiang" userId="cff57bb5-6b3d-420f-8247-78e7019450b8" providerId="ADAL" clId="{7FD6641B-B20E-440C-9CED-6BEEFC5E54F0}" dt="2024-09-30T11:35:42.830" v="439" actId="1076"/>
          <ac:spMkLst>
            <pc:docMk/>
            <pc:sldMk cId="1164986566" sldId="625"/>
            <ac:spMk id="19" creationId="{5CABB9FE-E2BB-4A06-2289-2E62E1541A6C}"/>
          </ac:spMkLst>
        </pc:spChg>
        <pc:spChg chg="mod">
          <ac:chgData name="LI, Jianqiang" userId="cff57bb5-6b3d-420f-8247-78e7019450b8" providerId="ADAL" clId="{7FD6641B-B20E-440C-9CED-6BEEFC5E54F0}" dt="2024-09-30T11:39:06.202" v="504" actId="5793"/>
          <ac:spMkLst>
            <pc:docMk/>
            <pc:sldMk cId="1164986566" sldId="625"/>
            <ac:spMk id="20" creationId="{3169D8BD-A06F-D6F6-ABD3-B05ED15363F3}"/>
          </ac:spMkLst>
        </pc:spChg>
      </pc:sldChg>
      <pc:sldChg chg="addSp delSp modSp mod">
        <pc:chgData name="LI, Jianqiang" userId="cff57bb5-6b3d-420f-8247-78e7019450b8" providerId="ADAL" clId="{7FD6641B-B20E-440C-9CED-6BEEFC5E54F0}" dt="2024-09-30T11:27:32.760" v="366"/>
        <pc:sldMkLst>
          <pc:docMk/>
          <pc:sldMk cId="2856971437" sldId="635"/>
        </pc:sldMkLst>
        <pc:spChg chg="mod">
          <ac:chgData name="LI, Jianqiang" userId="cff57bb5-6b3d-420f-8247-78e7019450b8" providerId="ADAL" clId="{7FD6641B-B20E-440C-9CED-6BEEFC5E54F0}" dt="2024-09-30T11:04:58.071" v="170" actId="20577"/>
          <ac:spMkLst>
            <pc:docMk/>
            <pc:sldMk cId="2856971437" sldId="635"/>
            <ac:spMk id="2" creationId="{62715A2E-656D-EC5D-FDE7-230488526EFC}"/>
          </ac:spMkLst>
        </pc:spChg>
        <pc:spChg chg="add mod">
          <ac:chgData name="LI, Jianqiang" userId="cff57bb5-6b3d-420f-8247-78e7019450b8" providerId="ADAL" clId="{7FD6641B-B20E-440C-9CED-6BEEFC5E54F0}" dt="2024-09-30T11:27:32.760" v="366"/>
          <ac:spMkLst>
            <pc:docMk/>
            <pc:sldMk cId="2856971437" sldId="635"/>
            <ac:spMk id="5" creationId="{1685A8AE-1515-1CD8-E585-D9ACDDB386DB}"/>
          </ac:spMkLst>
        </pc:spChg>
        <pc:spChg chg="del mod">
          <ac:chgData name="LI, Jianqiang" userId="cff57bb5-6b3d-420f-8247-78e7019450b8" providerId="ADAL" clId="{7FD6641B-B20E-440C-9CED-6BEEFC5E54F0}" dt="2024-09-30T11:27:27.298" v="365" actId="478"/>
          <ac:spMkLst>
            <pc:docMk/>
            <pc:sldMk cId="2856971437" sldId="635"/>
            <ac:spMk id="22" creationId="{5DCBAE54-B59D-659D-C2B5-B734C662961B}"/>
          </ac:spMkLst>
        </pc:spChg>
      </pc:sldChg>
      <pc:sldChg chg="addSp modSp mod">
        <pc:chgData name="LI, Jianqiang" userId="cff57bb5-6b3d-420f-8247-78e7019450b8" providerId="ADAL" clId="{7FD6641B-B20E-440C-9CED-6BEEFC5E54F0}" dt="2024-09-30T11:48:16.764" v="555" actId="20577"/>
        <pc:sldMkLst>
          <pc:docMk/>
          <pc:sldMk cId="2876691948" sldId="636"/>
        </pc:sldMkLst>
        <pc:spChg chg="mod">
          <ac:chgData name="LI, Jianqiang" userId="cff57bb5-6b3d-420f-8247-78e7019450b8" providerId="ADAL" clId="{7FD6641B-B20E-440C-9CED-6BEEFC5E54F0}" dt="2024-09-30T11:40:48.297" v="517" actId="20577"/>
          <ac:spMkLst>
            <pc:docMk/>
            <pc:sldMk cId="2876691948" sldId="636"/>
            <ac:spMk id="2" creationId="{62715A2E-656D-EC5D-FDE7-230488526EFC}"/>
          </ac:spMkLst>
        </pc:spChg>
        <pc:spChg chg="add">
          <ac:chgData name="LI, Jianqiang" userId="cff57bb5-6b3d-420f-8247-78e7019450b8" providerId="ADAL" clId="{7FD6641B-B20E-440C-9CED-6BEEFC5E54F0}" dt="2024-09-30T11:44:59.049" v="532"/>
          <ac:spMkLst>
            <pc:docMk/>
            <pc:sldMk cId="2876691948" sldId="636"/>
            <ac:spMk id="3" creationId="{954E4F1E-57E8-7E7A-C6C6-29085BFC20F8}"/>
          </ac:spMkLst>
        </pc:spChg>
        <pc:spChg chg="add">
          <ac:chgData name="LI, Jianqiang" userId="cff57bb5-6b3d-420f-8247-78e7019450b8" providerId="ADAL" clId="{7FD6641B-B20E-440C-9CED-6BEEFC5E54F0}" dt="2024-09-30T11:45:18.864" v="534"/>
          <ac:spMkLst>
            <pc:docMk/>
            <pc:sldMk cId="2876691948" sldId="636"/>
            <ac:spMk id="5" creationId="{4CAD8998-F8BF-8869-BB1D-C339F8931E5B}"/>
          </ac:spMkLst>
        </pc:spChg>
        <pc:spChg chg="mod">
          <ac:chgData name="LI, Jianqiang" userId="cff57bb5-6b3d-420f-8247-78e7019450b8" providerId="ADAL" clId="{7FD6641B-B20E-440C-9CED-6BEEFC5E54F0}" dt="2024-09-30T11:42:33.003" v="529" actId="20577"/>
          <ac:spMkLst>
            <pc:docMk/>
            <pc:sldMk cId="2876691948" sldId="636"/>
            <ac:spMk id="8" creationId="{1D68554F-5AF8-7E1E-17A3-DE6F9E0E8871}"/>
          </ac:spMkLst>
        </pc:spChg>
        <pc:spChg chg="mod">
          <ac:chgData name="LI, Jianqiang" userId="cff57bb5-6b3d-420f-8247-78e7019450b8" providerId="ADAL" clId="{7FD6641B-B20E-440C-9CED-6BEEFC5E54F0}" dt="2024-09-30T11:42:27.408" v="526" actId="1076"/>
          <ac:spMkLst>
            <pc:docMk/>
            <pc:sldMk cId="2876691948" sldId="636"/>
            <ac:spMk id="13" creationId="{ED25030F-4FDC-B91B-5C28-8CD4A7CDFC47}"/>
          </ac:spMkLst>
        </pc:spChg>
        <pc:spChg chg="mod">
          <ac:chgData name="LI, Jianqiang" userId="cff57bb5-6b3d-420f-8247-78e7019450b8" providerId="ADAL" clId="{7FD6641B-B20E-440C-9CED-6BEEFC5E54F0}" dt="2024-09-30T11:44:13.974" v="531" actId="5793"/>
          <ac:spMkLst>
            <pc:docMk/>
            <pc:sldMk cId="2876691948" sldId="636"/>
            <ac:spMk id="17" creationId="{6581B964-F4DA-382E-A5CC-2C7FCE505809}"/>
          </ac:spMkLst>
        </pc:spChg>
        <pc:spChg chg="mod">
          <ac:chgData name="LI, Jianqiang" userId="cff57bb5-6b3d-420f-8247-78e7019450b8" providerId="ADAL" clId="{7FD6641B-B20E-440C-9CED-6BEEFC5E54F0}" dt="2024-09-30T11:46:21.326" v="546" actId="1076"/>
          <ac:spMkLst>
            <pc:docMk/>
            <pc:sldMk cId="2876691948" sldId="636"/>
            <ac:spMk id="18" creationId="{A18B1B3D-31B5-29E2-CF84-EA37A5C3394F}"/>
          </ac:spMkLst>
        </pc:spChg>
        <pc:spChg chg="mod">
          <ac:chgData name="LI, Jianqiang" userId="cff57bb5-6b3d-420f-8247-78e7019450b8" providerId="ADAL" clId="{7FD6641B-B20E-440C-9CED-6BEEFC5E54F0}" dt="2024-09-30T11:46:28.212" v="547" actId="1076"/>
          <ac:spMkLst>
            <pc:docMk/>
            <pc:sldMk cId="2876691948" sldId="636"/>
            <ac:spMk id="19" creationId="{5CABB9FE-E2BB-4A06-2289-2E62E1541A6C}"/>
          </ac:spMkLst>
        </pc:spChg>
        <pc:spChg chg="mod">
          <ac:chgData name="LI, Jianqiang" userId="cff57bb5-6b3d-420f-8247-78e7019450b8" providerId="ADAL" clId="{7FD6641B-B20E-440C-9CED-6BEEFC5E54F0}" dt="2024-09-30T11:48:16.764" v="555" actId="20577"/>
          <ac:spMkLst>
            <pc:docMk/>
            <pc:sldMk cId="2876691948" sldId="636"/>
            <ac:spMk id="20" creationId="{3169D8BD-A06F-D6F6-ABD3-B05ED15363F3}"/>
          </ac:spMkLst>
        </pc:spChg>
      </pc:sldChg>
      <pc:sldChg chg="addSp modSp mod">
        <pc:chgData name="LI, Jianqiang" userId="cff57bb5-6b3d-420f-8247-78e7019450b8" providerId="ADAL" clId="{7FD6641B-B20E-440C-9CED-6BEEFC5E54F0}" dt="2024-09-30T11:57:29.299" v="701" actId="5793"/>
        <pc:sldMkLst>
          <pc:docMk/>
          <pc:sldMk cId="2520553328" sldId="637"/>
        </pc:sldMkLst>
        <pc:spChg chg="mod">
          <ac:chgData name="LI, Jianqiang" userId="cff57bb5-6b3d-420f-8247-78e7019450b8" providerId="ADAL" clId="{7FD6641B-B20E-440C-9CED-6BEEFC5E54F0}" dt="2024-09-30T11:54:46.288" v="682" actId="20577"/>
          <ac:spMkLst>
            <pc:docMk/>
            <pc:sldMk cId="2520553328" sldId="637"/>
            <ac:spMk id="2" creationId="{62715A2E-656D-EC5D-FDE7-230488526EFC}"/>
          </ac:spMkLst>
        </pc:spChg>
        <pc:spChg chg="add">
          <ac:chgData name="LI, Jianqiang" userId="cff57bb5-6b3d-420f-8247-78e7019450b8" providerId="ADAL" clId="{7FD6641B-B20E-440C-9CED-6BEEFC5E54F0}" dt="2024-09-30T11:56:05.532" v="691"/>
          <ac:spMkLst>
            <pc:docMk/>
            <pc:sldMk cId="2520553328" sldId="637"/>
            <ac:spMk id="3" creationId="{0E1011CA-3D6B-80AA-70F7-3F5040094DB8}"/>
          </ac:spMkLst>
        </pc:spChg>
        <pc:spChg chg="mod">
          <ac:chgData name="LI, Jianqiang" userId="cff57bb5-6b3d-420f-8247-78e7019450b8" providerId="ADAL" clId="{7FD6641B-B20E-440C-9CED-6BEEFC5E54F0}" dt="2024-09-30T11:55:06.670" v="688" actId="20577"/>
          <ac:spMkLst>
            <pc:docMk/>
            <pc:sldMk cId="2520553328" sldId="637"/>
            <ac:spMk id="8" creationId="{1D68554F-5AF8-7E1E-17A3-DE6F9E0E8871}"/>
          </ac:spMkLst>
        </pc:spChg>
        <pc:spChg chg="mod">
          <ac:chgData name="LI, Jianqiang" userId="cff57bb5-6b3d-420f-8247-78e7019450b8" providerId="ADAL" clId="{7FD6641B-B20E-440C-9CED-6BEEFC5E54F0}" dt="2024-09-30T11:55:43.407" v="690" actId="5793"/>
          <ac:spMkLst>
            <pc:docMk/>
            <pc:sldMk cId="2520553328" sldId="637"/>
            <ac:spMk id="17" creationId="{6581B964-F4DA-382E-A5CC-2C7FCE505809}"/>
          </ac:spMkLst>
        </pc:spChg>
        <pc:spChg chg="mod">
          <ac:chgData name="LI, Jianqiang" userId="cff57bb5-6b3d-420f-8247-78e7019450b8" providerId="ADAL" clId="{7FD6641B-B20E-440C-9CED-6BEEFC5E54F0}" dt="2024-09-30T11:56:25.535" v="696" actId="20577"/>
          <ac:spMkLst>
            <pc:docMk/>
            <pc:sldMk cId="2520553328" sldId="637"/>
            <ac:spMk id="18" creationId="{A18B1B3D-31B5-29E2-CF84-EA37A5C3394F}"/>
          </ac:spMkLst>
        </pc:spChg>
        <pc:spChg chg="mod">
          <ac:chgData name="LI, Jianqiang" userId="cff57bb5-6b3d-420f-8247-78e7019450b8" providerId="ADAL" clId="{7FD6641B-B20E-440C-9CED-6BEEFC5E54F0}" dt="2024-09-30T11:57:29.299" v="701" actId="5793"/>
          <ac:spMkLst>
            <pc:docMk/>
            <pc:sldMk cId="2520553328" sldId="637"/>
            <ac:spMk id="20" creationId="{3169D8BD-A06F-D6F6-ABD3-B05ED15363F3}"/>
          </ac:spMkLst>
        </pc:spChg>
      </pc:sldChg>
      <pc:sldChg chg="del">
        <pc:chgData name="LI, Jianqiang" userId="cff57bb5-6b3d-420f-8247-78e7019450b8" providerId="ADAL" clId="{7FD6641B-B20E-440C-9CED-6BEEFC5E54F0}" dt="2024-09-30T11:59:03.618" v="757" actId="47"/>
        <pc:sldMkLst>
          <pc:docMk/>
          <pc:sldMk cId="6090341" sldId="638"/>
        </pc:sldMkLst>
      </pc:sldChg>
      <pc:sldChg chg="del">
        <pc:chgData name="LI, Jianqiang" userId="cff57bb5-6b3d-420f-8247-78e7019450b8" providerId="ADAL" clId="{7FD6641B-B20E-440C-9CED-6BEEFC5E54F0}" dt="2024-09-30T12:00:58.992" v="819" actId="47"/>
        <pc:sldMkLst>
          <pc:docMk/>
          <pc:sldMk cId="3588725488" sldId="639"/>
        </pc:sldMkLst>
      </pc:sldChg>
      <pc:sldChg chg="del">
        <pc:chgData name="LI, Jianqiang" userId="cff57bb5-6b3d-420f-8247-78e7019450b8" providerId="ADAL" clId="{7FD6641B-B20E-440C-9CED-6BEEFC5E54F0}" dt="2024-09-30T12:01:00.685" v="820" actId="47"/>
        <pc:sldMkLst>
          <pc:docMk/>
          <pc:sldMk cId="378689546" sldId="640"/>
        </pc:sldMkLst>
      </pc:sldChg>
      <pc:sldChg chg="addSp delSp modSp mod">
        <pc:chgData name="LI, Jianqiang" userId="cff57bb5-6b3d-420f-8247-78e7019450b8" providerId="ADAL" clId="{7FD6641B-B20E-440C-9CED-6BEEFC5E54F0}" dt="2024-09-30T12:05:49.368" v="875" actId="14100"/>
        <pc:sldMkLst>
          <pc:docMk/>
          <pc:sldMk cId="2060659652" sldId="642"/>
        </pc:sldMkLst>
        <pc:spChg chg="mod">
          <ac:chgData name="LI, Jianqiang" userId="cff57bb5-6b3d-420f-8247-78e7019450b8" providerId="ADAL" clId="{7FD6641B-B20E-440C-9CED-6BEEFC5E54F0}" dt="2024-09-30T12:03:28.671" v="836" actId="20577"/>
          <ac:spMkLst>
            <pc:docMk/>
            <pc:sldMk cId="2060659652" sldId="642"/>
            <ac:spMk id="2" creationId="{62715A2E-656D-EC5D-FDE7-230488526EFC}"/>
          </ac:spMkLst>
        </pc:spChg>
        <pc:spChg chg="del">
          <ac:chgData name="LI, Jianqiang" userId="cff57bb5-6b3d-420f-8247-78e7019450b8" providerId="ADAL" clId="{7FD6641B-B20E-440C-9CED-6BEEFC5E54F0}" dt="2024-09-30T12:04:18.614" v="842" actId="478"/>
          <ac:spMkLst>
            <pc:docMk/>
            <pc:sldMk cId="2060659652" sldId="642"/>
            <ac:spMk id="3" creationId="{35E5DA3A-C303-88DD-0A47-ED3BBBDE8233}"/>
          </ac:spMkLst>
        </pc:spChg>
        <pc:spChg chg="add mod">
          <ac:chgData name="LI, Jianqiang" userId="cff57bb5-6b3d-420f-8247-78e7019450b8" providerId="ADAL" clId="{7FD6641B-B20E-440C-9CED-6BEEFC5E54F0}" dt="2024-09-30T12:05:49.368" v="875" actId="14100"/>
          <ac:spMkLst>
            <pc:docMk/>
            <pc:sldMk cId="2060659652" sldId="642"/>
            <ac:spMk id="5" creationId="{14771B40-21CF-5E90-3A74-392C5D51EA85}"/>
          </ac:spMkLst>
        </pc:spChg>
        <pc:spChg chg="del">
          <ac:chgData name="LI, Jianqiang" userId="cff57bb5-6b3d-420f-8247-78e7019450b8" providerId="ADAL" clId="{7FD6641B-B20E-440C-9CED-6BEEFC5E54F0}" dt="2024-09-30T12:04:20.319" v="843" actId="478"/>
          <ac:spMkLst>
            <pc:docMk/>
            <pc:sldMk cId="2060659652" sldId="642"/>
            <ac:spMk id="6" creationId="{7EE45859-8B74-CD35-C8F3-849759F3278B}"/>
          </ac:spMkLst>
        </pc:spChg>
        <pc:spChg chg="del">
          <ac:chgData name="LI, Jianqiang" userId="cff57bb5-6b3d-420f-8247-78e7019450b8" providerId="ADAL" clId="{7FD6641B-B20E-440C-9CED-6BEEFC5E54F0}" dt="2024-09-30T12:04:10.023" v="838" actId="478"/>
          <ac:spMkLst>
            <pc:docMk/>
            <pc:sldMk cId="2060659652" sldId="642"/>
            <ac:spMk id="8" creationId="{3048482A-26CD-6A78-76DB-978B6FC022D8}"/>
          </ac:spMkLst>
        </pc:spChg>
        <pc:spChg chg="del">
          <ac:chgData name="LI, Jianqiang" userId="cff57bb5-6b3d-420f-8247-78e7019450b8" providerId="ADAL" clId="{7FD6641B-B20E-440C-9CED-6BEEFC5E54F0}" dt="2024-09-30T12:04:24.134" v="848" actId="478"/>
          <ac:spMkLst>
            <pc:docMk/>
            <pc:sldMk cId="2060659652" sldId="642"/>
            <ac:spMk id="9" creationId="{74711B85-1C2F-4DBF-35CA-8DCBE468A6FA}"/>
          </ac:spMkLst>
        </pc:spChg>
        <pc:spChg chg="del">
          <ac:chgData name="LI, Jianqiang" userId="cff57bb5-6b3d-420f-8247-78e7019450b8" providerId="ADAL" clId="{7FD6641B-B20E-440C-9CED-6BEEFC5E54F0}" dt="2024-09-30T12:04:11.755" v="840" actId="478"/>
          <ac:spMkLst>
            <pc:docMk/>
            <pc:sldMk cId="2060659652" sldId="642"/>
            <ac:spMk id="10" creationId="{6F4E3837-8892-964F-FB2E-D35C0E50373D}"/>
          </ac:spMkLst>
        </pc:spChg>
        <pc:spChg chg="del">
          <ac:chgData name="LI, Jianqiang" userId="cff57bb5-6b3d-420f-8247-78e7019450b8" providerId="ADAL" clId="{7FD6641B-B20E-440C-9CED-6BEEFC5E54F0}" dt="2024-09-30T12:04:10.816" v="839" actId="478"/>
          <ac:spMkLst>
            <pc:docMk/>
            <pc:sldMk cId="2060659652" sldId="642"/>
            <ac:spMk id="16" creationId="{D7E0E3E0-4908-AD85-ACC2-2BB6E0E3D7C1}"/>
          </ac:spMkLst>
        </pc:spChg>
        <pc:spChg chg="del">
          <ac:chgData name="LI, Jianqiang" userId="cff57bb5-6b3d-420f-8247-78e7019450b8" providerId="ADAL" clId="{7FD6641B-B20E-440C-9CED-6BEEFC5E54F0}" dt="2024-09-30T12:04:18.014" v="841" actId="478"/>
          <ac:spMkLst>
            <pc:docMk/>
            <pc:sldMk cId="2060659652" sldId="642"/>
            <ac:spMk id="17" creationId="{2E1FC83A-FC50-61B8-ECB8-E3A1EAD8B237}"/>
          </ac:spMkLst>
        </pc:spChg>
        <pc:cxnChg chg="del mod">
          <ac:chgData name="LI, Jianqiang" userId="cff57bb5-6b3d-420f-8247-78e7019450b8" providerId="ADAL" clId="{7FD6641B-B20E-440C-9CED-6BEEFC5E54F0}" dt="2024-09-30T12:04:23.398" v="847" actId="478"/>
          <ac:cxnSpMkLst>
            <pc:docMk/>
            <pc:sldMk cId="2060659652" sldId="642"/>
            <ac:cxnSpMk id="12" creationId="{F314B3D1-4056-D011-C64C-CD297CB4AE59}"/>
          </ac:cxnSpMkLst>
        </pc:cxnChg>
        <pc:cxnChg chg="del mod">
          <ac:chgData name="LI, Jianqiang" userId="cff57bb5-6b3d-420f-8247-78e7019450b8" providerId="ADAL" clId="{7FD6641B-B20E-440C-9CED-6BEEFC5E54F0}" dt="2024-09-30T12:04:21.360" v="844" actId="478"/>
          <ac:cxnSpMkLst>
            <pc:docMk/>
            <pc:sldMk cId="2060659652" sldId="642"/>
            <ac:cxnSpMk id="18" creationId="{EE8F97F7-2B9E-3047-2FC9-B916CDDEDB1D}"/>
          </ac:cxnSpMkLst>
        </pc:cxnChg>
        <pc:cxnChg chg="del mod">
          <ac:chgData name="LI, Jianqiang" userId="cff57bb5-6b3d-420f-8247-78e7019450b8" providerId="ADAL" clId="{7FD6641B-B20E-440C-9CED-6BEEFC5E54F0}" dt="2024-09-30T12:04:22.589" v="846" actId="478"/>
          <ac:cxnSpMkLst>
            <pc:docMk/>
            <pc:sldMk cId="2060659652" sldId="642"/>
            <ac:cxnSpMk id="21" creationId="{F2399818-F202-0D7F-2B8F-C821FE027F03}"/>
          </ac:cxnSpMkLst>
        </pc:cxnChg>
        <pc:cxnChg chg="del mod">
          <ac:chgData name="LI, Jianqiang" userId="cff57bb5-6b3d-420f-8247-78e7019450b8" providerId="ADAL" clId="{7FD6641B-B20E-440C-9CED-6BEEFC5E54F0}" dt="2024-09-30T12:04:21.871" v="845" actId="478"/>
          <ac:cxnSpMkLst>
            <pc:docMk/>
            <pc:sldMk cId="2060659652" sldId="642"/>
            <ac:cxnSpMk id="25" creationId="{B11A0F1E-1BF9-1932-8DA5-2D409E5DB4C7}"/>
          </ac:cxnSpMkLst>
        </pc:cxnChg>
      </pc:sldChg>
      <pc:sldChg chg="del">
        <pc:chgData name="LI, Jianqiang" userId="cff57bb5-6b3d-420f-8247-78e7019450b8" providerId="ADAL" clId="{7FD6641B-B20E-440C-9CED-6BEEFC5E54F0}" dt="2024-09-30T12:14:09.143" v="974" actId="47"/>
        <pc:sldMkLst>
          <pc:docMk/>
          <pc:sldMk cId="4229940086" sldId="643"/>
        </pc:sldMkLst>
      </pc:sldChg>
      <pc:sldChg chg="add del">
        <pc:chgData name="LI, Jianqiang" userId="cff57bb5-6b3d-420f-8247-78e7019450b8" providerId="ADAL" clId="{7FD6641B-B20E-440C-9CED-6BEEFC5E54F0}" dt="2024-09-30T12:48:44.259" v="1544" actId="47"/>
        <pc:sldMkLst>
          <pc:docMk/>
          <pc:sldMk cId="3302421189" sldId="644"/>
        </pc:sldMkLst>
      </pc:sldChg>
      <pc:sldChg chg="addSp delSp modSp mod">
        <pc:chgData name="LI, Jianqiang" userId="cff57bb5-6b3d-420f-8247-78e7019450b8" providerId="ADAL" clId="{7FD6641B-B20E-440C-9CED-6BEEFC5E54F0}" dt="2024-09-30T12:50:37.494" v="1601" actId="1076"/>
        <pc:sldMkLst>
          <pc:docMk/>
          <pc:sldMk cId="3566911339" sldId="645"/>
        </pc:sldMkLst>
        <pc:spChg chg="mod">
          <ac:chgData name="LI, Jianqiang" userId="cff57bb5-6b3d-420f-8247-78e7019450b8" providerId="ADAL" clId="{7FD6641B-B20E-440C-9CED-6BEEFC5E54F0}" dt="2024-09-30T12:49:46.411" v="1591" actId="20577"/>
          <ac:spMkLst>
            <pc:docMk/>
            <pc:sldMk cId="3566911339" sldId="645"/>
            <ac:spMk id="2" creationId="{62715A2E-656D-EC5D-FDE7-230488526EFC}"/>
          </ac:spMkLst>
        </pc:spChg>
        <pc:spChg chg="add del mod">
          <ac:chgData name="LI, Jianqiang" userId="cff57bb5-6b3d-420f-8247-78e7019450b8" providerId="ADAL" clId="{7FD6641B-B20E-440C-9CED-6BEEFC5E54F0}" dt="2024-09-30T12:50:37.494" v="1601" actId="1076"/>
          <ac:spMkLst>
            <pc:docMk/>
            <pc:sldMk cId="3566911339" sldId="645"/>
            <ac:spMk id="3" creationId="{4F9DF121-5295-B8EB-2410-E170AB4E45F1}"/>
          </ac:spMkLst>
        </pc:spChg>
        <pc:spChg chg="add">
          <ac:chgData name="LI, Jianqiang" userId="cff57bb5-6b3d-420f-8247-78e7019450b8" providerId="ADAL" clId="{7FD6641B-B20E-440C-9CED-6BEEFC5E54F0}" dt="2024-09-30T12:49:51.310" v="1592"/>
          <ac:spMkLst>
            <pc:docMk/>
            <pc:sldMk cId="3566911339" sldId="645"/>
            <ac:spMk id="5" creationId="{291291A2-0E07-1253-F828-51DC0790D5CF}"/>
          </ac:spMkLst>
        </pc:spChg>
        <pc:spChg chg="add mod">
          <ac:chgData name="LI, Jianqiang" userId="cff57bb5-6b3d-420f-8247-78e7019450b8" providerId="ADAL" clId="{7FD6641B-B20E-440C-9CED-6BEEFC5E54F0}" dt="2024-09-30T12:50:16.048" v="1595"/>
          <ac:spMkLst>
            <pc:docMk/>
            <pc:sldMk cId="3566911339" sldId="645"/>
            <ac:spMk id="6" creationId="{B7BB7740-8207-AE59-A1B6-0892D5653535}"/>
          </ac:spMkLst>
        </pc:spChg>
        <pc:spChg chg="del">
          <ac:chgData name="LI, Jianqiang" userId="cff57bb5-6b3d-420f-8247-78e7019450b8" providerId="ADAL" clId="{7FD6641B-B20E-440C-9CED-6BEEFC5E54F0}" dt="2024-09-30T12:50:24.666" v="1599" actId="478"/>
          <ac:spMkLst>
            <pc:docMk/>
            <pc:sldMk cId="3566911339" sldId="645"/>
            <ac:spMk id="7" creationId="{B159820B-810A-2284-B21D-5FC5B32C919A}"/>
          </ac:spMkLst>
        </pc:spChg>
      </pc:sldChg>
      <pc:sldChg chg="modSp mod">
        <pc:chgData name="LI, Jianqiang" userId="cff57bb5-6b3d-420f-8247-78e7019450b8" providerId="ADAL" clId="{7FD6641B-B20E-440C-9CED-6BEEFC5E54F0}" dt="2024-09-30T12:30:05.111" v="1385" actId="20577"/>
        <pc:sldMkLst>
          <pc:docMk/>
          <pc:sldMk cId="1415499555" sldId="646"/>
        </pc:sldMkLst>
        <pc:spChg chg="mod">
          <ac:chgData name="LI, Jianqiang" userId="cff57bb5-6b3d-420f-8247-78e7019450b8" providerId="ADAL" clId="{7FD6641B-B20E-440C-9CED-6BEEFC5E54F0}" dt="2024-09-30T11:02:19.232" v="72" actId="20577"/>
          <ac:spMkLst>
            <pc:docMk/>
            <pc:sldMk cId="1415499555" sldId="646"/>
            <ac:spMk id="2" creationId="{62715A2E-656D-EC5D-FDE7-230488526EFC}"/>
          </ac:spMkLst>
        </pc:spChg>
        <pc:spChg chg="mod">
          <ac:chgData name="LI, Jianqiang" userId="cff57bb5-6b3d-420f-8247-78e7019450b8" providerId="ADAL" clId="{7FD6641B-B20E-440C-9CED-6BEEFC5E54F0}" dt="2024-09-30T12:30:05.111" v="1385" actId="20577"/>
          <ac:spMkLst>
            <pc:docMk/>
            <pc:sldMk cId="1415499555" sldId="646"/>
            <ac:spMk id="3" creationId="{36A5FFEE-E22C-7E2F-1F3B-D8658E79FF2E}"/>
          </ac:spMkLst>
        </pc:spChg>
        <pc:spChg chg="mod">
          <ac:chgData name="LI, Jianqiang" userId="cff57bb5-6b3d-420f-8247-78e7019450b8" providerId="ADAL" clId="{7FD6641B-B20E-440C-9CED-6BEEFC5E54F0}" dt="2024-09-30T11:22:06.107" v="268" actId="1076"/>
          <ac:spMkLst>
            <pc:docMk/>
            <pc:sldMk cId="1415499555" sldId="646"/>
            <ac:spMk id="6" creationId="{059666F3-2E33-F336-CBC8-9499F9D78784}"/>
          </ac:spMkLst>
        </pc:spChg>
      </pc:sldChg>
      <pc:sldChg chg="add del">
        <pc:chgData name="LI, Jianqiang" userId="cff57bb5-6b3d-420f-8247-78e7019450b8" providerId="ADAL" clId="{7FD6641B-B20E-440C-9CED-6BEEFC5E54F0}" dt="2024-09-30T11:27:14.570" v="364" actId="47"/>
        <pc:sldMkLst>
          <pc:docMk/>
          <pc:sldMk cId="3857821750" sldId="647"/>
        </pc:sldMkLst>
      </pc:sldChg>
      <pc:sldChg chg="addSp modSp add mod">
        <pc:chgData name="LI, Jianqiang" userId="cff57bb5-6b3d-420f-8247-78e7019450b8" providerId="ADAL" clId="{7FD6641B-B20E-440C-9CED-6BEEFC5E54F0}" dt="2024-09-30T11:41:55.164" v="525" actId="1076"/>
        <pc:sldMkLst>
          <pc:docMk/>
          <pc:sldMk cId="618963421" sldId="648"/>
        </pc:sldMkLst>
        <pc:spChg chg="mod">
          <ac:chgData name="LI, Jianqiang" userId="cff57bb5-6b3d-420f-8247-78e7019450b8" providerId="ADAL" clId="{7FD6641B-B20E-440C-9CED-6BEEFC5E54F0}" dt="2024-09-30T11:22:30.833" v="272" actId="20577"/>
          <ac:spMkLst>
            <pc:docMk/>
            <pc:sldMk cId="618963421" sldId="648"/>
            <ac:spMk id="2" creationId="{62715A2E-656D-EC5D-FDE7-230488526EFC}"/>
          </ac:spMkLst>
        </pc:spChg>
        <pc:spChg chg="add mod">
          <ac:chgData name="LI, Jianqiang" userId="cff57bb5-6b3d-420f-8247-78e7019450b8" providerId="ADAL" clId="{7FD6641B-B20E-440C-9CED-6BEEFC5E54F0}" dt="2024-09-30T11:25:57.766" v="363" actId="207"/>
          <ac:spMkLst>
            <pc:docMk/>
            <pc:sldMk cId="618963421" sldId="648"/>
            <ac:spMk id="5" creationId="{EA6380A2-20C4-B83D-453D-5410F86E9B40}"/>
          </ac:spMkLst>
        </pc:spChg>
        <pc:spChg chg="mod">
          <ac:chgData name="LI, Jianqiang" userId="cff57bb5-6b3d-420f-8247-78e7019450b8" providerId="ADAL" clId="{7FD6641B-B20E-440C-9CED-6BEEFC5E54F0}" dt="2024-09-30T11:41:55.164" v="525" actId="1076"/>
          <ac:spMkLst>
            <pc:docMk/>
            <pc:sldMk cId="618963421" sldId="648"/>
            <ac:spMk id="22" creationId="{5DCBAE54-B59D-659D-C2B5-B734C662961B}"/>
          </ac:spMkLst>
        </pc:spChg>
      </pc:sldChg>
      <pc:sldChg chg="delSp modSp add mod">
        <pc:chgData name="LI, Jianqiang" userId="cff57bb5-6b3d-420f-8247-78e7019450b8" providerId="ADAL" clId="{7FD6641B-B20E-440C-9CED-6BEEFC5E54F0}" dt="2024-09-30T11:54:13.671" v="667" actId="108"/>
        <pc:sldMkLst>
          <pc:docMk/>
          <pc:sldMk cId="2107550131" sldId="649"/>
        </pc:sldMkLst>
        <pc:spChg chg="mod">
          <ac:chgData name="LI, Jianqiang" userId="cff57bb5-6b3d-420f-8247-78e7019450b8" providerId="ADAL" clId="{7FD6641B-B20E-440C-9CED-6BEEFC5E54F0}" dt="2024-09-30T11:50:40.223" v="610" actId="20577"/>
          <ac:spMkLst>
            <pc:docMk/>
            <pc:sldMk cId="2107550131" sldId="649"/>
            <ac:spMk id="8" creationId="{1D68554F-5AF8-7E1E-17A3-DE6F9E0E8871}"/>
          </ac:spMkLst>
        </pc:spChg>
        <pc:spChg chg="del">
          <ac:chgData name="LI, Jianqiang" userId="cff57bb5-6b3d-420f-8247-78e7019450b8" providerId="ADAL" clId="{7FD6641B-B20E-440C-9CED-6BEEFC5E54F0}" dt="2024-09-30T11:51:03.684" v="611" actId="478"/>
          <ac:spMkLst>
            <pc:docMk/>
            <pc:sldMk cId="2107550131" sldId="649"/>
            <ac:spMk id="13" creationId="{ED25030F-4FDC-B91B-5C28-8CD4A7CDFC47}"/>
          </ac:spMkLst>
        </pc:spChg>
        <pc:spChg chg="del">
          <ac:chgData name="LI, Jianqiang" userId="cff57bb5-6b3d-420f-8247-78e7019450b8" providerId="ADAL" clId="{7FD6641B-B20E-440C-9CED-6BEEFC5E54F0}" dt="2024-09-30T11:51:05.042" v="612" actId="478"/>
          <ac:spMkLst>
            <pc:docMk/>
            <pc:sldMk cId="2107550131" sldId="649"/>
            <ac:spMk id="17" creationId="{6581B964-F4DA-382E-A5CC-2C7FCE505809}"/>
          </ac:spMkLst>
        </pc:spChg>
        <pc:spChg chg="del">
          <ac:chgData name="LI, Jianqiang" userId="cff57bb5-6b3d-420f-8247-78e7019450b8" providerId="ADAL" clId="{7FD6641B-B20E-440C-9CED-6BEEFC5E54F0}" dt="2024-09-30T11:51:06.511" v="613" actId="478"/>
          <ac:spMkLst>
            <pc:docMk/>
            <pc:sldMk cId="2107550131" sldId="649"/>
            <ac:spMk id="18" creationId="{A18B1B3D-31B5-29E2-CF84-EA37A5C3394F}"/>
          </ac:spMkLst>
        </pc:spChg>
        <pc:spChg chg="mod">
          <ac:chgData name="LI, Jianqiang" userId="cff57bb5-6b3d-420f-8247-78e7019450b8" providerId="ADAL" clId="{7FD6641B-B20E-440C-9CED-6BEEFC5E54F0}" dt="2024-09-30T11:51:24.249" v="651" actId="20577"/>
          <ac:spMkLst>
            <pc:docMk/>
            <pc:sldMk cId="2107550131" sldId="649"/>
            <ac:spMk id="19" creationId="{5CABB9FE-E2BB-4A06-2289-2E62E1541A6C}"/>
          </ac:spMkLst>
        </pc:spChg>
        <pc:spChg chg="mod">
          <ac:chgData name="LI, Jianqiang" userId="cff57bb5-6b3d-420f-8247-78e7019450b8" providerId="ADAL" clId="{7FD6641B-B20E-440C-9CED-6BEEFC5E54F0}" dt="2024-09-30T11:54:13.671" v="667" actId="108"/>
          <ac:spMkLst>
            <pc:docMk/>
            <pc:sldMk cId="2107550131" sldId="649"/>
            <ac:spMk id="20" creationId="{3169D8BD-A06F-D6F6-ABD3-B05ED15363F3}"/>
          </ac:spMkLst>
        </pc:spChg>
      </pc:sldChg>
      <pc:sldChg chg="modSp add mod">
        <pc:chgData name="LI, Jianqiang" userId="cff57bb5-6b3d-420f-8247-78e7019450b8" providerId="ADAL" clId="{7FD6641B-B20E-440C-9CED-6BEEFC5E54F0}" dt="2024-09-30T11:59:00.049" v="756" actId="20577"/>
        <pc:sldMkLst>
          <pc:docMk/>
          <pc:sldMk cId="1075628936" sldId="650"/>
        </pc:sldMkLst>
        <pc:spChg chg="mod">
          <ac:chgData name="LI, Jianqiang" userId="cff57bb5-6b3d-420f-8247-78e7019450b8" providerId="ADAL" clId="{7FD6641B-B20E-440C-9CED-6BEEFC5E54F0}" dt="2024-09-30T11:59:00.049" v="756" actId="20577"/>
          <ac:spMkLst>
            <pc:docMk/>
            <pc:sldMk cId="1075628936" sldId="650"/>
            <ac:spMk id="2" creationId="{62715A2E-656D-EC5D-FDE7-230488526EFC}"/>
          </ac:spMkLst>
        </pc:spChg>
        <pc:spChg chg="mod">
          <ac:chgData name="LI, Jianqiang" userId="cff57bb5-6b3d-420f-8247-78e7019450b8" providerId="ADAL" clId="{7FD6641B-B20E-440C-9CED-6BEEFC5E54F0}" dt="2024-09-30T11:58:13.146" v="724" actId="20577"/>
          <ac:spMkLst>
            <pc:docMk/>
            <pc:sldMk cId="1075628936" sldId="650"/>
            <ac:spMk id="8" creationId="{1D68554F-5AF8-7E1E-17A3-DE6F9E0E8871}"/>
          </ac:spMkLst>
        </pc:spChg>
        <pc:spChg chg="mod">
          <ac:chgData name="LI, Jianqiang" userId="cff57bb5-6b3d-420f-8247-78e7019450b8" providerId="ADAL" clId="{7FD6641B-B20E-440C-9CED-6BEEFC5E54F0}" dt="2024-09-30T11:58:31.608" v="739" actId="20577"/>
          <ac:spMkLst>
            <pc:docMk/>
            <pc:sldMk cId="1075628936" sldId="650"/>
            <ac:spMk id="17" creationId="{6581B964-F4DA-382E-A5CC-2C7FCE505809}"/>
          </ac:spMkLst>
        </pc:spChg>
        <pc:spChg chg="mod">
          <ac:chgData name="LI, Jianqiang" userId="cff57bb5-6b3d-420f-8247-78e7019450b8" providerId="ADAL" clId="{7FD6641B-B20E-440C-9CED-6BEEFC5E54F0}" dt="2024-09-30T11:58:52.611" v="754" actId="20577"/>
          <ac:spMkLst>
            <pc:docMk/>
            <pc:sldMk cId="1075628936" sldId="650"/>
            <ac:spMk id="20" creationId="{3169D8BD-A06F-D6F6-ABD3-B05ED15363F3}"/>
          </ac:spMkLst>
        </pc:spChg>
      </pc:sldChg>
      <pc:sldChg chg="modSp add mod">
        <pc:chgData name="LI, Jianqiang" userId="cff57bb5-6b3d-420f-8247-78e7019450b8" providerId="ADAL" clId="{7FD6641B-B20E-440C-9CED-6BEEFC5E54F0}" dt="2024-09-30T12:00:41.507" v="818" actId="20577"/>
        <pc:sldMkLst>
          <pc:docMk/>
          <pc:sldMk cId="2151756269" sldId="651"/>
        </pc:sldMkLst>
        <pc:spChg chg="mod">
          <ac:chgData name="LI, Jianqiang" userId="cff57bb5-6b3d-420f-8247-78e7019450b8" providerId="ADAL" clId="{7FD6641B-B20E-440C-9CED-6BEEFC5E54F0}" dt="2024-09-30T11:59:35.264" v="776" actId="20577"/>
          <ac:spMkLst>
            <pc:docMk/>
            <pc:sldMk cId="2151756269" sldId="651"/>
            <ac:spMk id="2" creationId="{62715A2E-656D-EC5D-FDE7-230488526EFC}"/>
          </ac:spMkLst>
        </pc:spChg>
        <pc:spChg chg="mod">
          <ac:chgData name="LI, Jianqiang" userId="cff57bb5-6b3d-420f-8247-78e7019450b8" providerId="ADAL" clId="{7FD6641B-B20E-440C-9CED-6BEEFC5E54F0}" dt="2024-09-30T11:59:56.184" v="782" actId="20577"/>
          <ac:spMkLst>
            <pc:docMk/>
            <pc:sldMk cId="2151756269" sldId="651"/>
            <ac:spMk id="8" creationId="{1D68554F-5AF8-7E1E-17A3-DE6F9E0E8871}"/>
          </ac:spMkLst>
        </pc:spChg>
        <pc:spChg chg="mod">
          <ac:chgData name="LI, Jianqiang" userId="cff57bb5-6b3d-420f-8247-78e7019450b8" providerId="ADAL" clId="{7FD6641B-B20E-440C-9CED-6BEEFC5E54F0}" dt="2024-09-30T12:00:08.657" v="798" actId="20577"/>
          <ac:spMkLst>
            <pc:docMk/>
            <pc:sldMk cId="2151756269" sldId="651"/>
            <ac:spMk id="17" creationId="{6581B964-F4DA-382E-A5CC-2C7FCE505809}"/>
          </ac:spMkLst>
        </pc:spChg>
        <pc:spChg chg="mod">
          <ac:chgData name="LI, Jianqiang" userId="cff57bb5-6b3d-420f-8247-78e7019450b8" providerId="ADAL" clId="{7FD6641B-B20E-440C-9CED-6BEEFC5E54F0}" dt="2024-09-30T12:00:41.507" v="818" actId="20577"/>
          <ac:spMkLst>
            <pc:docMk/>
            <pc:sldMk cId="2151756269" sldId="651"/>
            <ac:spMk id="20" creationId="{3169D8BD-A06F-D6F6-ABD3-B05ED15363F3}"/>
          </ac:spMkLst>
        </pc:spChg>
      </pc:sldChg>
      <pc:sldChg chg="addSp delSp modSp add mod">
        <pc:chgData name="LI, Jianqiang" userId="cff57bb5-6b3d-420f-8247-78e7019450b8" providerId="ADAL" clId="{7FD6641B-B20E-440C-9CED-6BEEFC5E54F0}" dt="2024-09-30T12:20:07.253" v="1123" actId="14100"/>
        <pc:sldMkLst>
          <pc:docMk/>
          <pc:sldMk cId="1926095109" sldId="652"/>
        </pc:sldMkLst>
        <pc:spChg chg="del">
          <ac:chgData name="LI, Jianqiang" userId="cff57bb5-6b3d-420f-8247-78e7019450b8" providerId="ADAL" clId="{7FD6641B-B20E-440C-9CED-6BEEFC5E54F0}" dt="2024-09-30T12:08:04.171" v="882" actId="478"/>
          <ac:spMkLst>
            <pc:docMk/>
            <pc:sldMk cId="1926095109" sldId="652"/>
            <ac:spMk id="3" creationId="{35E5DA3A-C303-88DD-0A47-ED3BBBDE8233}"/>
          </ac:spMkLst>
        </pc:spChg>
        <pc:spChg chg="add mod">
          <ac:chgData name="LI, Jianqiang" userId="cff57bb5-6b3d-420f-8247-78e7019450b8" providerId="ADAL" clId="{7FD6641B-B20E-440C-9CED-6BEEFC5E54F0}" dt="2024-09-30T12:12:02.876" v="963" actId="1076"/>
          <ac:spMkLst>
            <pc:docMk/>
            <pc:sldMk cId="1926095109" sldId="652"/>
            <ac:spMk id="5" creationId="{8F36E625-385C-74EA-5F44-3F24878C63BE}"/>
          </ac:spMkLst>
        </pc:spChg>
        <pc:spChg chg="del">
          <ac:chgData name="LI, Jianqiang" userId="cff57bb5-6b3d-420f-8247-78e7019450b8" providerId="ADAL" clId="{7FD6641B-B20E-440C-9CED-6BEEFC5E54F0}" dt="2024-09-30T12:07:57.088" v="876" actId="478"/>
          <ac:spMkLst>
            <pc:docMk/>
            <pc:sldMk cId="1926095109" sldId="652"/>
            <ac:spMk id="6" creationId="{7EE45859-8B74-CD35-C8F3-849759F3278B}"/>
          </ac:spMkLst>
        </pc:spChg>
        <pc:spChg chg="add mod">
          <ac:chgData name="LI, Jianqiang" userId="cff57bb5-6b3d-420f-8247-78e7019450b8" providerId="ADAL" clId="{7FD6641B-B20E-440C-9CED-6BEEFC5E54F0}" dt="2024-09-30T12:12:12.023" v="965" actId="1076"/>
          <ac:spMkLst>
            <pc:docMk/>
            <pc:sldMk cId="1926095109" sldId="652"/>
            <ac:spMk id="7" creationId="{0E3DD26D-BBB8-B2A2-69C6-6646F31F2824}"/>
          </ac:spMkLst>
        </pc:spChg>
        <pc:spChg chg="del">
          <ac:chgData name="LI, Jianqiang" userId="cff57bb5-6b3d-420f-8247-78e7019450b8" providerId="ADAL" clId="{7FD6641B-B20E-440C-9CED-6BEEFC5E54F0}" dt="2024-09-30T12:07:59.677" v="878" actId="478"/>
          <ac:spMkLst>
            <pc:docMk/>
            <pc:sldMk cId="1926095109" sldId="652"/>
            <ac:spMk id="8" creationId="{3048482A-26CD-6A78-76DB-978B6FC022D8}"/>
          </ac:spMkLst>
        </pc:spChg>
        <pc:spChg chg="del">
          <ac:chgData name="LI, Jianqiang" userId="cff57bb5-6b3d-420f-8247-78e7019450b8" providerId="ADAL" clId="{7FD6641B-B20E-440C-9CED-6BEEFC5E54F0}" dt="2024-09-30T12:07:58.861" v="877" actId="478"/>
          <ac:spMkLst>
            <pc:docMk/>
            <pc:sldMk cId="1926095109" sldId="652"/>
            <ac:spMk id="9" creationId="{74711B85-1C2F-4DBF-35CA-8DCBE468A6FA}"/>
          </ac:spMkLst>
        </pc:spChg>
        <pc:spChg chg="del">
          <ac:chgData name="LI, Jianqiang" userId="cff57bb5-6b3d-420f-8247-78e7019450b8" providerId="ADAL" clId="{7FD6641B-B20E-440C-9CED-6BEEFC5E54F0}" dt="2024-09-30T12:08:02.029" v="880" actId="478"/>
          <ac:spMkLst>
            <pc:docMk/>
            <pc:sldMk cId="1926095109" sldId="652"/>
            <ac:spMk id="10" creationId="{6F4E3837-8892-964F-FB2E-D35C0E50373D}"/>
          </ac:spMkLst>
        </pc:spChg>
        <pc:spChg chg="add mod">
          <ac:chgData name="LI, Jianqiang" userId="cff57bb5-6b3d-420f-8247-78e7019450b8" providerId="ADAL" clId="{7FD6641B-B20E-440C-9CED-6BEEFC5E54F0}" dt="2024-09-30T12:17:15.273" v="1048" actId="1036"/>
          <ac:spMkLst>
            <pc:docMk/>
            <pc:sldMk cId="1926095109" sldId="652"/>
            <ac:spMk id="11" creationId="{3EEA725B-360D-DDD8-AA35-9EB51F024E08}"/>
          </ac:spMkLst>
        </pc:spChg>
        <pc:spChg chg="add mod">
          <ac:chgData name="LI, Jianqiang" userId="cff57bb5-6b3d-420f-8247-78e7019450b8" providerId="ADAL" clId="{7FD6641B-B20E-440C-9CED-6BEEFC5E54F0}" dt="2024-09-30T12:12:05.952" v="964" actId="1076"/>
          <ac:spMkLst>
            <pc:docMk/>
            <pc:sldMk cId="1926095109" sldId="652"/>
            <ac:spMk id="13" creationId="{78A74D20-F919-692D-3FD7-B21217969B50}"/>
          </ac:spMkLst>
        </pc:spChg>
        <pc:spChg chg="add del mod">
          <ac:chgData name="LI, Jianqiang" userId="cff57bb5-6b3d-420f-8247-78e7019450b8" providerId="ADAL" clId="{7FD6641B-B20E-440C-9CED-6BEEFC5E54F0}" dt="2024-09-30T12:11:19.572" v="947" actId="478"/>
          <ac:spMkLst>
            <pc:docMk/>
            <pc:sldMk cId="1926095109" sldId="652"/>
            <ac:spMk id="14" creationId="{5A872B1E-56BE-83FE-5167-B1AC344A6973}"/>
          </ac:spMkLst>
        </pc:spChg>
        <pc:spChg chg="del">
          <ac:chgData name="LI, Jianqiang" userId="cff57bb5-6b3d-420f-8247-78e7019450b8" providerId="ADAL" clId="{7FD6641B-B20E-440C-9CED-6BEEFC5E54F0}" dt="2024-09-30T12:08:00.527" v="879" actId="478"/>
          <ac:spMkLst>
            <pc:docMk/>
            <pc:sldMk cId="1926095109" sldId="652"/>
            <ac:spMk id="16" creationId="{D7E0E3E0-4908-AD85-ACC2-2BB6E0E3D7C1}"/>
          </ac:spMkLst>
        </pc:spChg>
        <pc:spChg chg="del">
          <ac:chgData name="LI, Jianqiang" userId="cff57bb5-6b3d-420f-8247-78e7019450b8" providerId="ADAL" clId="{7FD6641B-B20E-440C-9CED-6BEEFC5E54F0}" dt="2024-09-30T12:08:02.778" v="881" actId="478"/>
          <ac:spMkLst>
            <pc:docMk/>
            <pc:sldMk cId="1926095109" sldId="652"/>
            <ac:spMk id="17" creationId="{2E1FC83A-FC50-61B8-ECB8-E3A1EAD8B237}"/>
          </ac:spMkLst>
        </pc:spChg>
        <pc:spChg chg="add del mod">
          <ac:chgData name="LI, Jianqiang" userId="cff57bb5-6b3d-420f-8247-78e7019450b8" providerId="ADAL" clId="{7FD6641B-B20E-440C-9CED-6BEEFC5E54F0}" dt="2024-09-30T12:11:21.141" v="948" actId="478"/>
          <ac:spMkLst>
            <pc:docMk/>
            <pc:sldMk cId="1926095109" sldId="652"/>
            <ac:spMk id="19" creationId="{F48C729F-8894-93C6-9933-74541BBA43EB}"/>
          </ac:spMkLst>
        </pc:spChg>
        <pc:spChg chg="add del mod">
          <ac:chgData name="LI, Jianqiang" userId="cff57bb5-6b3d-420f-8247-78e7019450b8" providerId="ADAL" clId="{7FD6641B-B20E-440C-9CED-6BEEFC5E54F0}" dt="2024-09-30T12:11:22.728" v="949" actId="478"/>
          <ac:spMkLst>
            <pc:docMk/>
            <pc:sldMk cId="1926095109" sldId="652"/>
            <ac:spMk id="22" creationId="{05AAF302-C45D-278D-9B7C-1F0692EC9AEE}"/>
          </ac:spMkLst>
        </pc:spChg>
        <pc:spChg chg="add mod">
          <ac:chgData name="LI, Jianqiang" userId="cff57bb5-6b3d-420f-8247-78e7019450b8" providerId="ADAL" clId="{7FD6641B-B20E-440C-9CED-6BEEFC5E54F0}" dt="2024-09-30T12:12:37.848" v="969" actId="6549"/>
          <ac:spMkLst>
            <pc:docMk/>
            <pc:sldMk cId="1926095109" sldId="652"/>
            <ac:spMk id="23" creationId="{68B40315-921F-F5C0-BEF1-A218B56ECC14}"/>
          </ac:spMkLst>
        </pc:spChg>
        <pc:spChg chg="add mod">
          <ac:chgData name="LI, Jianqiang" userId="cff57bb5-6b3d-420f-8247-78e7019450b8" providerId="ADAL" clId="{7FD6641B-B20E-440C-9CED-6BEEFC5E54F0}" dt="2024-09-30T12:17:33.430" v="1053" actId="20577"/>
          <ac:spMkLst>
            <pc:docMk/>
            <pc:sldMk cId="1926095109" sldId="652"/>
            <ac:spMk id="24" creationId="{26E14B30-A686-579C-B292-2EAD29D3A4B3}"/>
          </ac:spMkLst>
        </pc:spChg>
        <pc:spChg chg="add mod">
          <ac:chgData name="LI, Jianqiang" userId="cff57bb5-6b3d-420f-8247-78e7019450b8" providerId="ADAL" clId="{7FD6641B-B20E-440C-9CED-6BEEFC5E54F0}" dt="2024-09-30T12:17:35.968" v="1055" actId="20577"/>
          <ac:spMkLst>
            <pc:docMk/>
            <pc:sldMk cId="1926095109" sldId="652"/>
            <ac:spMk id="29" creationId="{2970DC30-0D8C-2957-A17E-27C2B5536095}"/>
          </ac:spMkLst>
        </pc:spChg>
        <pc:spChg chg="add mod">
          <ac:chgData name="LI, Jianqiang" userId="cff57bb5-6b3d-420f-8247-78e7019450b8" providerId="ADAL" clId="{7FD6641B-B20E-440C-9CED-6BEEFC5E54F0}" dt="2024-09-30T12:19:27.632" v="1110" actId="14100"/>
          <ac:spMkLst>
            <pc:docMk/>
            <pc:sldMk cId="1926095109" sldId="652"/>
            <ac:spMk id="33" creationId="{E46DB851-3870-AEF9-799F-B7F141DEE93B}"/>
          </ac:spMkLst>
        </pc:spChg>
        <pc:spChg chg="add mod">
          <ac:chgData name="LI, Jianqiang" userId="cff57bb5-6b3d-420f-8247-78e7019450b8" providerId="ADAL" clId="{7FD6641B-B20E-440C-9CED-6BEEFC5E54F0}" dt="2024-09-30T12:19:52.189" v="1119" actId="1076"/>
          <ac:spMkLst>
            <pc:docMk/>
            <pc:sldMk cId="1926095109" sldId="652"/>
            <ac:spMk id="41" creationId="{8D0A9712-09AA-A64E-22CA-4B3EB5939B76}"/>
          </ac:spMkLst>
        </pc:spChg>
        <pc:cxnChg chg="del mod">
          <ac:chgData name="LI, Jianqiang" userId="cff57bb5-6b3d-420f-8247-78e7019450b8" providerId="ADAL" clId="{7FD6641B-B20E-440C-9CED-6BEEFC5E54F0}" dt="2024-09-30T12:08:05.883" v="883" actId="478"/>
          <ac:cxnSpMkLst>
            <pc:docMk/>
            <pc:sldMk cId="1926095109" sldId="652"/>
            <ac:cxnSpMk id="12" creationId="{F314B3D1-4056-D011-C64C-CD297CB4AE59}"/>
          </ac:cxnSpMkLst>
        </pc:cxnChg>
        <pc:cxnChg chg="add del mod">
          <ac:chgData name="LI, Jianqiang" userId="cff57bb5-6b3d-420f-8247-78e7019450b8" providerId="ADAL" clId="{7FD6641B-B20E-440C-9CED-6BEEFC5E54F0}" dt="2024-09-30T12:10:41.842" v="928" actId="478"/>
          <ac:cxnSpMkLst>
            <pc:docMk/>
            <pc:sldMk cId="1926095109" sldId="652"/>
            <ac:cxnSpMk id="15" creationId="{E61180C7-EA9E-8BBD-3BCB-1BA2DB94D8D9}"/>
          </ac:cxnSpMkLst>
        </pc:cxnChg>
        <pc:cxnChg chg="del mod">
          <ac:chgData name="LI, Jianqiang" userId="cff57bb5-6b3d-420f-8247-78e7019450b8" providerId="ADAL" clId="{7FD6641B-B20E-440C-9CED-6BEEFC5E54F0}" dt="2024-09-30T12:08:05.883" v="883" actId="478"/>
          <ac:cxnSpMkLst>
            <pc:docMk/>
            <pc:sldMk cId="1926095109" sldId="652"/>
            <ac:cxnSpMk id="18" creationId="{EE8F97F7-2B9E-3047-2FC9-B916CDDEDB1D}"/>
          </ac:cxnSpMkLst>
        </pc:cxnChg>
        <pc:cxnChg chg="add del mod">
          <ac:chgData name="LI, Jianqiang" userId="cff57bb5-6b3d-420f-8247-78e7019450b8" providerId="ADAL" clId="{7FD6641B-B20E-440C-9CED-6BEEFC5E54F0}" dt="2024-09-30T12:10:42.853" v="929" actId="478"/>
          <ac:cxnSpMkLst>
            <pc:docMk/>
            <pc:sldMk cId="1926095109" sldId="652"/>
            <ac:cxnSpMk id="20" creationId="{A9C0C1B9-4C9F-63C4-CB5E-46AF7ACD88BF}"/>
          </ac:cxnSpMkLst>
        </pc:cxnChg>
        <pc:cxnChg chg="del mod">
          <ac:chgData name="LI, Jianqiang" userId="cff57bb5-6b3d-420f-8247-78e7019450b8" providerId="ADAL" clId="{7FD6641B-B20E-440C-9CED-6BEEFC5E54F0}" dt="2024-09-30T12:08:05.883" v="883" actId="478"/>
          <ac:cxnSpMkLst>
            <pc:docMk/>
            <pc:sldMk cId="1926095109" sldId="652"/>
            <ac:cxnSpMk id="21" creationId="{F2399818-F202-0D7F-2B8F-C821FE027F03}"/>
          </ac:cxnSpMkLst>
        </pc:cxnChg>
        <pc:cxnChg chg="del mod">
          <ac:chgData name="LI, Jianqiang" userId="cff57bb5-6b3d-420f-8247-78e7019450b8" providerId="ADAL" clId="{7FD6641B-B20E-440C-9CED-6BEEFC5E54F0}" dt="2024-09-30T12:08:05.883" v="883" actId="478"/>
          <ac:cxnSpMkLst>
            <pc:docMk/>
            <pc:sldMk cId="1926095109" sldId="652"/>
            <ac:cxnSpMk id="25" creationId="{B11A0F1E-1BF9-1932-8DA5-2D409E5DB4C7}"/>
          </ac:cxnSpMkLst>
        </pc:cxnChg>
        <pc:cxnChg chg="add mod">
          <ac:chgData name="LI, Jianqiang" userId="cff57bb5-6b3d-420f-8247-78e7019450b8" providerId="ADAL" clId="{7FD6641B-B20E-440C-9CED-6BEEFC5E54F0}" dt="2024-09-30T12:16:12.901" v="1014" actId="14100"/>
          <ac:cxnSpMkLst>
            <pc:docMk/>
            <pc:sldMk cId="1926095109" sldId="652"/>
            <ac:cxnSpMk id="26" creationId="{CEE40D53-3C27-5678-52A8-5D21137AE1BA}"/>
          </ac:cxnSpMkLst>
        </pc:cxnChg>
        <pc:cxnChg chg="add mod">
          <ac:chgData name="LI, Jianqiang" userId="cff57bb5-6b3d-420f-8247-78e7019450b8" providerId="ADAL" clId="{7FD6641B-B20E-440C-9CED-6BEEFC5E54F0}" dt="2024-09-30T12:16:56.051" v="1047" actId="14100"/>
          <ac:cxnSpMkLst>
            <pc:docMk/>
            <pc:sldMk cId="1926095109" sldId="652"/>
            <ac:cxnSpMk id="30" creationId="{1277CDAE-8BDE-B39E-2A22-D3F7233CB451}"/>
          </ac:cxnSpMkLst>
        </pc:cxnChg>
        <pc:cxnChg chg="add mod">
          <ac:chgData name="LI, Jianqiang" userId="cff57bb5-6b3d-420f-8247-78e7019450b8" providerId="ADAL" clId="{7FD6641B-B20E-440C-9CED-6BEEFC5E54F0}" dt="2024-09-30T12:19:27.632" v="1110" actId="14100"/>
          <ac:cxnSpMkLst>
            <pc:docMk/>
            <pc:sldMk cId="1926095109" sldId="652"/>
            <ac:cxnSpMk id="34" creationId="{621CE9CA-0D3A-4F75-6C25-FDAA81F8ED32}"/>
          </ac:cxnSpMkLst>
        </pc:cxnChg>
        <pc:cxnChg chg="add mod">
          <ac:chgData name="LI, Jianqiang" userId="cff57bb5-6b3d-420f-8247-78e7019450b8" providerId="ADAL" clId="{7FD6641B-B20E-440C-9CED-6BEEFC5E54F0}" dt="2024-09-30T12:20:07.253" v="1123" actId="14100"/>
          <ac:cxnSpMkLst>
            <pc:docMk/>
            <pc:sldMk cId="1926095109" sldId="652"/>
            <ac:cxnSpMk id="43" creationId="{0EF87AF6-CCC8-DA2F-C4A9-A6038D97CC4F}"/>
          </ac:cxnSpMkLst>
        </pc:cxnChg>
      </pc:sldChg>
      <pc:sldChg chg="modSp add mod">
        <pc:chgData name="LI, Jianqiang" userId="cff57bb5-6b3d-420f-8247-78e7019450b8" providerId="ADAL" clId="{7FD6641B-B20E-440C-9CED-6BEEFC5E54F0}" dt="2024-09-30T12:21:33.159" v="1136"/>
        <pc:sldMkLst>
          <pc:docMk/>
          <pc:sldMk cId="446785755" sldId="653"/>
        </pc:sldMkLst>
        <pc:spChg chg="mod">
          <ac:chgData name="LI, Jianqiang" userId="cff57bb5-6b3d-420f-8247-78e7019450b8" providerId="ADAL" clId="{7FD6641B-B20E-440C-9CED-6BEEFC5E54F0}" dt="2024-09-30T12:20:57.675" v="1129"/>
          <ac:spMkLst>
            <pc:docMk/>
            <pc:sldMk cId="446785755" sldId="653"/>
            <ac:spMk id="2" creationId="{62715A2E-656D-EC5D-FDE7-230488526EFC}"/>
          </ac:spMkLst>
        </pc:spChg>
        <pc:spChg chg="mod">
          <ac:chgData name="LI, Jianqiang" userId="cff57bb5-6b3d-420f-8247-78e7019450b8" providerId="ADAL" clId="{7FD6641B-B20E-440C-9CED-6BEEFC5E54F0}" dt="2024-09-30T12:21:33.159" v="1136"/>
          <ac:spMkLst>
            <pc:docMk/>
            <pc:sldMk cId="446785755" sldId="653"/>
            <ac:spMk id="5" creationId="{14771B40-21CF-5E90-3A74-392C5D51EA85}"/>
          </ac:spMkLst>
        </pc:spChg>
      </pc:sldChg>
      <pc:sldChg chg="delSp modSp add mod">
        <pc:chgData name="LI, Jianqiang" userId="cff57bb5-6b3d-420f-8247-78e7019450b8" providerId="ADAL" clId="{7FD6641B-B20E-440C-9CED-6BEEFC5E54F0}" dt="2024-09-30T12:28:27.429" v="1361" actId="14100"/>
        <pc:sldMkLst>
          <pc:docMk/>
          <pc:sldMk cId="1929160159" sldId="654"/>
        </pc:sldMkLst>
        <pc:spChg chg="mod">
          <ac:chgData name="LI, Jianqiang" userId="cff57bb5-6b3d-420f-8247-78e7019450b8" providerId="ADAL" clId="{7FD6641B-B20E-440C-9CED-6BEEFC5E54F0}" dt="2024-09-30T12:22:27.747" v="1138"/>
          <ac:spMkLst>
            <pc:docMk/>
            <pc:sldMk cId="1929160159" sldId="654"/>
            <ac:spMk id="2" creationId="{62715A2E-656D-EC5D-FDE7-230488526EFC}"/>
          </ac:spMkLst>
        </pc:spChg>
        <pc:spChg chg="mod">
          <ac:chgData name="LI, Jianqiang" userId="cff57bb5-6b3d-420f-8247-78e7019450b8" providerId="ADAL" clId="{7FD6641B-B20E-440C-9CED-6BEEFC5E54F0}" dt="2024-09-30T12:26:23.206" v="1271" actId="20577"/>
          <ac:spMkLst>
            <pc:docMk/>
            <pc:sldMk cId="1929160159" sldId="654"/>
            <ac:spMk id="5" creationId="{8F36E625-385C-74EA-5F44-3F24878C63BE}"/>
          </ac:spMkLst>
        </pc:spChg>
        <pc:spChg chg="mod">
          <ac:chgData name="LI, Jianqiang" userId="cff57bb5-6b3d-420f-8247-78e7019450b8" providerId="ADAL" clId="{7FD6641B-B20E-440C-9CED-6BEEFC5E54F0}" dt="2024-09-30T12:24:49.307" v="1231" actId="20577"/>
          <ac:spMkLst>
            <pc:docMk/>
            <pc:sldMk cId="1929160159" sldId="654"/>
            <ac:spMk id="7" creationId="{0E3DD26D-BBB8-B2A2-69C6-6646F31F2824}"/>
          </ac:spMkLst>
        </pc:spChg>
        <pc:spChg chg="mod">
          <ac:chgData name="LI, Jianqiang" userId="cff57bb5-6b3d-420f-8247-78e7019450b8" providerId="ADAL" clId="{7FD6641B-B20E-440C-9CED-6BEEFC5E54F0}" dt="2024-09-30T12:26:29.828" v="1272" actId="20577"/>
          <ac:spMkLst>
            <pc:docMk/>
            <pc:sldMk cId="1929160159" sldId="654"/>
            <ac:spMk id="11" creationId="{3EEA725B-360D-DDD8-AA35-9EB51F024E08}"/>
          </ac:spMkLst>
        </pc:spChg>
        <pc:spChg chg="mod">
          <ac:chgData name="LI, Jianqiang" userId="cff57bb5-6b3d-420f-8247-78e7019450b8" providerId="ADAL" clId="{7FD6641B-B20E-440C-9CED-6BEEFC5E54F0}" dt="2024-09-30T12:24:09.454" v="1229" actId="20577"/>
          <ac:spMkLst>
            <pc:docMk/>
            <pc:sldMk cId="1929160159" sldId="654"/>
            <ac:spMk id="13" creationId="{78A74D20-F919-692D-3FD7-B21217969B50}"/>
          </ac:spMkLst>
        </pc:spChg>
        <pc:spChg chg="mod">
          <ac:chgData name="LI, Jianqiang" userId="cff57bb5-6b3d-420f-8247-78e7019450b8" providerId="ADAL" clId="{7FD6641B-B20E-440C-9CED-6BEEFC5E54F0}" dt="2024-09-30T12:27:12.674" v="1310" actId="1076"/>
          <ac:spMkLst>
            <pc:docMk/>
            <pc:sldMk cId="1929160159" sldId="654"/>
            <ac:spMk id="24" creationId="{26E14B30-A686-579C-B292-2EAD29D3A4B3}"/>
          </ac:spMkLst>
        </pc:spChg>
        <pc:spChg chg="del">
          <ac:chgData name="LI, Jianqiang" userId="cff57bb5-6b3d-420f-8247-78e7019450b8" providerId="ADAL" clId="{7FD6641B-B20E-440C-9CED-6BEEFC5E54F0}" dt="2024-09-30T12:27:23.042" v="1312" actId="478"/>
          <ac:spMkLst>
            <pc:docMk/>
            <pc:sldMk cId="1929160159" sldId="654"/>
            <ac:spMk id="29" creationId="{2970DC30-0D8C-2957-A17E-27C2B5536095}"/>
          </ac:spMkLst>
        </pc:spChg>
        <pc:spChg chg="mod">
          <ac:chgData name="LI, Jianqiang" userId="cff57bb5-6b3d-420f-8247-78e7019450b8" providerId="ADAL" clId="{7FD6641B-B20E-440C-9CED-6BEEFC5E54F0}" dt="2024-09-30T12:28:19.771" v="1359" actId="1076"/>
          <ac:spMkLst>
            <pc:docMk/>
            <pc:sldMk cId="1929160159" sldId="654"/>
            <ac:spMk id="33" creationId="{E46DB851-3870-AEF9-799F-B7F141DEE93B}"/>
          </ac:spMkLst>
        </pc:spChg>
        <pc:spChg chg="del">
          <ac:chgData name="LI, Jianqiang" userId="cff57bb5-6b3d-420f-8247-78e7019450b8" providerId="ADAL" clId="{7FD6641B-B20E-440C-9CED-6BEEFC5E54F0}" dt="2024-09-30T12:27:26.197" v="1315" actId="478"/>
          <ac:spMkLst>
            <pc:docMk/>
            <pc:sldMk cId="1929160159" sldId="654"/>
            <ac:spMk id="41" creationId="{8D0A9712-09AA-A64E-22CA-4B3EB5939B76}"/>
          </ac:spMkLst>
        </pc:spChg>
        <pc:cxnChg chg="mod">
          <ac:chgData name="LI, Jianqiang" userId="cff57bb5-6b3d-420f-8247-78e7019450b8" providerId="ADAL" clId="{7FD6641B-B20E-440C-9CED-6BEEFC5E54F0}" dt="2024-09-30T12:27:18.630" v="1311" actId="14100"/>
          <ac:cxnSpMkLst>
            <pc:docMk/>
            <pc:sldMk cId="1929160159" sldId="654"/>
            <ac:cxnSpMk id="26" creationId="{CEE40D53-3C27-5678-52A8-5D21137AE1BA}"/>
          </ac:cxnSpMkLst>
        </pc:cxnChg>
        <pc:cxnChg chg="del mod">
          <ac:chgData name="LI, Jianqiang" userId="cff57bb5-6b3d-420f-8247-78e7019450b8" providerId="ADAL" clId="{7FD6641B-B20E-440C-9CED-6BEEFC5E54F0}" dt="2024-09-30T12:27:24.175" v="1313" actId="478"/>
          <ac:cxnSpMkLst>
            <pc:docMk/>
            <pc:sldMk cId="1929160159" sldId="654"/>
            <ac:cxnSpMk id="30" creationId="{1277CDAE-8BDE-B39E-2A22-D3F7233CB451}"/>
          </ac:cxnSpMkLst>
        </pc:cxnChg>
        <pc:cxnChg chg="mod">
          <ac:chgData name="LI, Jianqiang" userId="cff57bb5-6b3d-420f-8247-78e7019450b8" providerId="ADAL" clId="{7FD6641B-B20E-440C-9CED-6BEEFC5E54F0}" dt="2024-09-30T12:28:27.429" v="1361" actId="14100"/>
          <ac:cxnSpMkLst>
            <pc:docMk/>
            <pc:sldMk cId="1929160159" sldId="654"/>
            <ac:cxnSpMk id="34" creationId="{621CE9CA-0D3A-4F75-6C25-FDAA81F8ED32}"/>
          </ac:cxnSpMkLst>
        </pc:cxnChg>
        <pc:cxnChg chg="del mod">
          <ac:chgData name="LI, Jianqiang" userId="cff57bb5-6b3d-420f-8247-78e7019450b8" providerId="ADAL" clId="{7FD6641B-B20E-440C-9CED-6BEEFC5E54F0}" dt="2024-09-30T12:27:25.140" v="1314" actId="478"/>
          <ac:cxnSpMkLst>
            <pc:docMk/>
            <pc:sldMk cId="1929160159" sldId="654"/>
            <ac:cxnSpMk id="43" creationId="{0EF87AF6-CCC8-DA2F-C4A9-A6038D97CC4F}"/>
          </ac:cxnSpMkLst>
        </pc:cxnChg>
      </pc:sldChg>
      <pc:sldChg chg="addSp modSp add mod">
        <pc:chgData name="LI, Jianqiang" userId="cff57bb5-6b3d-420f-8247-78e7019450b8" providerId="ADAL" clId="{7FD6641B-B20E-440C-9CED-6BEEFC5E54F0}" dt="2024-09-30T13:08:46.676" v="1634" actId="1076"/>
        <pc:sldMkLst>
          <pc:docMk/>
          <pc:sldMk cId="3208861048" sldId="655"/>
        </pc:sldMkLst>
        <pc:spChg chg="mod">
          <ac:chgData name="LI, Jianqiang" userId="cff57bb5-6b3d-420f-8247-78e7019450b8" providerId="ADAL" clId="{7FD6641B-B20E-440C-9CED-6BEEFC5E54F0}" dt="2024-09-30T12:37:23.009" v="1496" actId="20577"/>
          <ac:spMkLst>
            <pc:docMk/>
            <pc:sldMk cId="3208861048" sldId="655"/>
            <ac:spMk id="2" creationId="{62715A2E-656D-EC5D-FDE7-230488526EFC}"/>
          </ac:spMkLst>
        </pc:spChg>
        <pc:spChg chg="mod">
          <ac:chgData name="LI, Jianqiang" userId="cff57bb5-6b3d-420f-8247-78e7019450b8" providerId="ADAL" clId="{7FD6641B-B20E-440C-9CED-6BEEFC5E54F0}" dt="2024-09-30T12:29:54.156" v="1375"/>
          <ac:spMkLst>
            <pc:docMk/>
            <pc:sldMk cId="3208861048" sldId="655"/>
            <ac:spMk id="5" creationId="{14771B40-21CF-5E90-3A74-392C5D51EA85}"/>
          </ac:spMkLst>
        </pc:spChg>
        <pc:spChg chg="add mod">
          <ac:chgData name="LI, Jianqiang" userId="cff57bb5-6b3d-420f-8247-78e7019450b8" providerId="ADAL" clId="{7FD6641B-B20E-440C-9CED-6BEEFC5E54F0}" dt="2024-09-30T13:08:46.676" v="1634" actId="1076"/>
          <ac:spMkLst>
            <pc:docMk/>
            <pc:sldMk cId="3208861048" sldId="655"/>
            <ac:spMk id="6" creationId="{B434E429-12CC-C98F-644E-BE0ABD4B9433}"/>
          </ac:spMkLst>
        </pc:spChg>
        <pc:picChg chg="add mod">
          <ac:chgData name="LI, Jianqiang" userId="cff57bb5-6b3d-420f-8247-78e7019450b8" providerId="ADAL" clId="{7FD6641B-B20E-440C-9CED-6BEEFC5E54F0}" dt="2024-09-30T13:08:35.629" v="1630" actId="1076"/>
          <ac:picMkLst>
            <pc:docMk/>
            <pc:sldMk cId="3208861048" sldId="655"/>
            <ac:picMk id="6146" creationId="{CF2F52CD-DB0C-B959-3919-D4921B7C0A4B}"/>
          </ac:picMkLst>
        </pc:picChg>
      </pc:sldChg>
      <pc:sldChg chg="delSp modSp add mod">
        <pc:chgData name="LI, Jianqiang" userId="cff57bb5-6b3d-420f-8247-78e7019450b8" providerId="ADAL" clId="{7FD6641B-B20E-440C-9CED-6BEEFC5E54F0}" dt="2024-09-30T12:48:28.958" v="1543" actId="478"/>
        <pc:sldMkLst>
          <pc:docMk/>
          <pc:sldMk cId="2131429469" sldId="656"/>
        </pc:sldMkLst>
        <pc:spChg chg="mod">
          <ac:chgData name="LI, Jianqiang" userId="cff57bb5-6b3d-420f-8247-78e7019450b8" providerId="ADAL" clId="{7FD6641B-B20E-440C-9CED-6BEEFC5E54F0}" dt="2024-09-30T12:37:16.679" v="1483" actId="20577"/>
          <ac:spMkLst>
            <pc:docMk/>
            <pc:sldMk cId="2131429469" sldId="656"/>
            <ac:spMk id="2" creationId="{62715A2E-656D-EC5D-FDE7-230488526EFC}"/>
          </ac:spMkLst>
        </pc:spChg>
        <pc:spChg chg="mod">
          <ac:chgData name="LI, Jianqiang" userId="cff57bb5-6b3d-420f-8247-78e7019450b8" providerId="ADAL" clId="{7FD6641B-B20E-440C-9CED-6BEEFC5E54F0}" dt="2024-09-30T12:47:44.890" v="1526" actId="20577"/>
          <ac:spMkLst>
            <pc:docMk/>
            <pc:sldMk cId="2131429469" sldId="656"/>
            <ac:spMk id="5" creationId="{8F36E625-385C-74EA-5F44-3F24878C63BE}"/>
          </ac:spMkLst>
        </pc:spChg>
        <pc:spChg chg="mod">
          <ac:chgData name="LI, Jianqiang" userId="cff57bb5-6b3d-420f-8247-78e7019450b8" providerId="ADAL" clId="{7FD6641B-B20E-440C-9CED-6BEEFC5E54F0}" dt="2024-09-30T12:47:57.527" v="1538" actId="20577"/>
          <ac:spMkLst>
            <pc:docMk/>
            <pc:sldMk cId="2131429469" sldId="656"/>
            <ac:spMk id="7" creationId="{0E3DD26D-BBB8-B2A2-69C6-6646F31F2824}"/>
          </ac:spMkLst>
        </pc:spChg>
        <pc:spChg chg="mod">
          <ac:chgData name="LI, Jianqiang" userId="cff57bb5-6b3d-420f-8247-78e7019450b8" providerId="ADAL" clId="{7FD6641B-B20E-440C-9CED-6BEEFC5E54F0}" dt="2024-09-30T12:48:21.622" v="1541" actId="20577"/>
          <ac:spMkLst>
            <pc:docMk/>
            <pc:sldMk cId="2131429469" sldId="656"/>
            <ac:spMk id="11" creationId="{3EEA725B-360D-DDD8-AA35-9EB51F024E08}"/>
          </ac:spMkLst>
        </pc:spChg>
        <pc:spChg chg="del">
          <ac:chgData name="LI, Jianqiang" userId="cff57bb5-6b3d-420f-8247-78e7019450b8" providerId="ADAL" clId="{7FD6641B-B20E-440C-9CED-6BEEFC5E54F0}" dt="2024-09-30T12:33:21.354" v="1387" actId="478"/>
          <ac:spMkLst>
            <pc:docMk/>
            <pc:sldMk cId="2131429469" sldId="656"/>
            <ac:spMk id="13" creationId="{78A74D20-F919-692D-3FD7-B21217969B50}"/>
          </ac:spMkLst>
        </pc:spChg>
        <pc:spChg chg="del">
          <ac:chgData name="LI, Jianqiang" userId="cff57bb5-6b3d-420f-8247-78e7019450b8" providerId="ADAL" clId="{7FD6641B-B20E-440C-9CED-6BEEFC5E54F0}" dt="2024-09-30T12:34:44.279" v="1424" actId="478"/>
          <ac:spMkLst>
            <pc:docMk/>
            <pc:sldMk cId="2131429469" sldId="656"/>
            <ac:spMk id="24" creationId="{26E14B30-A686-579C-B292-2EAD29D3A4B3}"/>
          </ac:spMkLst>
        </pc:spChg>
        <pc:spChg chg="del">
          <ac:chgData name="LI, Jianqiang" userId="cff57bb5-6b3d-420f-8247-78e7019450b8" providerId="ADAL" clId="{7FD6641B-B20E-440C-9CED-6BEEFC5E54F0}" dt="2024-09-30T12:48:27.963" v="1542" actId="478"/>
          <ac:spMkLst>
            <pc:docMk/>
            <pc:sldMk cId="2131429469" sldId="656"/>
            <ac:spMk id="33" creationId="{E46DB851-3870-AEF9-799F-B7F141DEE93B}"/>
          </ac:spMkLst>
        </pc:spChg>
        <pc:cxnChg chg="del mod">
          <ac:chgData name="LI, Jianqiang" userId="cff57bb5-6b3d-420f-8247-78e7019450b8" providerId="ADAL" clId="{7FD6641B-B20E-440C-9CED-6BEEFC5E54F0}" dt="2024-09-30T12:34:45.302" v="1425" actId="478"/>
          <ac:cxnSpMkLst>
            <pc:docMk/>
            <pc:sldMk cId="2131429469" sldId="656"/>
            <ac:cxnSpMk id="26" creationId="{CEE40D53-3C27-5678-52A8-5D21137AE1BA}"/>
          </ac:cxnSpMkLst>
        </pc:cxnChg>
        <pc:cxnChg chg="del mod">
          <ac:chgData name="LI, Jianqiang" userId="cff57bb5-6b3d-420f-8247-78e7019450b8" providerId="ADAL" clId="{7FD6641B-B20E-440C-9CED-6BEEFC5E54F0}" dt="2024-09-30T12:48:28.958" v="1543" actId="478"/>
          <ac:cxnSpMkLst>
            <pc:docMk/>
            <pc:sldMk cId="2131429469" sldId="656"/>
            <ac:cxnSpMk id="34" creationId="{621CE9CA-0D3A-4F75-6C25-FDAA81F8ED32}"/>
          </ac:cxnSpMkLst>
        </pc:cxnChg>
      </pc:sldChg>
      <pc:sldChg chg="addSp delSp modSp add mod">
        <pc:chgData name="LI, Jianqiang" userId="cff57bb5-6b3d-420f-8247-78e7019450b8" providerId="ADAL" clId="{7FD6641B-B20E-440C-9CED-6BEEFC5E54F0}" dt="2024-09-30T12:51:17.738" v="1625" actId="478"/>
        <pc:sldMkLst>
          <pc:docMk/>
          <pc:sldMk cId="878596731" sldId="657"/>
        </pc:sldMkLst>
        <pc:spChg chg="mod">
          <ac:chgData name="LI, Jianqiang" userId="cff57bb5-6b3d-420f-8247-78e7019450b8" providerId="ADAL" clId="{7FD6641B-B20E-440C-9CED-6BEEFC5E54F0}" dt="2024-09-30T12:51:05.628" v="1623" actId="20577"/>
          <ac:spMkLst>
            <pc:docMk/>
            <pc:sldMk cId="878596731" sldId="657"/>
            <ac:spMk id="2" creationId="{62715A2E-656D-EC5D-FDE7-230488526EFC}"/>
          </ac:spMkLst>
        </pc:spChg>
        <pc:spChg chg="del">
          <ac:chgData name="LI, Jianqiang" userId="cff57bb5-6b3d-420f-8247-78e7019450b8" providerId="ADAL" clId="{7FD6641B-B20E-440C-9CED-6BEEFC5E54F0}" dt="2024-09-30T12:51:13.791" v="1624" actId="478"/>
          <ac:spMkLst>
            <pc:docMk/>
            <pc:sldMk cId="878596731" sldId="657"/>
            <ac:spMk id="3" creationId="{4F9DF121-5295-B8EB-2410-E170AB4E45F1}"/>
          </ac:spMkLst>
        </pc:spChg>
        <pc:spChg chg="add del mod">
          <ac:chgData name="LI, Jianqiang" userId="cff57bb5-6b3d-420f-8247-78e7019450b8" providerId="ADAL" clId="{7FD6641B-B20E-440C-9CED-6BEEFC5E54F0}" dt="2024-09-30T12:51:17.738" v="1625" actId="478"/>
          <ac:spMkLst>
            <pc:docMk/>
            <pc:sldMk cId="878596731" sldId="657"/>
            <ac:spMk id="6" creationId="{8A12DB78-B453-A670-99A0-D4E903BFE79B}"/>
          </ac:spMkLst>
        </pc:spChg>
      </pc:sldChg>
    </pc:docChg>
  </pc:docChgLst>
  <pc:docChgLst>
    <pc:chgData name="LI, Jianqiang" userId="cff57bb5-6b3d-420f-8247-78e7019450b8" providerId="ADAL" clId="{939F1F54-1ECF-41BA-81F6-AA77C1B9D0EB}"/>
    <pc:docChg chg="delSld modSld">
      <pc:chgData name="LI, Jianqiang" userId="cff57bb5-6b3d-420f-8247-78e7019450b8" providerId="ADAL" clId="{939F1F54-1ECF-41BA-81F6-AA77C1B9D0EB}" dt="2024-10-02T03:16:03.426" v="9" actId="47"/>
      <pc:docMkLst>
        <pc:docMk/>
      </pc:docMkLst>
      <pc:sldChg chg="modSp mod">
        <pc:chgData name="LI, Jianqiang" userId="cff57bb5-6b3d-420f-8247-78e7019450b8" providerId="ADAL" clId="{939F1F54-1ECF-41BA-81F6-AA77C1B9D0EB}" dt="2024-10-02T03:12:46.278" v="8" actId="20577"/>
        <pc:sldMkLst>
          <pc:docMk/>
          <pc:sldMk cId="2808513160" sldId="613"/>
        </pc:sldMkLst>
        <pc:spChg chg="mod">
          <ac:chgData name="LI, Jianqiang" userId="cff57bb5-6b3d-420f-8247-78e7019450b8" providerId="ADAL" clId="{939F1F54-1ECF-41BA-81F6-AA77C1B9D0EB}" dt="2024-10-02T03:12:46.278" v="8" actId="20577"/>
          <ac:spMkLst>
            <pc:docMk/>
            <pc:sldMk cId="2808513160" sldId="613"/>
            <ac:spMk id="3" creationId="{F8C13C63-B26A-4A9C-A1CA-724346AB2906}"/>
          </ac:spMkLst>
        </pc:spChg>
      </pc:sldChg>
      <pc:sldChg chg="del">
        <pc:chgData name="LI, Jianqiang" userId="cff57bb5-6b3d-420f-8247-78e7019450b8" providerId="ADAL" clId="{939F1F54-1ECF-41BA-81F6-AA77C1B9D0EB}" dt="2024-10-02T03:16:03.426" v="9" actId="47"/>
        <pc:sldMkLst>
          <pc:docMk/>
          <pc:sldMk cId="878596731" sldId="657"/>
        </pc:sldMkLst>
      </pc:sldChg>
    </pc:docChg>
  </pc:docChgLst>
  <pc:docChgLst>
    <pc:chgData name="CHEN, Kaiwen" userId="d2b7700c-ac07-4aef-b2bf-800af199d77b" providerId="ADAL" clId="{5B09029C-1F73-FB44-9607-ED1C3E43A07B}"/>
    <pc:docChg chg="undo custSel addSld modSld">
      <pc:chgData name="CHEN, Kaiwen" userId="d2b7700c-ac07-4aef-b2bf-800af199d77b" providerId="ADAL" clId="{5B09029C-1F73-FB44-9607-ED1C3E43A07B}" dt="2024-10-22T02:31:13.958" v="773" actId="20577"/>
      <pc:docMkLst>
        <pc:docMk/>
      </pc:docMkLst>
      <pc:sldChg chg="modSp mod">
        <pc:chgData name="CHEN, Kaiwen" userId="d2b7700c-ac07-4aef-b2bf-800af199d77b" providerId="ADAL" clId="{5B09029C-1F73-FB44-9607-ED1C3E43A07B}" dt="2024-10-21T14:17:19.073" v="26" actId="20577"/>
        <pc:sldMkLst>
          <pc:docMk/>
          <pc:sldMk cId="2808513160" sldId="613"/>
        </pc:sldMkLst>
        <pc:spChg chg="mod">
          <ac:chgData name="CHEN, Kaiwen" userId="d2b7700c-ac07-4aef-b2bf-800af199d77b" providerId="ADAL" clId="{5B09029C-1F73-FB44-9607-ED1C3E43A07B}" dt="2024-10-21T14:17:19.073" v="26" actId="20577"/>
          <ac:spMkLst>
            <pc:docMk/>
            <pc:sldMk cId="2808513160" sldId="613"/>
            <ac:spMk id="3" creationId="{F8C13C63-B26A-4A9C-A1CA-724346AB2906}"/>
          </ac:spMkLst>
        </pc:spChg>
      </pc:sldChg>
      <pc:sldChg chg="modSp mod">
        <pc:chgData name="CHEN, Kaiwen" userId="d2b7700c-ac07-4aef-b2bf-800af199d77b" providerId="ADAL" clId="{5B09029C-1F73-FB44-9607-ED1C3E43A07B}" dt="2024-10-22T02:31:13.958" v="773" actId="20577"/>
        <pc:sldMkLst>
          <pc:docMk/>
          <pc:sldMk cId="4196136796" sldId="624"/>
        </pc:sldMkLst>
        <pc:spChg chg="mod">
          <ac:chgData name="CHEN, Kaiwen" userId="d2b7700c-ac07-4aef-b2bf-800af199d77b" providerId="ADAL" clId="{5B09029C-1F73-FB44-9607-ED1C3E43A07B}" dt="2024-10-22T02:31:13.958" v="773" actId="20577"/>
          <ac:spMkLst>
            <pc:docMk/>
            <pc:sldMk cId="4196136796" sldId="624"/>
            <ac:spMk id="3" creationId="{36A5FFEE-E22C-7E2F-1F3B-D8658E79FF2E}"/>
          </ac:spMkLst>
        </pc:spChg>
      </pc:sldChg>
      <pc:sldChg chg="addSp delSp modSp mod modNotesTx">
        <pc:chgData name="CHEN, Kaiwen" userId="d2b7700c-ac07-4aef-b2bf-800af199d77b" providerId="ADAL" clId="{5B09029C-1F73-FB44-9607-ED1C3E43A07B}" dt="2024-10-22T02:18:36.183" v="689" actId="20577"/>
        <pc:sldMkLst>
          <pc:docMk/>
          <pc:sldMk cId="1157754618" sldId="659"/>
        </pc:sldMkLst>
        <pc:spChg chg="del">
          <ac:chgData name="CHEN, Kaiwen" userId="d2b7700c-ac07-4aef-b2bf-800af199d77b" providerId="ADAL" clId="{5B09029C-1F73-FB44-9607-ED1C3E43A07B}" dt="2024-10-22T00:51:11.968" v="29" actId="478"/>
          <ac:spMkLst>
            <pc:docMk/>
            <pc:sldMk cId="1157754618" sldId="659"/>
            <ac:spMk id="3" creationId="{B161272D-C3A9-7227-9F2F-ECB2E34D5B70}"/>
          </ac:spMkLst>
        </pc:spChg>
        <pc:spChg chg="add mod">
          <ac:chgData name="CHEN, Kaiwen" userId="d2b7700c-ac07-4aef-b2bf-800af199d77b" providerId="ADAL" clId="{5B09029C-1F73-FB44-9607-ED1C3E43A07B}" dt="2024-10-22T01:15:40.231" v="93" actId="20577"/>
          <ac:spMkLst>
            <pc:docMk/>
            <pc:sldMk cId="1157754618" sldId="659"/>
            <ac:spMk id="6" creationId="{14824D63-9D36-7F96-67CB-798D693398C1}"/>
          </ac:spMkLst>
        </pc:spChg>
        <pc:spChg chg="add del mod">
          <ac:chgData name="CHEN, Kaiwen" userId="d2b7700c-ac07-4aef-b2bf-800af199d77b" providerId="ADAL" clId="{5B09029C-1F73-FB44-9607-ED1C3E43A07B}" dt="2024-10-22T01:09:32.739" v="70" actId="478"/>
          <ac:spMkLst>
            <pc:docMk/>
            <pc:sldMk cId="1157754618" sldId="659"/>
            <ac:spMk id="10" creationId="{38D2AD5B-9106-86B9-FA69-79A279E58B5B}"/>
          </ac:spMkLst>
        </pc:spChg>
        <pc:spChg chg="add mod">
          <ac:chgData name="CHEN, Kaiwen" userId="d2b7700c-ac07-4aef-b2bf-800af199d77b" providerId="ADAL" clId="{5B09029C-1F73-FB44-9607-ED1C3E43A07B}" dt="2024-10-22T01:15:31.868" v="87" actId="20577"/>
          <ac:spMkLst>
            <pc:docMk/>
            <pc:sldMk cId="1157754618" sldId="659"/>
            <ac:spMk id="11" creationId="{99D8DC3C-D5E2-BFA1-7874-CCE829104617}"/>
          </ac:spMkLst>
        </pc:spChg>
        <pc:spChg chg="add del mod">
          <ac:chgData name="CHEN, Kaiwen" userId="d2b7700c-ac07-4aef-b2bf-800af199d77b" providerId="ADAL" clId="{5B09029C-1F73-FB44-9607-ED1C3E43A07B}" dt="2024-10-22T01:15:18.664" v="80"/>
          <ac:spMkLst>
            <pc:docMk/>
            <pc:sldMk cId="1157754618" sldId="659"/>
            <ac:spMk id="15" creationId="{5CA296D5-C649-78B3-E1C3-3BF22FAD4C95}"/>
          </ac:spMkLst>
        </pc:spChg>
        <pc:spChg chg="add mod">
          <ac:chgData name="CHEN, Kaiwen" userId="d2b7700c-ac07-4aef-b2bf-800af199d77b" providerId="ADAL" clId="{5B09029C-1F73-FB44-9607-ED1C3E43A07B}" dt="2024-10-22T02:18:36.183" v="689" actId="20577"/>
          <ac:spMkLst>
            <pc:docMk/>
            <pc:sldMk cId="1157754618" sldId="659"/>
            <ac:spMk id="16" creationId="{60ABDEC1-2509-F551-2F4F-1BBBB7732109}"/>
          </ac:spMkLst>
        </pc:spChg>
        <pc:picChg chg="add mod">
          <ac:chgData name="CHEN, Kaiwen" userId="d2b7700c-ac07-4aef-b2bf-800af199d77b" providerId="ADAL" clId="{5B09029C-1F73-FB44-9607-ED1C3E43A07B}" dt="2024-10-22T01:15:50.851" v="95" actId="1076"/>
          <ac:picMkLst>
            <pc:docMk/>
            <pc:sldMk cId="1157754618" sldId="659"/>
            <ac:picMk id="5" creationId="{41F10996-45A7-224B-DBE9-2583EF72972C}"/>
          </ac:picMkLst>
        </pc:picChg>
        <pc:cxnChg chg="add mod">
          <ac:chgData name="CHEN, Kaiwen" userId="d2b7700c-ac07-4aef-b2bf-800af199d77b" providerId="ADAL" clId="{5B09029C-1F73-FB44-9607-ED1C3E43A07B}" dt="2024-10-22T00:53:12.973" v="39" actId="14100"/>
          <ac:cxnSpMkLst>
            <pc:docMk/>
            <pc:sldMk cId="1157754618" sldId="659"/>
            <ac:cxnSpMk id="7" creationId="{F6BF1B47-96A1-D867-0746-EB098E6CC42B}"/>
          </ac:cxnSpMkLst>
        </pc:cxnChg>
        <pc:cxnChg chg="add mod">
          <ac:chgData name="CHEN, Kaiwen" userId="d2b7700c-ac07-4aef-b2bf-800af199d77b" providerId="ADAL" clId="{5B09029C-1F73-FB44-9607-ED1C3E43A07B}" dt="2024-10-22T01:15:31.868" v="87" actId="20577"/>
          <ac:cxnSpMkLst>
            <pc:docMk/>
            <pc:sldMk cId="1157754618" sldId="659"/>
            <ac:cxnSpMk id="12" creationId="{97095900-A699-7A89-9036-6ED787763AA5}"/>
          </ac:cxnSpMkLst>
        </pc:cxnChg>
        <pc:cxnChg chg="add mod">
          <ac:chgData name="CHEN, Kaiwen" userId="d2b7700c-ac07-4aef-b2bf-800af199d77b" providerId="ADAL" clId="{5B09029C-1F73-FB44-9607-ED1C3E43A07B}" dt="2024-10-22T02:18:19.306" v="684" actId="20577"/>
          <ac:cxnSpMkLst>
            <pc:docMk/>
            <pc:sldMk cId="1157754618" sldId="659"/>
            <ac:cxnSpMk id="17" creationId="{14AAD3D6-D842-B830-7816-B52F7BE79C25}"/>
          </ac:cxnSpMkLst>
        </pc:cxnChg>
      </pc:sldChg>
      <pc:sldChg chg="addSp delSp modSp mod">
        <pc:chgData name="CHEN, Kaiwen" userId="d2b7700c-ac07-4aef-b2bf-800af199d77b" providerId="ADAL" clId="{5B09029C-1F73-FB44-9607-ED1C3E43A07B}" dt="2024-10-22T02:19:57.047" v="715" actId="20577"/>
        <pc:sldMkLst>
          <pc:docMk/>
          <pc:sldMk cId="2666601468" sldId="660"/>
        </pc:sldMkLst>
        <pc:spChg chg="del">
          <ac:chgData name="CHEN, Kaiwen" userId="d2b7700c-ac07-4aef-b2bf-800af199d77b" providerId="ADAL" clId="{5B09029C-1F73-FB44-9607-ED1C3E43A07B}" dt="2024-10-22T01:17:42.375" v="100" actId="478"/>
          <ac:spMkLst>
            <pc:docMk/>
            <pc:sldMk cId="2666601468" sldId="660"/>
            <ac:spMk id="3" creationId="{B161272D-C3A9-7227-9F2F-ECB2E34D5B70}"/>
          </ac:spMkLst>
        </pc:spChg>
        <pc:spChg chg="add mod">
          <ac:chgData name="CHEN, Kaiwen" userId="d2b7700c-ac07-4aef-b2bf-800af199d77b" providerId="ADAL" clId="{5B09029C-1F73-FB44-9607-ED1C3E43A07B}" dt="2024-10-22T02:19:57.047" v="715" actId="20577"/>
          <ac:spMkLst>
            <pc:docMk/>
            <pc:sldMk cId="2666601468" sldId="660"/>
            <ac:spMk id="7" creationId="{0CBF8105-41BA-4233-41C9-4D6B97E2FDF5}"/>
          </ac:spMkLst>
        </pc:spChg>
        <pc:picChg chg="add mod">
          <ac:chgData name="CHEN, Kaiwen" userId="d2b7700c-ac07-4aef-b2bf-800af199d77b" providerId="ADAL" clId="{5B09029C-1F73-FB44-9607-ED1C3E43A07B}" dt="2024-10-22T01:30:24.109" v="103" actId="1076"/>
          <ac:picMkLst>
            <pc:docMk/>
            <pc:sldMk cId="2666601468" sldId="660"/>
            <ac:picMk id="5" creationId="{53FB03D5-AB09-D37A-9B04-E6C329A24EE3}"/>
          </ac:picMkLst>
        </pc:picChg>
        <pc:picChg chg="add del mod">
          <ac:chgData name="CHEN, Kaiwen" userId="d2b7700c-ac07-4aef-b2bf-800af199d77b" providerId="ADAL" clId="{5B09029C-1F73-FB44-9607-ED1C3E43A07B}" dt="2024-10-22T01:30:48.174" v="108" actId="478"/>
          <ac:picMkLst>
            <pc:docMk/>
            <pc:sldMk cId="2666601468" sldId="660"/>
            <ac:picMk id="6" creationId="{DCFADEB1-8118-3626-A0E7-38DEAA4BEBE0}"/>
          </ac:picMkLst>
        </pc:picChg>
      </pc:sldChg>
      <pc:sldChg chg="addSp modSp mod">
        <pc:chgData name="CHEN, Kaiwen" userId="d2b7700c-ac07-4aef-b2bf-800af199d77b" providerId="ADAL" clId="{5B09029C-1F73-FB44-9607-ED1C3E43A07B}" dt="2024-10-22T02:22:11.125" v="727" actId="20577"/>
        <pc:sldMkLst>
          <pc:docMk/>
          <pc:sldMk cId="2777384990" sldId="661"/>
        </pc:sldMkLst>
        <pc:spChg chg="mod">
          <ac:chgData name="CHEN, Kaiwen" userId="d2b7700c-ac07-4aef-b2bf-800af199d77b" providerId="ADAL" clId="{5B09029C-1F73-FB44-9607-ED1C3E43A07B}" dt="2024-10-22T02:22:11.125" v="727" actId="20577"/>
          <ac:spMkLst>
            <pc:docMk/>
            <pc:sldMk cId="2777384990" sldId="661"/>
            <ac:spMk id="3" creationId="{B161272D-C3A9-7227-9F2F-ECB2E34D5B70}"/>
          </ac:spMkLst>
        </pc:spChg>
        <pc:picChg chg="add mod">
          <ac:chgData name="CHEN, Kaiwen" userId="d2b7700c-ac07-4aef-b2bf-800af199d77b" providerId="ADAL" clId="{5B09029C-1F73-FB44-9607-ED1C3E43A07B}" dt="2024-10-22T01:56:42.406" v="380" actId="1076"/>
          <ac:picMkLst>
            <pc:docMk/>
            <pc:sldMk cId="2777384990" sldId="661"/>
            <ac:picMk id="5" creationId="{684859E8-BCEA-48B6-18FC-BDF076567EE0}"/>
          </ac:picMkLst>
        </pc:picChg>
        <pc:picChg chg="add mod">
          <ac:chgData name="CHEN, Kaiwen" userId="d2b7700c-ac07-4aef-b2bf-800af199d77b" providerId="ADAL" clId="{5B09029C-1F73-FB44-9607-ED1C3E43A07B}" dt="2024-10-22T01:56:50.464" v="385" actId="1076"/>
          <ac:picMkLst>
            <pc:docMk/>
            <pc:sldMk cId="2777384990" sldId="661"/>
            <ac:picMk id="6" creationId="{2186DCAD-55FF-55B8-5297-2C832B13166F}"/>
          </ac:picMkLst>
        </pc:picChg>
      </pc:sldChg>
      <pc:sldChg chg="addSp delSp modSp new mod modNotesTx">
        <pc:chgData name="CHEN, Kaiwen" userId="d2b7700c-ac07-4aef-b2bf-800af199d77b" providerId="ADAL" clId="{5B09029C-1F73-FB44-9607-ED1C3E43A07B}" dt="2024-10-22T02:09:52.716" v="678" actId="1076"/>
        <pc:sldMkLst>
          <pc:docMk/>
          <pc:sldMk cId="3515130477" sldId="2843"/>
        </pc:sldMkLst>
        <pc:spChg chg="mod">
          <ac:chgData name="CHEN, Kaiwen" userId="d2b7700c-ac07-4aef-b2bf-800af199d77b" providerId="ADAL" clId="{5B09029C-1F73-FB44-9607-ED1C3E43A07B}" dt="2024-10-22T01:57:06.636" v="398" actId="20577"/>
          <ac:spMkLst>
            <pc:docMk/>
            <pc:sldMk cId="3515130477" sldId="2843"/>
            <ac:spMk id="2" creationId="{A0E4A1AF-CD2D-8F01-7FE6-773722EFB1BC}"/>
          </ac:spMkLst>
        </pc:spChg>
        <pc:spChg chg="del">
          <ac:chgData name="CHEN, Kaiwen" userId="d2b7700c-ac07-4aef-b2bf-800af199d77b" providerId="ADAL" clId="{5B09029C-1F73-FB44-9607-ED1C3E43A07B}" dt="2024-10-22T01:58:47.530" v="404" actId="478"/>
          <ac:spMkLst>
            <pc:docMk/>
            <pc:sldMk cId="3515130477" sldId="2843"/>
            <ac:spMk id="3" creationId="{A546FFEC-8543-A84D-590B-54D2196A58EF}"/>
          </ac:spMkLst>
        </pc:spChg>
        <pc:spChg chg="add mod">
          <ac:chgData name="CHEN, Kaiwen" userId="d2b7700c-ac07-4aef-b2bf-800af199d77b" providerId="ADAL" clId="{5B09029C-1F73-FB44-9607-ED1C3E43A07B}" dt="2024-10-22T02:09:52.716" v="678" actId="1076"/>
          <ac:spMkLst>
            <pc:docMk/>
            <pc:sldMk cId="3515130477" sldId="2843"/>
            <ac:spMk id="6" creationId="{DF470B89-0FEE-7D33-8348-21826B82AA35}"/>
          </ac:spMkLst>
        </pc:spChg>
        <pc:picChg chg="add mod">
          <ac:chgData name="CHEN, Kaiwen" userId="d2b7700c-ac07-4aef-b2bf-800af199d77b" providerId="ADAL" clId="{5B09029C-1F73-FB44-9607-ED1C3E43A07B}" dt="2024-10-22T01:59:04.601" v="406" actId="1076"/>
          <ac:picMkLst>
            <pc:docMk/>
            <pc:sldMk cId="3515130477" sldId="2843"/>
            <ac:picMk id="5" creationId="{A4997782-40D5-7CD4-7AE0-8B236413B11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751E9F-A845-4914-A3CC-CC345012599B}" type="datetimeFigureOut">
              <a:rPr lang="en-US" smtClean="0"/>
              <a:t>10/22/2024</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ED8A1-9A08-4DDC-ACAE-443678235153}" type="slidenum">
              <a:rPr lang="en-US" smtClean="0"/>
              <a:t>‹#›</a:t>
            </a:fld>
            <a:endParaRPr lang="en-US"/>
          </a:p>
        </p:txBody>
      </p:sp>
    </p:spTree>
    <p:extLst>
      <p:ext uri="{BB962C8B-B14F-4D97-AF65-F5344CB8AC3E}">
        <p14:creationId xmlns:p14="http://schemas.microsoft.com/office/powerpoint/2010/main" val="1491734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ctr"/>
            <a:endParaRPr lang="en-HK" sz="2400" dirty="0">
              <a:solidFill>
                <a:schemeClr val="tx1">
                  <a:lumMod val="65000"/>
                  <a:lumOff val="35000"/>
                </a:schemeClr>
              </a:solidFill>
              <a:cs typeface="Helvetica" panose="020B0604020202020204" pitchFamily="34" charset="0"/>
            </a:endParaRPr>
          </a:p>
        </p:txBody>
      </p:sp>
    </p:spTree>
    <p:extLst>
      <p:ext uri="{BB962C8B-B14F-4D97-AF65-F5344CB8AC3E}">
        <p14:creationId xmlns:p14="http://schemas.microsoft.com/office/powerpoint/2010/main" val="162936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altLang="zh-HK" dirty="0">
                <a:solidFill>
                  <a:srgbClr val="0E0E0E"/>
                </a:solidFill>
                <a:effectLst/>
                <a:latin typeface=".SF NS"/>
              </a:rPr>
              <a:t>“The modulus of </a:t>
            </a:r>
            <a:r>
              <a:rPr lang="en-HK" altLang="zh-HK" dirty="0" err="1">
                <a:solidFill>
                  <a:srgbClr val="0E0E0E"/>
                </a:solidFill>
                <a:effectLst/>
                <a:latin typeface=".AppleSystemUIFontMonospaced"/>
              </a:rPr>
              <a:t>i</a:t>
            </a:r>
            <a:r>
              <a:rPr lang="en-HK" altLang="zh-HK" dirty="0">
                <a:solidFill>
                  <a:srgbClr val="0E0E0E"/>
                </a:solidFill>
                <a:effectLst/>
                <a:latin typeface=".SF NS"/>
              </a:rPr>
              <a:t> and 2.”</a:t>
            </a:r>
          </a:p>
          <a:p>
            <a:endParaRPr kumimoji="1" lang="zh-HK" altLang="en-US" dirty="0"/>
          </a:p>
        </p:txBody>
      </p:sp>
      <p:sp>
        <p:nvSpPr>
          <p:cNvPr id="4" name="投影片編號版面配置區 3"/>
          <p:cNvSpPr>
            <a:spLocks noGrp="1"/>
          </p:cNvSpPr>
          <p:nvPr>
            <p:ph type="sldNum" sz="quarter" idx="5"/>
          </p:nvPr>
        </p:nvSpPr>
        <p:spPr/>
        <p:txBody>
          <a:bodyPr/>
          <a:lstStyle/>
          <a:p>
            <a:fld id="{D4EED8A1-9A08-4DDC-ACAE-443678235153}" type="slidenum">
              <a:rPr lang="en-US" smtClean="0"/>
              <a:t>10</a:t>
            </a:fld>
            <a:endParaRPr lang="en-US"/>
          </a:p>
        </p:txBody>
      </p:sp>
    </p:spTree>
    <p:extLst>
      <p:ext uri="{BB962C8B-B14F-4D97-AF65-F5344CB8AC3E}">
        <p14:creationId xmlns:p14="http://schemas.microsoft.com/office/powerpoint/2010/main" val="2506612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738145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787118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277535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4162584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033274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861919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79829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938263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ctr"/>
            <a:endParaRPr lang="en-HK" sz="2400" dirty="0">
              <a:solidFill>
                <a:schemeClr val="tx1">
                  <a:lumMod val="65000"/>
                  <a:lumOff val="35000"/>
                </a:schemeClr>
              </a:solidFill>
              <a:cs typeface="Helvetica" panose="020B0604020202020204" pitchFamily="34" charset="0"/>
            </a:endParaRPr>
          </a:p>
        </p:txBody>
      </p:sp>
    </p:spTree>
    <p:extLst>
      <p:ext uri="{BB962C8B-B14F-4D97-AF65-F5344CB8AC3E}">
        <p14:creationId xmlns:p14="http://schemas.microsoft.com/office/powerpoint/2010/main" val="1146177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173946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880691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196524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418077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014148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ill Sans MT"/>
              </a:rPr>
              <a:t>A.</a:t>
            </a:r>
            <a:r>
              <a:rPr lang="en-HK" altLang="zh-HK" dirty="0">
                <a:solidFill>
                  <a:srgbClr val="0E0E0E"/>
                </a:solidFill>
                <a:effectLst/>
                <a:latin typeface=".SF NS"/>
              </a:rPr>
              <a:t> This statement is </a:t>
            </a:r>
            <a:r>
              <a:rPr lang="en-HK" altLang="zh-HK" b="1" dirty="0">
                <a:solidFill>
                  <a:srgbClr val="0E0E0E"/>
                </a:solidFill>
                <a:effectLst/>
                <a:latin typeface=".SF NS"/>
              </a:rPr>
              <a:t>correct</a:t>
            </a:r>
            <a:r>
              <a:rPr lang="en-HK" altLang="zh-HK" dirty="0">
                <a:solidFill>
                  <a:srgbClr val="0E0E0E"/>
                </a:solidFill>
                <a:effectLst/>
                <a:latin typeface=".SF NS"/>
              </a:rPr>
              <a:t>. When a user process makes a system call, it requests services from the operating system’s kernel. To execute these privileged operations, the CPU must switch from user mode to kernel mode.</a:t>
            </a:r>
          </a:p>
          <a:p>
            <a:pPr marL="0" indent="0">
              <a:buNone/>
            </a:pPr>
            <a:endParaRPr lang="en-US" dirty="0">
              <a:latin typeface="Gill Sans MT"/>
            </a:endParaRPr>
          </a:p>
        </p:txBody>
      </p:sp>
    </p:spTree>
    <p:extLst>
      <p:ext uri="{BB962C8B-B14F-4D97-AF65-F5344CB8AC3E}">
        <p14:creationId xmlns:p14="http://schemas.microsoft.com/office/powerpoint/2010/main" val="2652305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764771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4254611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amp; Subtitle">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51686ED8-374A-AFA5-27CC-BADD1D5E796E}"/>
              </a:ext>
            </a:extLst>
          </p:cNvPr>
          <p:cNvSpPr/>
          <p:nvPr userDrawn="1"/>
        </p:nvSpPr>
        <p:spPr>
          <a:xfrm>
            <a:off x="0" y="0"/>
            <a:ext cx="12192000" cy="6858000"/>
          </a:xfrm>
          <a:prstGeom prst="rect">
            <a:avLst/>
          </a:prstGeom>
          <a:gradFill flip="none" rotWithShape="1">
            <a:gsLst>
              <a:gs pos="0">
                <a:srgbClr val="800080"/>
              </a:gs>
              <a:gs pos="100000">
                <a:srgbClr val="EFA922"/>
              </a:gs>
            </a:gsLst>
            <a:lin ang="2700000" scaled="1"/>
            <a:tileRect/>
          </a:gradFill>
          <a:ln w="12700">
            <a:miter lim="400000"/>
          </a:ln>
        </p:spPr>
        <p:txBody>
          <a:bodyPr lIns="0" tIns="0" rIns="0" bIns="0" anchor="ctr"/>
          <a:lstStyle/>
          <a:p>
            <a:pPr defTabSz="412750">
              <a:defRPr sz="5000" b="1">
                <a:solidFill>
                  <a:srgbClr val="FFFFFF"/>
                </a:solidFill>
              </a:defRPr>
            </a:pPr>
            <a:endParaRPr sz="2500" dirty="0">
              <a:solidFill>
                <a:schemeClr val="bg1"/>
              </a:solidFill>
              <a:latin typeface="Gill Sans MT" panose="020B0502020104020203" pitchFamily="34" charset="0"/>
            </a:endParaRPr>
          </a:p>
        </p:txBody>
      </p:sp>
      <p:sp>
        <p:nvSpPr>
          <p:cNvPr id="12" name="Title Text"/>
          <p:cNvSpPr txBox="1">
            <a:spLocks noGrp="1"/>
          </p:cNvSpPr>
          <p:nvPr>
            <p:ph type="title"/>
          </p:nvPr>
        </p:nvSpPr>
        <p:spPr>
          <a:xfrm>
            <a:off x="889000" y="1149350"/>
            <a:ext cx="10414000" cy="2324100"/>
          </a:xfrm>
          <a:prstGeom prst="rect">
            <a:avLst/>
          </a:prstGeom>
        </p:spPr>
        <p:txBody>
          <a:bodyPr anchor="b"/>
          <a:lstStyle>
            <a:lvl1pPr defTabSz="412750">
              <a:defRPr sz="6000" baseline="1666">
                <a:solidFill>
                  <a:srgbClr val="000000"/>
                </a:solidFill>
              </a:defRPr>
            </a:lvl1pPr>
          </a:lstStyle>
          <a:p>
            <a:r>
              <a:t>Title Text</a:t>
            </a:r>
          </a:p>
        </p:txBody>
      </p:sp>
      <p:sp>
        <p:nvSpPr>
          <p:cNvPr id="13" name="Body Level One…"/>
          <p:cNvSpPr txBox="1">
            <a:spLocks noGrp="1"/>
          </p:cNvSpPr>
          <p:nvPr>
            <p:ph type="body" sz="half" idx="1"/>
          </p:nvPr>
        </p:nvSpPr>
        <p:spPr>
          <a:xfrm>
            <a:off x="889000" y="4235450"/>
            <a:ext cx="10414000" cy="1774360"/>
          </a:xfrm>
          <a:prstGeom prst="rect">
            <a:avLst/>
          </a:prstGeom>
        </p:spPr>
        <p:txBody>
          <a:bodyPr/>
          <a:lstStyle>
            <a:lvl1pPr marL="0" indent="0">
              <a:spcBef>
                <a:spcPts val="0"/>
              </a:spcBef>
              <a:buSzTx/>
              <a:buNone/>
              <a:defRPr sz="2400">
                <a:solidFill>
                  <a:srgbClr val="000000"/>
                </a:solidFill>
              </a:defRPr>
            </a:lvl1pPr>
            <a:lvl2pPr marL="0" indent="0">
              <a:spcBef>
                <a:spcPts val="0"/>
              </a:spcBef>
              <a:buSzTx/>
              <a:buNone/>
              <a:defRPr sz="2400">
                <a:solidFill>
                  <a:srgbClr val="000000"/>
                </a:solidFill>
              </a:defRPr>
            </a:lvl2pPr>
            <a:lvl3pPr marL="0" indent="0">
              <a:spcBef>
                <a:spcPts val="0"/>
              </a:spcBef>
              <a:buSzTx/>
              <a:buNone/>
              <a:defRPr sz="2400">
                <a:solidFill>
                  <a:srgbClr val="000000"/>
                </a:solidFill>
              </a:defRPr>
            </a:lvl3pPr>
            <a:lvl4pPr marL="0" indent="0">
              <a:spcBef>
                <a:spcPts val="0"/>
              </a:spcBef>
              <a:buSzTx/>
              <a:buNone/>
              <a:defRPr sz="2400">
                <a:solidFill>
                  <a:srgbClr val="000000"/>
                </a:solidFill>
              </a:defRPr>
            </a:lvl4pPr>
            <a:lvl5pPr marL="0" indent="0">
              <a:spcBef>
                <a:spcPts val="0"/>
              </a:spcBef>
              <a:buSzTx/>
              <a:buNone/>
              <a:defRPr sz="24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5970596" y="6540500"/>
            <a:ext cx="296556" cy="287258"/>
          </a:xfrm>
          <a:prstGeom prst="rect">
            <a:avLst/>
          </a:prstGeom>
        </p:spPr>
        <p:txBody>
          <a:bodyPr/>
          <a:lstStyle>
            <a:lvl1pPr>
              <a:defRPr sz="1200">
                <a:solidFill>
                  <a:schemeClr val="bg1"/>
                </a:solidFill>
                <a:latin typeface="Helvetica Light"/>
                <a:ea typeface="Helvetica Light"/>
                <a:cs typeface="Helvetica Light"/>
                <a:sym typeface="Helvetica Light"/>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12478070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creen Red">
    <p:spTree>
      <p:nvGrpSpPr>
        <p:cNvPr id="1" name=""/>
        <p:cNvGrpSpPr/>
        <p:nvPr/>
      </p:nvGrpSpPr>
      <p:grpSpPr>
        <a:xfrm>
          <a:off x="0" y="0"/>
          <a:ext cx="0" cy="0"/>
          <a:chOff x="0" y="0"/>
          <a:chExt cx="0" cy="0"/>
        </a:xfrm>
      </p:grpSpPr>
      <p:sp>
        <p:nvSpPr>
          <p:cNvPr id="117" name="Rectangle"/>
          <p:cNvSpPr/>
          <p:nvPr/>
        </p:nvSpPr>
        <p:spPr>
          <a:xfrm>
            <a:off x="0" y="-1"/>
            <a:ext cx="12192000" cy="6134895"/>
          </a:xfrm>
          <a:prstGeom prst="rect">
            <a:avLst/>
          </a:prstGeom>
          <a:solidFill>
            <a:srgbClr val="CA423E"/>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1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11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2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68952670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inal">
    <p:spTree>
      <p:nvGrpSpPr>
        <p:cNvPr id="1" name=""/>
        <p:cNvGrpSpPr/>
        <p:nvPr/>
      </p:nvGrpSpPr>
      <p:grpSpPr>
        <a:xfrm>
          <a:off x="0" y="0"/>
          <a:ext cx="0" cy="0"/>
          <a:chOff x="0" y="0"/>
          <a:chExt cx="0" cy="0"/>
        </a:xfrm>
      </p:grpSpPr>
      <p:sp>
        <p:nvSpPr>
          <p:cNvPr id="127" name="Rectangle"/>
          <p:cNvSpPr/>
          <p:nvPr/>
        </p:nvSpPr>
        <p:spPr>
          <a:xfrm>
            <a:off x="0" y="-16768"/>
            <a:ext cx="12192000" cy="6032004"/>
          </a:xfrm>
          <a:prstGeom prst="rect">
            <a:avLst/>
          </a:prstGeom>
          <a:solidFill>
            <a:srgbClr val="419CFF"/>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28" name="Title Text"/>
          <p:cNvSpPr txBox="1">
            <a:spLocks noGrp="1"/>
          </p:cNvSpPr>
          <p:nvPr>
            <p:ph type="title"/>
          </p:nvPr>
        </p:nvSpPr>
        <p:spPr>
          <a:xfrm>
            <a:off x="943793" y="2038821"/>
            <a:ext cx="10304414" cy="2173884"/>
          </a:xfrm>
          <a:prstGeom prst="rect">
            <a:avLst/>
          </a:prstGeom>
        </p:spPr>
        <p:txBody>
          <a:bodyPr/>
          <a:lstStyle>
            <a:lvl1pPr algn="ctr" defTabSz="412750">
              <a:defRPr sz="6000" b="0" baseline="1666">
                <a:solidFill>
                  <a:srgbClr val="FFFFFF"/>
                </a:solidFill>
              </a:defRPr>
            </a:lvl1pPr>
          </a:lstStyle>
          <a:p>
            <a:r>
              <a:t>Title Text</a:t>
            </a:r>
          </a:p>
        </p:txBody>
      </p:sp>
      <p:sp>
        <p:nvSpPr>
          <p:cNvPr id="129"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01078372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36" name="Title Text"/>
          <p:cNvSpPr txBox="1">
            <a:spLocks noGrp="1"/>
          </p:cNvSpPr>
          <p:nvPr>
            <p:ph type="title"/>
          </p:nvPr>
        </p:nvSpPr>
        <p:spPr>
          <a:xfrm>
            <a:off x="2193727" y="178594"/>
            <a:ext cx="7804547" cy="1518048"/>
          </a:xfrm>
          <a:prstGeom prst="rect">
            <a:avLst/>
          </a:prstGeom>
        </p:spPr>
        <p:txBody>
          <a:bodyPr lIns="71437" tIns="71437" rIns="71437" bIns="71437"/>
          <a:lstStyle>
            <a:lvl1pPr algn="ctr" defTabSz="410766">
              <a:defRPr sz="3500" b="0" baseline="0">
                <a:solidFill>
                  <a:srgbClr val="FFFFFF"/>
                </a:solidFill>
              </a:defRPr>
            </a:lvl1pPr>
          </a:lstStyle>
          <a:p>
            <a:r>
              <a:t>Title Text</a:t>
            </a:r>
          </a:p>
        </p:txBody>
      </p:sp>
      <p:sp>
        <p:nvSpPr>
          <p:cNvPr id="137" name="Body Level One…"/>
          <p:cNvSpPr txBox="1">
            <a:spLocks noGrp="1"/>
          </p:cNvSpPr>
          <p:nvPr>
            <p:ph type="body" idx="1"/>
          </p:nvPr>
        </p:nvSpPr>
        <p:spPr>
          <a:xfrm>
            <a:off x="2193727" y="1821656"/>
            <a:ext cx="7804547" cy="4420196"/>
          </a:xfrm>
          <a:prstGeom prst="rect">
            <a:avLst/>
          </a:prstGeom>
        </p:spPr>
        <p:txBody>
          <a:bodyPr lIns="71437" tIns="71437" rIns="71437" bIns="71437" anchor="ctr"/>
          <a:lstStyle>
            <a:lvl1pPr marL="222250" indent="-222250" defTabSz="410766">
              <a:buSzPct val="145000"/>
              <a:buChar char="•"/>
              <a:defRPr sz="1600">
                <a:solidFill>
                  <a:srgbClr val="FFFFFF"/>
                </a:solidFill>
              </a:defRPr>
            </a:lvl1pPr>
            <a:lvl2pPr marL="444500" indent="-222250" defTabSz="410766">
              <a:buSzPct val="145000"/>
              <a:buChar char="•"/>
              <a:defRPr sz="1600">
                <a:solidFill>
                  <a:srgbClr val="FFFFFF"/>
                </a:solidFill>
              </a:defRPr>
            </a:lvl2pPr>
            <a:lvl3pPr marL="666750" indent="-222250" defTabSz="410766">
              <a:buSzPct val="145000"/>
              <a:buChar char="•"/>
              <a:defRPr sz="1600">
                <a:solidFill>
                  <a:srgbClr val="FFFFFF"/>
                </a:solidFill>
              </a:defRPr>
            </a:lvl3pPr>
            <a:lvl4pPr marL="889000" indent="-222250" defTabSz="410766">
              <a:buSzPct val="145000"/>
              <a:buChar char="•"/>
              <a:defRPr sz="1600">
                <a:solidFill>
                  <a:srgbClr val="FFFFFF"/>
                </a:solidFill>
              </a:defRPr>
            </a:lvl4pPr>
            <a:lvl5pPr marL="1111250" indent="-222250" defTabSz="410766">
              <a:buSzPct val="145000"/>
              <a:buChar char="•"/>
              <a:defRPr sz="16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38" name="Slide Number"/>
          <p:cNvSpPr txBox="1">
            <a:spLocks noGrp="1"/>
          </p:cNvSpPr>
          <p:nvPr>
            <p:ph type="sldNum" sz="quarter" idx="2"/>
          </p:nvPr>
        </p:nvSpPr>
        <p:spPr>
          <a:xfrm>
            <a:off x="5977052" y="6536531"/>
            <a:ext cx="322203" cy="313546"/>
          </a:xfrm>
          <a:prstGeom prst="rect">
            <a:avLst/>
          </a:prstGeom>
        </p:spPr>
        <p:txBody>
          <a:bodyPr lIns="71437" tIns="71437" rIns="71437" bIns="71437"/>
          <a:lstStyle>
            <a:lvl1pPr defTabSz="410766">
              <a:defRPr sz="1100">
                <a:solidFill>
                  <a:srgbClr val="FFFFFF"/>
                </a:solidFill>
                <a:latin typeface="Helvetica Neue Light"/>
                <a:ea typeface="Helvetica Neue Light"/>
                <a:cs typeface="Helvetica Neue Light"/>
                <a:sym typeface="Helvetica Neue Light"/>
              </a:defRPr>
            </a:lvl1pPr>
          </a:lstStyle>
          <a:p>
            <a:fld id="{86CB4B4D-7CA3-9044-876B-883B54F8677D}" type="slidenum">
              <a:t>‹#›</a:t>
            </a:fld>
            <a:endParaRPr/>
          </a:p>
        </p:txBody>
      </p:sp>
    </p:spTree>
    <p:extLst>
      <p:ext uri="{BB962C8B-B14F-4D97-AF65-F5344CB8AC3E}">
        <p14:creationId xmlns:p14="http://schemas.microsoft.com/office/powerpoint/2010/main" val="268450708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14A3-DCCD-1F67-5A43-D409DDA7F0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99C241-D7F8-3937-C18B-364EFE4B93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411B77-9054-FFAD-AEB3-F44121FC269D}"/>
              </a:ext>
            </a:extLst>
          </p:cNvPr>
          <p:cNvSpPr>
            <a:spLocks noGrp="1"/>
          </p:cNvSpPr>
          <p:nvPr>
            <p:ph type="dt" sz="half" idx="10"/>
          </p:nvPr>
        </p:nvSpPr>
        <p:spPr/>
        <p:txBody>
          <a:bodyPr/>
          <a:lstStyle/>
          <a:p>
            <a:fld id="{4110DD41-9B81-A544-8498-92133950A0E4}" type="datetime1">
              <a:rPr lang="en-US" smtClean="0"/>
              <a:t>10/22/2024</a:t>
            </a:fld>
            <a:endParaRPr lang="en-US"/>
          </a:p>
        </p:txBody>
      </p:sp>
      <p:sp>
        <p:nvSpPr>
          <p:cNvPr id="5" name="Footer Placeholder 4">
            <a:extLst>
              <a:ext uri="{FF2B5EF4-FFF2-40B4-BE49-F238E27FC236}">
                <a16:creationId xmlns:a16="http://schemas.microsoft.com/office/drawing/2014/main" id="{0E8A69CF-9400-12F2-90B6-21413E600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15769-C2E4-40A2-0D1B-A3522EC4B970}"/>
              </a:ext>
            </a:extLst>
          </p:cNvPr>
          <p:cNvSpPr>
            <a:spLocks noGrp="1"/>
          </p:cNvSpPr>
          <p:nvPr>
            <p:ph type="sldNum" sz="quarter" idx="12"/>
          </p:nvPr>
        </p:nvSpPr>
        <p:spPr/>
        <p:txBody>
          <a:bodyPr/>
          <a:lstStyle/>
          <a:p>
            <a:fld id="{EB31991F-E3FA-3A41-8A65-A6D6C0B5A2D4}" type="slidenum">
              <a:rPr lang="en-US" smtClean="0"/>
              <a:t>‹#›</a:t>
            </a:fld>
            <a:endParaRPr lang="en-US"/>
          </a:p>
        </p:txBody>
      </p:sp>
    </p:spTree>
    <p:extLst>
      <p:ext uri="{BB962C8B-B14F-4D97-AF65-F5344CB8AC3E}">
        <p14:creationId xmlns:p14="http://schemas.microsoft.com/office/powerpoint/2010/main" val="4181490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cxnSp>
        <p:nvCxnSpPr>
          <p:cNvPr id="4" name="직선 연결선 3"/>
          <p:cNvCxnSpPr/>
          <p:nvPr/>
        </p:nvCxnSpPr>
        <p:spPr>
          <a:xfrm>
            <a:off x="0" y="6500813"/>
            <a:ext cx="12192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a:xfrm>
            <a:off x="285751" y="64881"/>
            <a:ext cx="11715749" cy="585787"/>
          </a:xfrm>
        </p:spPr>
        <p:txBody>
          <a:bodyPr/>
          <a:lstStyle>
            <a:lvl1pPr>
              <a:defRPr sz="24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GB" altLang="ko-KR"/>
              <a:t>Click to edit Master title style</a:t>
            </a:r>
            <a:endParaRPr lang="ko-KR" altLang="en-US" dirty="0"/>
          </a:p>
        </p:txBody>
      </p:sp>
      <p:sp>
        <p:nvSpPr>
          <p:cNvPr id="3" name="내용 개체 틀 2"/>
          <p:cNvSpPr>
            <a:spLocks noGrp="1"/>
          </p:cNvSpPr>
          <p:nvPr>
            <p:ph idx="1"/>
          </p:nvPr>
        </p:nvSpPr>
        <p:spPr>
          <a:xfrm>
            <a:off x="285751" y="880070"/>
            <a:ext cx="11715749" cy="5501258"/>
          </a:xfrm>
        </p:spPr>
        <p:txBody>
          <a:bodyPr/>
          <a:lstStyle>
            <a:lvl1pPr>
              <a:lnSpc>
                <a:spcPct val="150000"/>
              </a:lnSpc>
              <a:buClr>
                <a:srgbClr val="002060"/>
              </a:buClr>
              <a:defRPr sz="2000" b="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1pPr>
            <a:lvl2pPr latinLnBrk="0">
              <a:lnSpc>
                <a:spcPct val="150000"/>
              </a:lnSpc>
              <a:buClr>
                <a:srgbClr val="002060"/>
              </a:buClr>
              <a:defRPr sz="18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2pPr>
            <a:lvl3pPr>
              <a:lnSpc>
                <a:spcPct val="150000"/>
              </a:lnSpc>
              <a:buClr>
                <a:srgbClr val="002060"/>
              </a:buClr>
              <a:defRPr sz="16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3pPr>
            <a:lvl4pPr>
              <a:lnSpc>
                <a:spcPct val="150000"/>
              </a:lnSpc>
              <a:buClr>
                <a:srgbClr val="002060"/>
              </a:buClr>
              <a:defRPr sz="14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4pPr>
            <a:lvl5pPr>
              <a:lnSpc>
                <a:spcPct val="150000"/>
              </a:lnSpc>
              <a:buClr>
                <a:srgbClr val="002060"/>
              </a:buClr>
              <a:defRPr sz="14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5pPr>
          </a:lstStyle>
          <a:p>
            <a:pPr lvl="0"/>
            <a:r>
              <a:rPr lang="en-GB" altLang="ko-KR"/>
              <a:t>Click to edit Master text styles</a:t>
            </a:r>
          </a:p>
          <a:p>
            <a:pPr lvl="1"/>
            <a:r>
              <a:rPr lang="en-GB" altLang="ko-KR"/>
              <a:t>Second level</a:t>
            </a:r>
          </a:p>
          <a:p>
            <a:pPr lvl="2"/>
            <a:r>
              <a:rPr lang="en-GB" altLang="ko-KR"/>
              <a:t>Third level</a:t>
            </a:r>
          </a:p>
          <a:p>
            <a:pPr lvl="3"/>
            <a:r>
              <a:rPr lang="en-GB" altLang="ko-KR"/>
              <a:t>Fourth level</a:t>
            </a:r>
          </a:p>
          <a:p>
            <a:pPr lvl="4"/>
            <a:r>
              <a:rPr lang="en-GB" altLang="ko-KR"/>
              <a:t>Fifth level</a:t>
            </a:r>
            <a:endParaRPr lang="ko-KR" altLang="en-US" dirty="0"/>
          </a:p>
        </p:txBody>
      </p:sp>
      <p:sp>
        <p:nvSpPr>
          <p:cNvPr id="7" name="Rectangle 6"/>
          <p:cNvSpPr>
            <a:spLocks noGrp="1" noChangeArrowheads="1"/>
          </p:cNvSpPr>
          <p:nvPr>
            <p:ph type="sldNum" sz="quarter" idx="11"/>
          </p:nvPr>
        </p:nvSpPr>
        <p:spPr>
          <a:xfrm>
            <a:off x="10619912" y="6592714"/>
            <a:ext cx="1428749" cy="220663"/>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0" name="Rectangle 5"/>
          <p:cNvSpPr>
            <a:spLocks noGrp="1" noChangeArrowheads="1"/>
          </p:cNvSpPr>
          <p:nvPr>
            <p:ph type="ftr" sz="quarter" idx="3"/>
          </p:nvPr>
        </p:nvSpPr>
        <p:spPr>
          <a:xfrm>
            <a:off x="4044951" y="6582996"/>
            <a:ext cx="4051300" cy="220663"/>
          </a:xfrm>
          <a:prstGeom prst="rect">
            <a:avLst/>
          </a:prstGeom>
        </p:spPr>
        <p:txBody>
          <a:bodyPr/>
          <a:lstStyle>
            <a:lvl1pPr algn="ctr">
              <a:defRPr sz="1000"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 3150 Intro to OS</a:t>
            </a:r>
            <a:endParaRPr kumimoji="1" lang="ko-KR" altLang="en-US" dirty="0">
              <a:solidFill>
                <a:prstClr val="black"/>
              </a:solidFill>
            </a:endParaRPr>
          </a:p>
        </p:txBody>
      </p:sp>
      <p:cxnSp>
        <p:nvCxnSpPr>
          <p:cNvPr id="5" name="직선 연결선 3">
            <a:extLst>
              <a:ext uri="{FF2B5EF4-FFF2-40B4-BE49-F238E27FC236}">
                <a16:creationId xmlns:a16="http://schemas.microsoft.com/office/drawing/2014/main" id="{4F5D7208-D985-81CE-505C-17BCB40CA8EA}"/>
              </a:ext>
            </a:extLst>
          </p:cNvPr>
          <p:cNvCxnSpPr/>
          <p:nvPr userDrawn="1"/>
        </p:nvCxnSpPr>
        <p:spPr>
          <a:xfrm>
            <a:off x="0" y="6500813"/>
            <a:ext cx="12192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54483"/>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ullets-Green">
    <p:spTree>
      <p:nvGrpSpPr>
        <p:cNvPr id="1" name=""/>
        <p:cNvGrpSpPr/>
        <p:nvPr/>
      </p:nvGrpSpPr>
      <p:grpSpPr>
        <a:xfrm>
          <a:off x="0" y="0"/>
          <a:ext cx="0" cy="0"/>
          <a:chOff x="0" y="0"/>
          <a:chExt cx="0" cy="0"/>
        </a:xfrm>
      </p:grpSpPr>
      <p:sp>
        <p:nvSpPr>
          <p:cNvPr id="43" name="Rectangle"/>
          <p:cNvSpPr/>
          <p:nvPr/>
        </p:nvSpPr>
        <p:spPr>
          <a:xfrm>
            <a:off x="0" y="0"/>
            <a:ext cx="12192000" cy="941294"/>
          </a:xfrm>
          <a:prstGeom prst="rect">
            <a:avLst/>
          </a:prstGeom>
          <a:gradFill flip="none" rotWithShape="1">
            <a:gsLst>
              <a:gs pos="0">
                <a:srgbClr val="800080"/>
              </a:gs>
              <a:gs pos="100000">
                <a:srgbClr val="EFA922"/>
              </a:gs>
            </a:gsLst>
            <a:lin ang="0" scaled="1"/>
            <a:tileRect/>
          </a:gradFill>
          <a:ln w="12700">
            <a:miter lim="400000"/>
          </a:ln>
        </p:spPr>
        <p:txBody>
          <a:bodyPr lIns="0" tIns="0" rIns="0" bIns="0" anchor="ctr"/>
          <a:lstStyle/>
          <a:p>
            <a:pPr defTabSz="412750">
              <a:defRPr sz="5000" b="1">
                <a:solidFill>
                  <a:srgbClr val="FFFFFF"/>
                </a:solidFill>
              </a:defRPr>
            </a:pPr>
            <a:endParaRPr sz="2500" dirty="0">
              <a:solidFill>
                <a:schemeClr val="bg1"/>
              </a:solidFill>
              <a:latin typeface="Gill Sans MT" panose="020B0502020104020203" pitchFamily="34" charset="0"/>
            </a:endParaRPr>
          </a:p>
        </p:txBody>
      </p:sp>
      <p:sp>
        <p:nvSpPr>
          <p:cNvPr id="41" name="Title Text"/>
          <p:cNvSpPr txBox="1">
            <a:spLocks noGrp="1"/>
          </p:cNvSpPr>
          <p:nvPr>
            <p:ph type="title" hasCustomPrompt="1"/>
          </p:nvPr>
        </p:nvSpPr>
        <p:spPr>
          <a:xfrm>
            <a:off x="275383" y="0"/>
            <a:ext cx="10593290" cy="941294"/>
          </a:xfrm>
          <a:prstGeom prst="rect">
            <a:avLst/>
          </a:prstGeom>
        </p:spPr>
        <p:txBody>
          <a:bodyPr/>
          <a:lstStyle>
            <a:lvl1pPr>
              <a:defRPr>
                <a:solidFill>
                  <a:schemeClr val="bg1"/>
                </a:solidFill>
              </a:defRPr>
            </a:lvl1pPr>
          </a:lstStyle>
          <a:p>
            <a:r>
              <a:rPr dirty="0"/>
              <a:t>Title Text</a:t>
            </a:r>
          </a:p>
        </p:txBody>
      </p:sp>
      <p:sp>
        <p:nvSpPr>
          <p:cNvPr id="42" name="Body Level One…"/>
          <p:cNvSpPr txBox="1">
            <a:spLocks noGrp="1"/>
          </p:cNvSpPr>
          <p:nvPr>
            <p:ph type="body" idx="1"/>
          </p:nvPr>
        </p:nvSpPr>
        <p:spPr>
          <a:xfrm>
            <a:off x="844550" y="1229567"/>
            <a:ext cx="10502900" cy="4648200"/>
          </a:xfrm>
          <a:prstGeom prst="rect">
            <a:avLst/>
          </a:prstGeom>
        </p:spPr>
        <p:txBody>
          <a:bodyPr/>
          <a:lstStyle>
            <a:lvl1pPr>
              <a:defRPr/>
            </a:lvl1pPr>
            <a:lvl2pPr>
              <a:defRPr/>
            </a:lvl2pPr>
            <a:lvl3pPr>
              <a:defRPr/>
            </a:lvl3pPr>
            <a:lvl4pPr>
              <a:defRPr/>
            </a:lvl4pPr>
            <a:lvl5pPr>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4" name="Slide Number"/>
          <p:cNvSpPr txBox="1">
            <a:spLocks noGrp="1"/>
          </p:cNvSpPr>
          <p:nvPr>
            <p:ph type="sldNum" sz="quarter" idx="2"/>
          </p:nvPr>
        </p:nvSpPr>
        <p:spPr>
          <a:prstGeom prst="rect">
            <a:avLst/>
          </a:prstGeom>
        </p:spPr>
        <p:txBody>
          <a:bodyPr/>
          <a:lstStyle>
            <a:lvl1pPr>
              <a:defRPr>
                <a:solidFill>
                  <a:srgbClr val="800080"/>
                </a:solidFill>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42012563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blue">
    <p:spTree>
      <p:nvGrpSpPr>
        <p:cNvPr id="1" name=""/>
        <p:cNvGrpSpPr/>
        <p:nvPr/>
      </p:nvGrpSpPr>
      <p:grpSpPr>
        <a:xfrm>
          <a:off x="0" y="0"/>
          <a:ext cx="0" cy="0"/>
          <a:chOff x="0" y="0"/>
          <a:chExt cx="0" cy="0"/>
        </a:xfrm>
      </p:grpSpPr>
      <p:sp>
        <p:nvSpPr>
          <p:cNvPr id="51"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52" name="Rectangle"/>
          <p:cNvSpPr/>
          <p:nvPr/>
        </p:nvSpPr>
        <p:spPr>
          <a:xfrm>
            <a:off x="0" y="6507659"/>
            <a:ext cx="12192000" cy="367110"/>
          </a:xfrm>
          <a:prstGeom prst="rect">
            <a:avLst/>
          </a:prstGeom>
          <a:solidFill>
            <a:srgbClr val="4885E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53"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416756868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red">
    <p:spTree>
      <p:nvGrpSpPr>
        <p:cNvPr id="1" name=""/>
        <p:cNvGrpSpPr/>
        <p:nvPr/>
      </p:nvGrpSpPr>
      <p:grpSpPr>
        <a:xfrm>
          <a:off x="0" y="0"/>
          <a:ext cx="0" cy="0"/>
          <a:chOff x="0" y="0"/>
          <a:chExt cx="0" cy="0"/>
        </a:xfrm>
      </p:grpSpPr>
      <p:sp>
        <p:nvSpPr>
          <p:cNvPr id="60"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61" name="Rectangle"/>
          <p:cNvSpPr/>
          <p:nvPr/>
        </p:nvSpPr>
        <p:spPr>
          <a:xfrm>
            <a:off x="0" y="6490891"/>
            <a:ext cx="12192000" cy="367110"/>
          </a:xfrm>
          <a:prstGeom prst="rect">
            <a:avLst/>
          </a:prstGeom>
          <a:solidFill>
            <a:srgbClr val="DB3236"/>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62"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104437835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yellow">
    <p:spTree>
      <p:nvGrpSpPr>
        <p:cNvPr id="1" name=""/>
        <p:cNvGrpSpPr/>
        <p:nvPr/>
      </p:nvGrpSpPr>
      <p:grpSpPr>
        <a:xfrm>
          <a:off x="0" y="0"/>
          <a:ext cx="0" cy="0"/>
          <a:chOff x="0" y="0"/>
          <a:chExt cx="0" cy="0"/>
        </a:xfrm>
      </p:grpSpPr>
      <p:sp>
        <p:nvSpPr>
          <p:cNvPr id="69"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70" name="Rectangle"/>
          <p:cNvSpPr/>
          <p:nvPr/>
        </p:nvSpPr>
        <p:spPr>
          <a:xfrm>
            <a:off x="0" y="6490891"/>
            <a:ext cx="12192000" cy="367110"/>
          </a:xfrm>
          <a:prstGeom prst="rect">
            <a:avLst/>
          </a:prstGeom>
          <a:solidFill>
            <a:srgbClr val="F4C20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71"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67104784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green">
    <p:spTree>
      <p:nvGrpSpPr>
        <p:cNvPr id="1" name=""/>
        <p:cNvGrpSpPr/>
        <p:nvPr/>
      </p:nvGrpSpPr>
      <p:grpSpPr>
        <a:xfrm>
          <a:off x="0" y="0"/>
          <a:ext cx="0" cy="0"/>
          <a:chOff x="0" y="0"/>
          <a:chExt cx="0" cy="0"/>
        </a:xfrm>
      </p:grpSpPr>
      <p:sp>
        <p:nvSpPr>
          <p:cNvPr id="78"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79" name="Rectangle"/>
          <p:cNvSpPr/>
          <p:nvPr/>
        </p:nvSpPr>
        <p:spPr>
          <a:xfrm>
            <a:off x="0" y="6490891"/>
            <a:ext cx="12192000" cy="367110"/>
          </a:xfrm>
          <a:prstGeom prst="rect">
            <a:avLst/>
          </a:prstGeom>
          <a:solidFill>
            <a:srgbClr val="3CBA54"/>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8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05110720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creen Blue">
    <p:spTree>
      <p:nvGrpSpPr>
        <p:cNvPr id="1" name=""/>
        <p:cNvGrpSpPr/>
        <p:nvPr/>
      </p:nvGrpSpPr>
      <p:grpSpPr>
        <a:xfrm>
          <a:off x="0" y="0"/>
          <a:ext cx="0" cy="0"/>
          <a:chOff x="0" y="0"/>
          <a:chExt cx="0" cy="0"/>
        </a:xfrm>
      </p:grpSpPr>
      <p:sp>
        <p:nvSpPr>
          <p:cNvPr id="87" name="Rectangle"/>
          <p:cNvSpPr/>
          <p:nvPr/>
        </p:nvSpPr>
        <p:spPr>
          <a:xfrm>
            <a:off x="0" y="-1"/>
            <a:ext cx="12192000" cy="6134895"/>
          </a:xfrm>
          <a:prstGeom prst="rect">
            <a:avLst/>
          </a:prstGeom>
          <a:solidFill>
            <a:srgbClr val="4885E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8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8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9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49700079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creen Green">
    <p:spTree>
      <p:nvGrpSpPr>
        <p:cNvPr id="1" name=""/>
        <p:cNvGrpSpPr/>
        <p:nvPr/>
      </p:nvGrpSpPr>
      <p:grpSpPr>
        <a:xfrm>
          <a:off x="0" y="0"/>
          <a:ext cx="0" cy="0"/>
          <a:chOff x="0" y="0"/>
          <a:chExt cx="0" cy="0"/>
        </a:xfrm>
      </p:grpSpPr>
      <p:sp>
        <p:nvSpPr>
          <p:cNvPr id="97" name="Rectangle"/>
          <p:cNvSpPr/>
          <p:nvPr/>
        </p:nvSpPr>
        <p:spPr>
          <a:xfrm>
            <a:off x="0" y="-1"/>
            <a:ext cx="12192000" cy="6134895"/>
          </a:xfrm>
          <a:prstGeom prst="rect">
            <a:avLst/>
          </a:prstGeom>
          <a:solidFill>
            <a:srgbClr val="63B760"/>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9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9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0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92345627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creen Yellow">
    <p:spTree>
      <p:nvGrpSpPr>
        <p:cNvPr id="1" name=""/>
        <p:cNvGrpSpPr/>
        <p:nvPr/>
      </p:nvGrpSpPr>
      <p:grpSpPr>
        <a:xfrm>
          <a:off x="0" y="0"/>
          <a:ext cx="0" cy="0"/>
          <a:chOff x="0" y="0"/>
          <a:chExt cx="0" cy="0"/>
        </a:xfrm>
      </p:grpSpPr>
      <p:sp>
        <p:nvSpPr>
          <p:cNvPr id="107" name="Rectangle"/>
          <p:cNvSpPr/>
          <p:nvPr/>
        </p:nvSpPr>
        <p:spPr>
          <a:xfrm>
            <a:off x="0" y="-1"/>
            <a:ext cx="12192000" cy="6134895"/>
          </a:xfrm>
          <a:prstGeom prst="rect">
            <a:avLst/>
          </a:prstGeom>
          <a:solidFill>
            <a:srgbClr val="EDC444"/>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0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10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1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6743600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Text"/>
          <p:cNvSpPr txBox="1">
            <a:spLocks noGrp="1"/>
          </p:cNvSpPr>
          <p:nvPr>
            <p:ph type="title"/>
          </p:nvPr>
        </p:nvSpPr>
        <p:spPr>
          <a:xfrm>
            <a:off x="799356" y="177800"/>
            <a:ext cx="10593290" cy="1143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844550" y="1574800"/>
            <a:ext cx="10502900" cy="46482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630016" y="6400800"/>
            <a:ext cx="381515" cy="379591"/>
          </a:xfrm>
          <a:prstGeom prst="rect">
            <a:avLst/>
          </a:prstGeom>
          <a:ln w="12700">
            <a:miter lim="400000"/>
          </a:ln>
        </p:spPr>
        <p:txBody>
          <a:bodyPr wrap="none" lIns="50800" tIns="50800" rIns="50800" bIns="50800">
            <a:spAutoFit/>
          </a:bodyPr>
          <a:lstStyle>
            <a:lvl1pPr defTabSz="412750">
              <a:defRPr sz="1800">
                <a:solidFill>
                  <a:srgbClr val="000000"/>
                </a:solidFill>
                <a:latin typeface="Gill Sans MT" panose="020B0502020104020203" pitchFamily="34" charset="0"/>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992165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med"/>
  <p:hf hdr="0" ftr="0" dt="0"/>
  <p:txStyles>
    <p:titleStyle>
      <a:lvl1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Gill Sans MT" panose="020B0502020104020203" pitchFamily="34" charset="0"/>
          <a:ea typeface="+mn-ea"/>
          <a:cs typeface="+mn-cs"/>
          <a:sym typeface="Helvetica"/>
        </a:defRPr>
      </a:lvl1pPr>
      <a:lvl2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2pPr>
      <a:lvl3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3pPr>
      <a:lvl4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4pPr>
      <a:lvl5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5pPr>
      <a:lvl6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6pPr>
      <a:lvl7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7pPr>
      <a:lvl8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8pPr>
      <a:lvl9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9pPr>
    </p:titleStyle>
    <p:bodyStyle>
      <a:lvl1pPr marL="28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1pPr>
      <a:lvl2pPr marL="606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2pPr>
      <a:lvl3pPr marL="924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3pPr>
      <a:lvl4pPr marL="1241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4pPr>
      <a:lvl5pPr marL="155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5pPr>
      <a:lvl6pPr marL="1924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6pPr>
      <a:lvl7pPr marL="2242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7pPr>
      <a:lvl8pPr marL="2559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8pPr>
      <a:lvl9pPr marL="2877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9pPr>
    </p:bodyStyle>
    <p:otherStyle>
      <a:lvl1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직사각형 4"/>
          <p:cNvSpPr/>
          <p:nvPr/>
        </p:nvSpPr>
        <p:spPr>
          <a:xfrm>
            <a:off x="0" y="-611"/>
            <a:ext cx="12192000" cy="70661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2" name="Rectangle 2"/>
          <p:cNvSpPr>
            <a:spLocks noGrp="1" noChangeArrowheads="1"/>
          </p:cNvSpPr>
          <p:nvPr>
            <p:ph type="title"/>
          </p:nvPr>
        </p:nvSpPr>
        <p:spPr bwMode="auto">
          <a:xfrm>
            <a:off x="285751" y="55564"/>
            <a:ext cx="11715749" cy="585787"/>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ko-KR" altLang="en-US" dirty="0"/>
              <a:t>마스터 제목 스타일 편집</a:t>
            </a:r>
          </a:p>
        </p:txBody>
      </p:sp>
      <p:sp>
        <p:nvSpPr>
          <p:cNvPr id="1028" name="Rectangle 3"/>
          <p:cNvSpPr>
            <a:spLocks noGrp="1" noChangeArrowheads="1"/>
          </p:cNvSpPr>
          <p:nvPr>
            <p:ph type="body" idx="1"/>
          </p:nvPr>
        </p:nvSpPr>
        <p:spPr bwMode="auto">
          <a:xfrm>
            <a:off x="285751" y="1000125"/>
            <a:ext cx="11715749" cy="5429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030" name="Rectangle 6"/>
          <p:cNvSpPr>
            <a:spLocks noGrp="1" noChangeArrowheads="1"/>
          </p:cNvSpPr>
          <p:nvPr>
            <p:ph type="sldNum" sz="quarter" idx="4"/>
          </p:nvPr>
        </p:nvSpPr>
        <p:spPr bwMode="auto">
          <a:xfrm>
            <a:off x="10001251" y="6562726"/>
            <a:ext cx="1428749" cy="220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000">
                <a:solidFill>
                  <a:schemeClr val="tx2">
                    <a:lumMod val="50000"/>
                  </a:schemeClr>
                </a:solidFill>
                <a:latin typeface="굴림" pitchFamily="50" charset="-127"/>
                <a:ea typeface="굴림" pitchFamily="50" charset="-127"/>
              </a:defRPr>
            </a:lvl1pPr>
          </a:lstStyle>
          <a:p>
            <a:pPr fontAlgn="base">
              <a:spcBef>
                <a:spcPct val="0"/>
              </a:spcBef>
              <a:spcAft>
                <a:spcPct val="0"/>
              </a:spcAft>
              <a:defRPr/>
            </a:pPr>
            <a:fld id="{85A0C360-F875-469D-A977-82806D0D3C5E}" type="slidenum">
              <a:rPr kumimoji="1" lang="en-US" altLang="ko-KR" smtClean="0">
                <a:solidFill>
                  <a:srgbClr val="1F497D">
                    <a:lumMod val="50000"/>
                  </a:srgbClr>
                </a:solidFill>
              </a:rPr>
              <a:pPr fontAlgn="base">
                <a:spcBef>
                  <a:spcPct val="0"/>
                </a:spcBef>
                <a:spcAft>
                  <a:spcPct val="0"/>
                </a:spcAft>
                <a:defRPr/>
              </a:pPr>
              <a:t>‹#›</a:t>
            </a:fld>
            <a:endParaRPr kumimoji="1" lang="en-US" altLang="ko-KR">
              <a:solidFill>
                <a:srgbClr val="1F497D">
                  <a:lumMod val="50000"/>
                </a:srgbClr>
              </a:solidFill>
            </a:endParaRPr>
          </a:p>
        </p:txBody>
      </p:sp>
      <p:sp>
        <p:nvSpPr>
          <p:cNvPr id="8" name="Rectangle 5"/>
          <p:cNvSpPr>
            <a:spLocks noGrp="1" noChangeArrowheads="1"/>
          </p:cNvSpPr>
          <p:nvPr>
            <p:ph type="ftr" sz="quarter" idx="3"/>
          </p:nvPr>
        </p:nvSpPr>
        <p:spPr>
          <a:xfrm>
            <a:off x="4044951" y="6559551"/>
            <a:ext cx="4051300" cy="220663"/>
          </a:xfrm>
          <a:prstGeom prst="rect">
            <a:avLst/>
          </a:prstGeom>
        </p:spPr>
        <p:txBody>
          <a:bodyPr/>
          <a:lstStyle>
            <a:lvl1pPr algn="ctr">
              <a:defRPr sz="1100"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sp>
        <p:nvSpPr>
          <p:cNvPr id="10" name="직사각형 9"/>
          <p:cNvSpPr/>
          <p:nvPr/>
        </p:nvSpPr>
        <p:spPr>
          <a:xfrm>
            <a:off x="0" y="706009"/>
            <a:ext cx="12192000" cy="4571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3" name="직사각형 4">
            <a:extLst>
              <a:ext uri="{FF2B5EF4-FFF2-40B4-BE49-F238E27FC236}">
                <a16:creationId xmlns:a16="http://schemas.microsoft.com/office/drawing/2014/main" id="{79080D6B-51FF-A0DF-25E8-FF0EAF67824A}"/>
              </a:ext>
            </a:extLst>
          </p:cNvPr>
          <p:cNvSpPr/>
          <p:nvPr userDrawn="1"/>
        </p:nvSpPr>
        <p:spPr>
          <a:xfrm>
            <a:off x="0" y="-611"/>
            <a:ext cx="12192000" cy="70661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4" name="직사각형 9">
            <a:extLst>
              <a:ext uri="{FF2B5EF4-FFF2-40B4-BE49-F238E27FC236}">
                <a16:creationId xmlns:a16="http://schemas.microsoft.com/office/drawing/2014/main" id="{6BFFBB33-933A-D4D7-367B-A5210D9F6580}"/>
              </a:ext>
            </a:extLst>
          </p:cNvPr>
          <p:cNvSpPr/>
          <p:nvPr userDrawn="1"/>
        </p:nvSpPr>
        <p:spPr>
          <a:xfrm>
            <a:off x="0" y="706009"/>
            <a:ext cx="12192000" cy="4571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4236907306"/>
      </p:ext>
    </p:extLst>
  </p:cSld>
  <p:clrMap bg1="lt1" tx1="dk1" bg2="lt2" tx2="dk2" accent1="accent1" accent2="accent2" accent3="accent3" accent4="accent4" accent5="accent5" accent6="accent6" hlink="hlink" folHlink="folHlink"/>
  <p:sldLayoutIdLst>
    <p:sldLayoutId id="2147483675" r:id="rId1"/>
  </p:sldLayoutIdLst>
  <p:transition>
    <p:zoom/>
  </p:transition>
  <p:hf hdr="0" dt="0"/>
  <p:txStyles>
    <p:titleStyle>
      <a:lvl1pPr algn="l" rtl="0" eaLnBrk="1" fontAlgn="base" latinLnBrk="1" hangingPunct="1">
        <a:spcBef>
          <a:spcPct val="0"/>
        </a:spcBef>
        <a:spcAft>
          <a:spcPct val="0"/>
        </a:spcAft>
        <a:defRPr kumimoji="1" sz="2400">
          <a:solidFill>
            <a:schemeClr val="bg1"/>
          </a:solidFill>
          <a:latin typeface="+mj-lt"/>
          <a:ea typeface="+mj-ea"/>
          <a:cs typeface="+mj-cs"/>
        </a:defRPr>
      </a:lvl1pPr>
      <a:lvl2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2pPr>
      <a:lvl3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3pPr>
      <a:lvl4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4pPr>
      <a:lvl5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5pPr>
      <a:lvl6pPr marL="4572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6pPr>
      <a:lvl7pPr marL="9144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7pPr>
      <a:lvl8pPr marL="13716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8pPr>
      <a:lvl9pPr marL="18288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9pPr>
    </p:titleStyle>
    <p:bodyStyle>
      <a:lvl1pPr marL="342900" indent="-342900" algn="l" rtl="0" eaLnBrk="1" fontAlgn="base" latinLnBrk="1" hangingPunct="1">
        <a:spcBef>
          <a:spcPct val="20000"/>
        </a:spcBef>
        <a:spcAft>
          <a:spcPct val="0"/>
        </a:spcAft>
        <a:buClr>
          <a:srgbClr val="002060"/>
        </a:buClr>
        <a:buSzPct val="65000"/>
        <a:buFont typeface="Wingdings" pitchFamily="2" charset="2"/>
        <a:buChar char=""/>
        <a:defRPr kumimoji="1" sz="2000">
          <a:solidFill>
            <a:srgbClr val="10253F"/>
          </a:solidFill>
          <a:latin typeface="맑은 고딕" pitchFamily="50" charset="-127"/>
          <a:ea typeface="맑은 고딕" pitchFamily="50" charset="-127"/>
          <a:cs typeface="+mn-cs"/>
        </a:defRPr>
      </a:lvl1pPr>
      <a:lvl2pPr marL="742950" indent="-285750" algn="l" rtl="0" eaLnBrk="1" fontAlgn="base" latinLnBrk="1" hangingPunct="1">
        <a:spcBef>
          <a:spcPct val="20000"/>
        </a:spcBef>
        <a:spcAft>
          <a:spcPct val="0"/>
        </a:spcAft>
        <a:buClr>
          <a:srgbClr val="007E3C"/>
        </a:buClr>
        <a:buSzPct val="100000"/>
        <a:buFont typeface="Wingdings" pitchFamily="2" charset="2"/>
        <a:buChar char=""/>
        <a:defRPr kumimoji="1">
          <a:solidFill>
            <a:srgbClr val="10253F"/>
          </a:solidFill>
          <a:latin typeface="맑은 고딕" pitchFamily="50" charset="-127"/>
          <a:ea typeface="맑은 고딕" pitchFamily="50" charset="-127"/>
        </a:defRPr>
      </a:lvl2pPr>
      <a:lvl3pPr marL="1143000" indent="-228600" algn="l" rtl="0" eaLnBrk="1" fontAlgn="base" latinLnBrk="1" hangingPunct="1">
        <a:spcBef>
          <a:spcPct val="20000"/>
        </a:spcBef>
        <a:spcAft>
          <a:spcPct val="0"/>
        </a:spcAft>
        <a:buClr>
          <a:srgbClr val="002060"/>
        </a:buClr>
        <a:buSzPct val="65000"/>
        <a:buFont typeface="Wingdings" pitchFamily="2" charset="2"/>
        <a:buChar char=""/>
        <a:defRPr kumimoji="1" sz="1600">
          <a:solidFill>
            <a:srgbClr val="10253F"/>
          </a:solidFill>
          <a:latin typeface="맑은 고딕" pitchFamily="50" charset="-127"/>
          <a:ea typeface="맑은 고딕" pitchFamily="50" charset="-127"/>
        </a:defRPr>
      </a:lvl3pPr>
      <a:lvl4pPr marL="1600200" indent="-228600" algn="l" rtl="0" eaLnBrk="1" fontAlgn="base" latinLnBrk="1" hangingPunct="1">
        <a:spcBef>
          <a:spcPct val="20000"/>
        </a:spcBef>
        <a:spcAft>
          <a:spcPct val="0"/>
        </a:spcAft>
        <a:buClr>
          <a:srgbClr val="00B03C"/>
        </a:buClr>
        <a:buSzPct val="65000"/>
        <a:buFont typeface="Wingdings" pitchFamily="2" charset="2"/>
        <a:buChar char=""/>
        <a:defRPr kumimoji="1" sz="1400">
          <a:solidFill>
            <a:srgbClr val="10253F"/>
          </a:solidFill>
          <a:latin typeface="맑은 고딕" pitchFamily="50" charset="-127"/>
          <a:ea typeface="맑은 고딕" pitchFamily="50" charset="-127"/>
        </a:defRPr>
      </a:lvl4pPr>
      <a:lvl5pPr marL="2057400" indent="-228600" algn="l" rtl="0" eaLnBrk="1" fontAlgn="base" latinLnBrk="1" hangingPunct="1">
        <a:spcBef>
          <a:spcPct val="20000"/>
        </a:spcBef>
        <a:spcAft>
          <a:spcPct val="0"/>
        </a:spcAft>
        <a:buClr>
          <a:srgbClr val="002060"/>
        </a:buClr>
        <a:buFont typeface="Wingdings" pitchFamily="2" charset="2"/>
        <a:buChar char=""/>
        <a:defRPr kumimoji="1" sz="1400">
          <a:solidFill>
            <a:srgbClr val="10253F"/>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C13C63-B26A-4A9C-A1CA-724346AB2906}"/>
              </a:ext>
            </a:extLst>
          </p:cNvPr>
          <p:cNvSpPr>
            <a:spLocks noGrp="1"/>
          </p:cNvSpPr>
          <p:nvPr>
            <p:ph type="body" sz="half" idx="1"/>
          </p:nvPr>
        </p:nvSpPr>
        <p:spPr>
          <a:xfrm>
            <a:off x="889000" y="4235450"/>
            <a:ext cx="10414000" cy="1774360"/>
          </a:xfrm>
        </p:spPr>
        <p:txBody>
          <a:bodyPr>
            <a:normAutofit/>
          </a:bodyPr>
          <a:lstStyle/>
          <a:p>
            <a:r>
              <a:rPr lang="en-US" altLang="zh-CN" dirty="0">
                <a:solidFill>
                  <a:schemeClr val="bg1">
                    <a:lumMod val="95000"/>
                  </a:schemeClr>
                </a:solidFill>
                <a:latin typeface="Gill Sans MT" panose="020B0502020104020203" pitchFamily="34" charset="0"/>
              </a:rPr>
              <a:t>CHEN </a:t>
            </a:r>
            <a:r>
              <a:rPr lang="en-US" altLang="zh-CN" dirty="0" err="1">
                <a:solidFill>
                  <a:schemeClr val="bg1">
                    <a:lumMod val="95000"/>
                  </a:schemeClr>
                </a:solidFill>
                <a:latin typeface="Gill Sans MT" panose="020B0502020104020203" pitchFamily="34" charset="0"/>
              </a:rPr>
              <a:t>Kaiwen</a:t>
            </a:r>
            <a:r>
              <a:rPr lang="en-US" altLang="zh-CN" dirty="0">
                <a:solidFill>
                  <a:schemeClr val="bg1">
                    <a:lumMod val="95000"/>
                  </a:schemeClr>
                </a:solidFill>
              </a:rPr>
              <a:t>(</a:t>
            </a:r>
            <a:r>
              <a:rPr lang="en-US" altLang="zh-CN" dirty="0" err="1">
                <a:solidFill>
                  <a:schemeClr val="bg1">
                    <a:lumMod val="95000"/>
                  </a:schemeClr>
                </a:solidFill>
              </a:rPr>
              <a:t>kwchen@link.cuhk.edu.hk</a:t>
            </a:r>
            <a:r>
              <a:rPr lang="en-US" altLang="zh-CN">
                <a:solidFill>
                  <a:schemeClr val="bg1">
                    <a:lumMod val="95000"/>
                  </a:schemeClr>
                </a:solidFill>
              </a:rPr>
              <a:t>)</a:t>
            </a:r>
            <a:endParaRPr lang="en-US" altLang="zh-CN" dirty="0">
              <a:solidFill>
                <a:schemeClr val="bg1">
                  <a:lumMod val="95000"/>
                </a:schemeClr>
              </a:solidFill>
              <a:latin typeface="Gill Sans MT" panose="020B0502020104020203" pitchFamily="34" charset="0"/>
            </a:endParaRPr>
          </a:p>
          <a:p>
            <a:r>
              <a:rPr lang="en-US" altLang="zh-CN" dirty="0">
                <a:solidFill>
                  <a:schemeClr val="bg1">
                    <a:lumMod val="95000"/>
                  </a:schemeClr>
                </a:solidFill>
                <a:latin typeface="Gill Sans MT" panose="020B0502020104020203" pitchFamily="34" charset="0"/>
              </a:rPr>
              <a:t>LI Jianqiang (</a:t>
            </a:r>
            <a:r>
              <a:rPr lang="nb-NO" altLang="zh-CN" dirty="0">
                <a:solidFill>
                  <a:schemeClr val="bg1">
                    <a:lumMod val="95000"/>
                  </a:schemeClr>
                </a:solidFill>
              </a:rPr>
              <a:t>1155157143</a:t>
            </a:r>
            <a:r>
              <a:rPr lang="nb-NO" altLang="zh-CN" dirty="0">
                <a:solidFill>
                  <a:schemeClr val="bg1">
                    <a:lumMod val="95000"/>
                  </a:schemeClr>
                </a:solidFill>
                <a:latin typeface="Gill Sans MT" panose="020B0502020104020203" pitchFamily="34" charset="0"/>
              </a:rPr>
              <a:t>@link.cuhk.edu.hk)</a:t>
            </a:r>
          </a:p>
          <a:p>
            <a:r>
              <a:rPr lang="nb-NO" altLang="zh-CN" dirty="0">
                <a:solidFill>
                  <a:schemeClr val="bg1">
                    <a:lumMod val="95000"/>
                  </a:schemeClr>
                </a:solidFill>
              </a:rPr>
              <a:t>Oct</a:t>
            </a:r>
            <a:r>
              <a:rPr lang="nb-NO" altLang="zh-CN" dirty="0">
                <a:solidFill>
                  <a:schemeClr val="bg1">
                    <a:lumMod val="95000"/>
                  </a:schemeClr>
                </a:solidFill>
                <a:latin typeface="Gill Sans MT" panose="020B0502020104020203" pitchFamily="34" charset="0"/>
              </a:rPr>
              <a:t> 24, 2024</a:t>
            </a:r>
          </a:p>
        </p:txBody>
      </p:sp>
      <p:sp>
        <p:nvSpPr>
          <p:cNvPr id="7" name="TextBox 6">
            <a:extLst>
              <a:ext uri="{FF2B5EF4-FFF2-40B4-BE49-F238E27FC236}">
                <a16:creationId xmlns:a16="http://schemas.microsoft.com/office/drawing/2014/main" id="{8D32768C-F15F-6E75-41D1-9F14D317D991}"/>
              </a:ext>
            </a:extLst>
          </p:cNvPr>
          <p:cNvSpPr txBox="1"/>
          <p:nvPr/>
        </p:nvSpPr>
        <p:spPr>
          <a:xfrm>
            <a:off x="889000" y="1489226"/>
            <a:ext cx="10632440" cy="10310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1" indent="0" algn="l" defTabSz="292100" rtl="0" eaLnBrk="1" fontAlgn="auto" latinLnBrk="0" hangingPunct="0">
              <a:lnSpc>
                <a:spcPct val="100000"/>
              </a:lnSpc>
              <a:spcBef>
                <a:spcPts val="0"/>
              </a:spcBef>
              <a:spcAft>
                <a:spcPts val="0"/>
              </a:spcAft>
              <a:buClrTx/>
              <a:buSzTx/>
              <a:buFontTx/>
              <a:buNone/>
              <a:tabLst/>
              <a:defRPr/>
            </a:pPr>
            <a:r>
              <a:rPr lang="en-US" sz="3300" b="1" kern="0" dirty="0">
                <a:solidFill>
                  <a:srgbClr val="FFFFFF">
                    <a:lumMod val="95000"/>
                  </a:srgbClr>
                </a:solidFill>
                <a:latin typeface="Gill Sans MT" panose="020B0502020104020203" pitchFamily="34" charset="0"/>
                <a:cs typeface="Helvetica"/>
                <a:sym typeface="Helvetica"/>
              </a:rPr>
              <a:t>Tutorial 8: Midterm Solution</a:t>
            </a:r>
            <a:endParaRPr kumimoji="0" lang="en-US" sz="33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endParaRPr>
          </a:p>
          <a:p>
            <a:pPr marL="0" marR="0" lvl="1" indent="0" algn="l" defTabSz="292100" rtl="0" eaLnBrk="1" fontAlgn="auto" latinLnBrk="0" hangingPunct="0">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rPr>
              <a:t>CSCI3150 Introduction to Operating Systems, Fall 2024</a:t>
            </a:r>
          </a:p>
        </p:txBody>
      </p:sp>
    </p:spTree>
    <p:extLst>
      <p:ext uri="{BB962C8B-B14F-4D97-AF65-F5344CB8AC3E}">
        <p14:creationId xmlns:p14="http://schemas.microsoft.com/office/powerpoint/2010/main" val="280851316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E4A1AF-CD2D-8F01-7FE6-773722EFB1BC}"/>
              </a:ext>
            </a:extLst>
          </p:cNvPr>
          <p:cNvSpPr>
            <a:spLocks noGrp="1"/>
          </p:cNvSpPr>
          <p:nvPr>
            <p:ph type="title"/>
          </p:nvPr>
        </p:nvSpPr>
        <p:spPr/>
        <p:txBody>
          <a:bodyPr/>
          <a:lstStyle/>
          <a:p>
            <a:r>
              <a:rPr lang="en-US" altLang="zh-HK" dirty="0"/>
              <a:t>Question 2(cont.)</a:t>
            </a:r>
            <a:endParaRPr kumimoji="1" lang="zh-HK" altLang="en-US" dirty="0"/>
          </a:p>
        </p:txBody>
      </p:sp>
      <p:pic>
        <p:nvPicPr>
          <p:cNvPr id="5" name="圖片 4">
            <a:extLst>
              <a:ext uri="{FF2B5EF4-FFF2-40B4-BE49-F238E27FC236}">
                <a16:creationId xmlns:a16="http://schemas.microsoft.com/office/drawing/2014/main" id="{A4997782-40D5-7CD4-7AE0-8B236413B11C}"/>
              </a:ext>
            </a:extLst>
          </p:cNvPr>
          <p:cNvPicPr>
            <a:picLocks noChangeAspect="1"/>
          </p:cNvPicPr>
          <p:nvPr/>
        </p:nvPicPr>
        <p:blipFill>
          <a:blip r:embed="rId3"/>
          <a:stretch>
            <a:fillRect/>
          </a:stretch>
        </p:blipFill>
        <p:spPr>
          <a:xfrm>
            <a:off x="6263290" y="948034"/>
            <a:ext cx="5366726" cy="5452766"/>
          </a:xfrm>
          <a:prstGeom prst="rect">
            <a:avLst/>
          </a:prstGeom>
        </p:spPr>
      </p:pic>
      <p:sp>
        <p:nvSpPr>
          <p:cNvPr id="4" name="投影片編號版面配置區 3">
            <a:extLst>
              <a:ext uri="{FF2B5EF4-FFF2-40B4-BE49-F238E27FC236}">
                <a16:creationId xmlns:a16="http://schemas.microsoft.com/office/drawing/2014/main" id="{6D18FCD7-C558-DE03-AC0F-8739405F1080}"/>
              </a:ext>
            </a:extLst>
          </p:cNvPr>
          <p:cNvSpPr>
            <a:spLocks noGrp="1"/>
          </p:cNvSpPr>
          <p:nvPr>
            <p:ph type="sldNum" sz="quarter" idx="2"/>
          </p:nvPr>
        </p:nvSpPr>
        <p:spPr/>
        <p:txBody>
          <a:bodyPr/>
          <a:lstStyle/>
          <a:p>
            <a:fld id="{86CB4B4D-7CA3-9044-876B-883B54F8677D}" type="slidenum">
              <a:rPr lang="en-US" smtClean="0"/>
              <a:pPr/>
              <a:t>10</a:t>
            </a:fld>
            <a:endParaRPr lang="en-US"/>
          </a:p>
        </p:txBody>
      </p:sp>
      <p:sp>
        <p:nvSpPr>
          <p:cNvPr id="6" name="文字方塊 5">
            <a:extLst>
              <a:ext uri="{FF2B5EF4-FFF2-40B4-BE49-F238E27FC236}">
                <a16:creationId xmlns:a16="http://schemas.microsoft.com/office/drawing/2014/main" id="{DF470B89-0FEE-7D33-8348-21826B82AA35}"/>
              </a:ext>
            </a:extLst>
          </p:cNvPr>
          <p:cNvSpPr txBox="1"/>
          <p:nvPr/>
        </p:nvSpPr>
        <p:spPr>
          <a:xfrm>
            <a:off x="925600" y="1042128"/>
            <a:ext cx="4646428" cy="56425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HK" sz="2000" b="0" i="0" u="none" strike="noStrike" cap="none" spc="0" normalizeH="0" baseline="0" dirty="0" err="1">
                <a:ln>
                  <a:noFill/>
                </a:ln>
                <a:solidFill>
                  <a:srgbClr val="5E5E5E"/>
                </a:solidFill>
                <a:effectLst/>
                <a:uFillTx/>
                <a:latin typeface="+mn-lt"/>
                <a:ea typeface="+mn-ea"/>
                <a:cs typeface="+mn-cs"/>
                <a:sym typeface="Helvetica"/>
              </a:rPr>
              <a:t>i</a:t>
            </a:r>
            <a:r>
              <a:rPr kumimoji="0" lang="en-US" altLang="zh-HK" sz="2000" b="0" i="0" u="none" strike="noStrike" cap="none" spc="0" normalizeH="0" baseline="0" dirty="0">
                <a:ln>
                  <a:noFill/>
                </a:ln>
                <a:solidFill>
                  <a:srgbClr val="5E5E5E"/>
                </a:solidFill>
                <a:effectLst/>
                <a:uFillTx/>
                <a:latin typeface="+mn-lt"/>
                <a:ea typeface="+mn-ea"/>
                <a:cs typeface="+mn-cs"/>
                <a:sym typeface="Helvetica"/>
              </a:rPr>
              <a:t>=0:</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0: “o\n”</a:t>
            </a:r>
          </a:p>
          <a:p>
            <a:pPr marL="0" marR="0" indent="0" defTabSz="584200" rtl="0" fontAlgn="auto" latinLnBrk="0" hangingPunct="0">
              <a:lnSpc>
                <a:spcPct val="100000"/>
              </a:lnSpc>
              <a:spcBef>
                <a:spcPts val="0"/>
              </a:spcBef>
              <a:spcAft>
                <a:spcPts val="0"/>
              </a:spcAft>
              <a:buClrTx/>
              <a:buSzTx/>
              <a:buFontTx/>
              <a:buNone/>
              <a:tabLst/>
            </a:pPr>
            <a:r>
              <a:rPr kumimoji="0" lang="en-US" altLang="zh-HK" sz="2000" b="0" i="0" u="none" strike="noStrike" cap="none" spc="0" normalizeH="0" baseline="0" dirty="0" err="1">
                <a:ln>
                  <a:noFill/>
                </a:ln>
                <a:solidFill>
                  <a:srgbClr val="5E5E5E"/>
                </a:solidFill>
                <a:effectLst/>
                <a:uFillTx/>
                <a:latin typeface="+mn-lt"/>
                <a:ea typeface="+mn-ea"/>
                <a:cs typeface="+mn-cs"/>
                <a:sym typeface="Helvetica"/>
              </a:rPr>
              <a:t>i</a:t>
            </a:r>
            <a:r>
              <a:rPr kumimoji="0" lang="en-US" altLang="zh-HK" sz="2000" b="0" i="0" u="none" strike="noStrike" cap="none" spc="0" normalizeH="0" baseline="0" dirty="0">
                <a:ln>
                  <a:noFill/>
                </a:ln>
                <a:solidFill>
                  <a:srgbClr val="5E5E5E"/>
                </a:solidFill>
                <a:effectLst/>
                <a:uFillTx/>
                <a:latin typeface="+mn-lt"/>
                <a:ea typeface="+mn-ea"/>
                <a:cs typeface="+mn-cs"/>
                <a:sym typeface="Helvetica"/>
              </a:rPr>
              <a:t>=1</a:t>
            </a:r>
            <a:r>
              <a:rPr lang="en-US" altLang="zh-HK" sz="2000" dirty="0">
                <a:solidFill>
                  <a:srgbClr val="5E5E5E"/>
                </a:solidFill>
                <a:sym typeface="Helvetica"/>
              </a:rPr>
              <a:t>:</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0:</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1: “*\n”</a:t>
            </a:r>
          </a:p>
          <a:p>
            <a:pPr marL="0" marR="0" indent="0" defTabSz="584200" rtl="0" fontAlgn="auto" latinLnBrk="0" hangingPunct="0">
              <a:lnSpc>
                <a:spcPct val="100000"/>
              </a:lnSpc>
              <a:spcBef>
                <a:spcPts val="0"/>
              </a:spcBef>
              <a:spcAft>
                <a:spcPts val="0"/>
              </a:spcAft>
              <a:buClrTx/>
              <a:buSzTx/>
              <a:buFontTx/>
              <a:buNone/>
              <a:tabLst/>
            </a:pPr>
            <a:r>
              <a:rPr lang="en-US" altLang="zh-HK" sz="2000" dirty="0" err="1">
                <a:solidFill>
                  <a:srgbClr val="5E5E5E"/>
                </a:solidFill>
                <a:sym typeface="Helvetica"/>
              </a:rPr>
              <a:t>i</a:t>
            </a:r>
            <a:r>
              <a:rPr lang="en-US" altLang="zh-HK" sz="2000" dirty="0">
                <a:solidFill>
                  <a:srgbClr val="5E5E5E"/>
                </a:solidFill>
                <a:sym typeface="Helvetica"/>
              </a:rPr>
              <a:t>=2:</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0: “o\n”</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1: “o\n”</a:t>
            </a:r>
          </a:p>
          <a:p>
            <a:pPr marL="0" marR="0" indent="0" defTabSz="584200" rtl="0" fontAlgn="auto" latinLnBrk="0" hangingPunct="0">
              <a:lnSpc>
                <a:spcPct val="100000"/>
              </a:lnSpc>
              <a:spcBef>
                <a:spcPts val="0"/>
              </a:spcBef>
              <a:spcAft>
                <a:spcPts val="0"/>
              </a:spcAft>
              <a:buClrTx/>
              <a:buSzTx/>
              <a:buFontTx/>
              <a:buNone/>
              <a:tabLst/>
            </a:pPr>
            <a:r>
              <a:rPr lang="en-US" altLang="zh-HK" sz="2000" dirty="0" err="1">
                <a:solidFill>
                  <a:srgbClr val="5E5E5E"/>
                </a:solidFill>
                <a:sym typeface="Helvetica"/>
              </a:rPr>
              <a:t>i</a:t>
            </a:r>
            <a:r>
              <a:rPr lang="en-US" altLang="zh-HK" sz="2000" dirty="0">
                <a:solidFill>
                  <a:srgbClr val="5E5E5E"/>
                </a:solidFill>
                <a:sym typeface="Helvetica"/>
              </a:rPr>
              <a:t>=3:</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0:</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1:</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2: “*\n</a:t>
            </a:r>
            <a:r>
              <a:rPr lang="en-US" altLang="zh-HK" sz="2000" dirty="0">
                <a:solidFill>
                  <a:srgbClr val="5E5E5E"/>
                </a:solidFill>
                <a:sym typeface="Wingdings" pitchFamily="2" charset="2"/>
              </a:rPr>
              <a:t>”</a:t>
            </a:r>
            <a:endParaRPr lang="en-US" altLang="zh-HK" sz="2000" dirty="0">
              <a:solidFill>
                <a:srgbClr val="5E5E5E"/>
              </a:solidFill>
              <a:sym typeface="Helvetica"/>
            </a:endParaRP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3: “*\n”</a:t>
            </a:r>
          </a:p>
          <a:p>
            <a:pPr marL="0" marR="0" indent="0" defTabSz="584200" rtl="0" fontAlgn="auto" latinLnBrk="0" hangingPunct="0">
              <a:lnSpc>
                <a:spcPct val="100000"/>
              </a:lnSpc>
              <a:spcBef>
                <a:spcPts val="0"/>
              </a:spcBef>
              <a:spcAft>
                <a:spcPts val="0"/>
              </a:spcAft>
              <a:buClrTx/>
              <a:buSzTx/>
              <a:buFontTx/>
              <a:buNone/>
              <a:tabLst/>
            </a:pPr>
            <a:r>
              <a:rPr kumimoji="0" lang="en-US" altLang="zh-HK" sz="2000" b="0" i="0" u="none" strike="noStrike" cap="none" spc="0" normalizeH="0" baseline="0" dirty="0" err="1">
                <a:ln>
                  <a:noFill/>
                </a:ln>
                <a:solidFill>
                  <a:srgbClr val="5E5E5E"/>
                </a:solidFill>
                <a:effectLst/>
                <a:uFillTx/>
                <a:latin typeface="+mn-lt"/>
                <a:ea typeface="+mn-ea"/>
                <a:cs typeface="+mn-cs"/>
                <a:sym typeface="Helvetica"/>
              </a:rPr>
              <a:t>i</a:t>
            </a:r>
            <a:r>
              <a:rPr kumimoji="0" lang="en-US" altLang="zh-HK" sz="2000" b="0" i="0" u="none" strike="noStrike" cap="none" spc="0" normalizeH="0" baseline="0" dirty="0">
                <a:ln>
                  <a:noFill/>
                </a:ln>
                <a:solidFill>
                  <a:srgbClr val="5E5E5E"/>
                </a:solidFill>
                <a:effectLst/>
                <a:uFillTx/>
                <a:latin typeface="+mn-lt"/>
                <a:ea typeface="+mn-ea"/>
                <a:cs typeface="+mn-cs"/>
                <a:sym typeface="Helvetica"/>
              </a:rPr>
              <a:t>=4:</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0: “o\n”</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1: “o\n”</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2: “o\n” </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3: “o\n”</a:t>
            </a:r>
            <a:endParaRPr kumimoji="0" lang="zh-HK" altLang="en-US" sz="20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351513047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3</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6" name="文本框 5">
            <a:extLst>
              <a:ext uri="{FF2B5EF4-FFF2-40B4-BE49-F238E27FC236}">
                <a16:creationId xmlns:a16="http://schemas.microsoft.com/office/drawing/2014/main" id="{DB20133D-EAC7-CBD1-95E8-D593B4DB3C99}"/>
              </a:ext>
            </a:extLst>
          </p:cNvPr>
          <p:cNvSpPr txBox="1"/>
          <p:nvPr/>
        </p:nvSpPr>
        <p:spPr>
          <a:xfrm>
            <a:off x="620751" y="1627316"/>
            <a:ext cx="10831552" cy="42575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defRPr/>
            </a:pPr>
            <a:r>
              <a:rPr lang="en-US" altLang="zh-CN" dirty="0">
                <a:cs typeface="Helvetica"/>
              </a:rPr>
              <a:t>Imagine you run a restaurant specializing in shawarma, a popular street food across the Arab world. You have four workers: a meat supplier, a bread supplier, and two producers who make the shawarma.</a:t>
            </a:r>
          </a:p>
          <a:p>
            <a:pPr>
              <a:defRPr/>
            </a:pPr>
            <a:endParaRPr lang="en-US" altLang="zh-CN" dirty="0">
              <a:cs typeface="Helvetica"/>
            </a:endParaRPr>
          </a:p>
          <a:p>
            <a:pPr>
              <a:defRPr/>
            </a:pPr>
            <a:r>
              <a:rPr lang="en-US" altLang="zh-CN" dirty="0">
                <a:cs typeface="Helvetica"/>
              </a:rPr>
              <a:t>The meat supplier only delivers meat when the rotisserie is completely empty, after which the meat volume reaches its maximum capacity. The bread supplier continuously provides bread one by one until a specified limit is reached. Each producer requires one portion of meat and two pieces of bread to make a shawarma.</a:t>
            </a:r>
          </a:p>
          <a:p>
            <a:pPr>
              <a:defRPr/>
            </a:pPr>
            <a:endParaRPr lang="en-US" altLang="zh-CN" dirty="0">
              <a:cs typeface="Helvetica"/>
            </a:endParaRPr>
          </a:p>
          <a:p>
            <a:pPr>
              <a:defRPr/>
            </a:pPr>
            <a:r>
              <a:rPr lang="en-US" altLang="zh-CN" dirty="0">
                <a:cs typeface="Helvetica"/>
              </a:rPr>
              <a:t>You are required to fill in the TODOs in the following simulating code. Each TODO only needs one line of code.</a:t>
            </a:r>
          </a:p>
          <a:p>
            <a:pPr>
              <a:defRPr/>
            </a:pPr>
            <a:endParaRPr lang="en-US" altLang="zh-CN" dirty="0">
              <a:cs typeface="Helvetica"/>
            </a:endParaRPr>
          </a:p>
          <a:p>
            <a:pPr>
              <a:defRPr/>
            </a:pPr>
            <a:r>
              <a:rPr lang="en-US" altLang="zh-CN" b="1" dirty="0">
                <a:cs typeface="Helvetica"/>
              </a:rPr>
              <a:t>Hint</a:t>
            </a:r>
            <a:r>
              <a:rPr lang="en-US" altLang="zh-CN" dirty="0">
                <a:cs typeface="Helvetica"/>
              </a:rPr>
              <a:t> -- condition variable related POSIX APIs that may be used:</a:t>
            </a:r>
          </a:p>
          <a:p>
            <a:pPr marL="0" indent="0">
              <a:buNone/>
              <a:defRPr/>
            </a:pPr>
            <a:r>
              <a:rPr lang="en-US" altLang="zh-CN" b="1" dirty="0">
                <a:cs typeface="Helvetica"/>
              </a:rPr>
              <a:t>int </a:t>
            </a:r>
            <a:r>
              <a:rPr lang="en-US" altLang="zh-CN" b="1" dirty="0" err="1">
                <a:cs typeface="Helvetica"/>
              </a:rPr>
              <a:t>pthread_cond_wait</a:t>
            </a:r>
            <a:r>
              <a:rPr lang="en-US" altLang="zh-CN" dirty="0">
                <a:cs typeface="Helvetica"/>
              </a:rPr>
              <a:t>(</a:t>
            </a:r>
            <a:r>
              <a:rPr lang="en-US" altLang="zh-CN" dirty="0" err="1">
                <a:cs typeface="Helvetica"/>
              </a:rPr>
              <a:t>pthread_cond_t</a:t>
            </a:r>
            <a:r>
              <a:rPr lang="en-US" altLang="zh-CN" dirty="0">
                <a:cs typeface="Helvetica"/>
              </a:rPr>
              <a:t> *cv, </a:t>
            </a:r>
            <a:r>
              <a:rPr lang="en-US" altLang="zh-CN" dirty="0" err="1">
                <a:cs typeface="Helvetica"/>
              </a:rPr>
              <a:t>pthread_mutex_t</a:t>
            </a:r>
            <a:r>
              <a:rPr lang="en-US" altLang="zh-CN" dirty="0">
                <a:cs typeface="Helvetica"/>
              </a:rPr>
              <a:t> *mutex); 		</a:t>
            </a:r>
            <a:r>
              <a:rPr lang="en-US" altLang="zh-CN" b="1" dirty="0">
                <a:cs typeface="Helvetica"/>
              </a:rPr>
              <a:t>-- fall asleep</a:t>
            </a:r>
            <a:endParaRPr lang="en-US" altLang="zh-CN" dirty="0">
              <a:cs typeface="Helvetica"/>
            </a:endParaRPr>
          </a:p>
          <a:p>
            <a:pPr marL="0" indent="0">
              <a:buNone/>
              <a:defRPr/>
            </a:pPr>
            <a:r>
              <a:rPr lang="en-US" altLang="zh-CN" b="1" dirty="0">
                <a:cs typeface="Helvetica"/>
              </a:rPr>
              <a:t>int </a:t>
            </a:r>
            <a:r>
              <a:rPr lang="en-US" altLang="zh-CN" b="1" dirty="0" err="1">
                <a:cs typeface="Helvetica"/>
              </a:rPr>
              <a:t>pthread_cond_signal</a:t>
            </a:r>
            <a:r>
              <a:rPr lang="en-US" altLang="zh-CN" dirty="0">
                <a:cs typeface="Helvetica"/>
              </a:rPr>
              <a:t>(</a:t>
            </a:r>
            <a:r>
              <a:rPr lang="en-US" altLang="zh-CN" dirty="0" err="1">
                <a:cs typeface="Helvetica"/>
              </a:rPr>
              <a:t>pthread_cond_t</a:t>
            </a:r>
            <a:r>
              <a:rPr lang="en-US" altLang="zh-CN" dirty="0">
                <a:cs typeface="Helvetica"/>
              </a:rPr>
              <a:t> *cv); 	</a:t>
            </a:r>
            <a:r>
              <a:rPr lang="en-US" altLang="zh-CN" b="1" dirty="0">
                <a:cs typeface="Helvetica"/>
              </a:rPr>
              <a:t>-- wake up other thread(s)</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366951677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Recap: </a:t>
            </a:r>
            <a:r>
              <a:rPr lang="en-US" dirty="0" err="1"/>
              <a:t>pthread_cond_wait</a:t>
            </a:r>
            <a:r>
              <a:rPr lang="en-US" dirty="0"/>
              <a:t> (from T05)</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8" name="文本占位符 7">
            <a:extLst>
              <a:ext uri="{FF2B5EF4-FFF2-40B4-BE49-F238E27FC236}">
                <a16:creationId xmlns:a16="http://schemas.microsoft.com/office/drawing/2014/main" id="{1D68554F-5AF8-7E1E-17A3-DE6F9E0E8871}"/>
              </a:ext>
            </a:extLst>
          </p:cNvPr>
          <p:cNvSpPr>
            <a:spLocks noGrp="1"/>
          </p:cNvSpPr>
          <p:nvPr>
            <p:ph type="body" idx="1"/>
          </p:nvPr>
        </p:nvSpPr>
        <p:spPr>
          <a:xfrm>
            <a:off x="844550" y="1229567"/>
            <a:ext cx="10502900" cy="693576"/>
          </a:xfrm>
        </p:spPr>
        <p:txBody>
          <a:bodyPr>
            <a:noAutofit/>
          </a:bodyPr>
          <a:lstStyle/>
          <a:p>
            <a:pPr>
              <a:buFont typeface="Wingdings" panose="05000000000000000000" pitchFamily="2" charset="2"/>
              <a:buChar char="Ø"/>
            </a:pPr>
            <a:r>
              <a:rPr lang="en-US" altLang="zh-CN" sz="2400" dirty="0"/>
              <a:t>Purpose: wait for a condition variable to be signaled, releasing the associated mutex.</a:t>
            </a:r>
          </a:p>
        </p:txBody>
      </p:sp>
      <p:sp>
        <p:nvSpPr>
          <p:cNvPr id="13" name="文本框 12">
            <a:extLst>
              <a:ext uri="{FF2B5EF4-FFF2-40B4-BE49-F238E27FC236}">
                <a16:creationId xmlns:a16="http://schemas.microsoft.com/office/drawing/2014/main" id="{ED25030F-4FDC-B91B-5C28-8CD4A7CDFC47}"/>
              </a:ext>
            </a:extLst>
          </p:cNvPr>
          <p:cNvSpPr txBox="1"/>
          <p:nvPr/>
        </p:nvSpPr>
        <p:spPr>
          <a:xfrm>
            <a:off x="844550" y="2129226"/>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Syntax:</a:t>
            </a:r>
            <a:endParaRPr kumimoji="0" lang="zh-CN" alt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p:txBody>
      </p:sp>
      <p:sp>
        <p:nvSpPr>
          <p:cNvPr id="17" name="文本框 16">
            <a:extLst>
              <a:ext uri="{FF2B5EF4-FFF2-40B4-BE49-F238E27FC236}">
                <a16:creationId xmlns:a16="http://schemas.microsoft.com/office/drawing/2014/main" id="{6581B964-F4DA-382E-A5CC-2C7FCE505809}"/>
              </a:ext>
            </a:extLst>
          </p:cNvPr>
          <p:cNvSpPr txBox="1"/>
          <p:nvPr/>
        </p:nvSpPr>
        <p:spPr>
          <a:xfrm>
            <a:off x="1262740" y="2657526"/>
            <a:ext cx="10084709" cy="369332"/>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a:solidFill>
                  <a:srgbClr val="A626A4"/>
                </a:solidFill>
                <a:effectLst/>
                <a:latin typeface="Consolas" panose="020B0609020204030204" pitchFamily="49" charset="0"/>
              </a:rPr>
              <a:t>int</a:t>
            </a:r>
            <a:r>
              <a:rPr lang="en-US" altLang="zh-CN" b="0" i="0" dirty="0">
                <a:solidFill>
                  <a:srgbClr val="5C5C5C"/>
                </a:solidFill>
                <a:effectLst/>
                <a:latin typeface="Consolas" panose="020B0609020204030204" pitchFamily="49" charset="0"/>
              </a:rPr>
              <a:t> </a:t>
            </a:r>
            <a:r>
              <a:rPr lang="en-US" altLang="zh-CN" b="0" i="0" dirty="0" err="1">
                <a:solidFill>
                  <a:srgbClr val="4078F2"/>
                </a:solidFill>
                <a:effectLst/>
                <a:latin typeface="Consolas" panose="020B0609020204030204" pitchFamily="49" charset="0"/>
              </a:rPr>
              <a:t>pthread_cond_wait</a:t>
            </a:r>
            <a:r>
              <a:rPr lang="en-US" altLang="zh-CN" b="0" i="0" dirty="0">
                <a:solidFill>
                  <a:srgbClr val="5C5C5C"/>
                </a:solidFill>
                <a:effectLst/>
                <a:latin typeface="Consolas" panose="020B0609020204030204" pitchFamily="49" charset="0"/>
              </a:rPr>
              <a:t>(</a:t>
            </a:r>
            <a:r>
              <a:rPr lang="en-US" altLang="zh-CN" b="0" i="0" dirty="0" err="1">
                <a:solidFill>
                  <a:srgbClr val="A626A4"/>
                </a:solidFill>
                <a:effectLst/>
                <a:latin typeface="Consolas" panose="020B0609020204030204" pitchFamily="49" charset="0"/>
              </a:rPr>
              <a:t>pthread_cond_t</a:t>
            </a:r>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 </a:t>
            </a:r>
            <a:r>
              <a:rPr lang="en-US" altLang="zh-CN" b="0" i="0" dirty="0" err="1">
                <a:solidFill>
                  <a:srgbClr val="A626A4"/>
                </a:solidFill>
                <a:effectLst/>
                <a:latin typeface="Consolas" panose="020B0609020204030204" pitchFamily="49" charset="0"/>
              </a:rPr>
              <a:t>pthread_mutex_t</a:t>
            </a:r>
            <a:r>
              <a:rPr lang="en-US" altLang="zh-CN" b="0" i="0" dirty="0">
                <a:solidFill>
                  <a:srgbClr val="5C5C5C"/>
                </a:solidFill>
                <a:effectLst/>
                <a:latin typeface="Consolas" panose="020B0609020204030204" pitchFamily="49" charset="0"/>
              </a:rPr>
              <a:t> *mutex);</a:t>
            </a:r>
          </a:p>
        </p:txBody>
      </p:sp>
      <p:sp>
        <p:nvSpPr>
          <p:cNvPr id="18" name="Rectangle 2">
            <a:extLst>
              <a:ext uri="{FF2B5EF4-FFF2-40B4-BE49-F238E27FC236}">
                <a16:creationId xmlns:a16="http://schemas.microsoft.com/office/drawing/2014/main" id="{A18B1B3D-31B5-29E2-CF84-EA37A5C3394F}"/>
              </a:ext>
            </a:extLst>
          </p:cNvPr>
          <p:cNvSpPr>
            <a:spLocks noChangeArrowheads="1"/>
          </p:cNvSpPr>
          <p:nvPr/>
        </p:nvSpPr>
        <p:spPr bwMode="auto">
          <a:xfrm>
            <a:off x="844550" y="3090279"/>
            <a:ext cx="10084709" cy="101566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t" latinLnBrk="0" hangingPunct="0">
              <a:lnSpc>
                <a:spcPct val="100000"/>
              </a:lnSpc>
              <a:spcBef>
                <a:spcPct val="0"/>
              </a:spcBef>
              <a:spcAft>
                <a:spcPct val="0"/>
              </a:spcAft>
              <a:buClrTx/>
              <a:buSzTx/>
              <a:buFont typeface="Wingdings" panose="05000000000000000000" pitchFamily="2" charset="2"/>
              <a:buChar char="Ø"/>
              <a:tabLst/>
            </a:pPr>
            <a:r>
              <a:rPr lang="zh-CN" altLang="zh-CN" sz="2400" kern="0" dirty="0">
                <a:solidFill>
                  <a:srgbClr val="202020"/>
                </a:solidFill>
                <a:latin typeface="Gill Sans MT" panose="020B0502020104020203" pitchFamily="34" charset="0"/>
                <a:cs typeface="Helvetica"/>
              </a:rPr>
              <a:t>Parameters: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zh-CN" kern="0" dirty="0">
                <a:solidFill>
                  <a:srgbClr val="202020"/>
                </a:solidFill>
                <a:latin typeface="Gill Sans MT" panose="020B0502020104020203" pitchFamily="34" charset="0"/>
                <a:cs typeface="Helvetica"/>
              </a:rPr>
              <a:t> </a:t>
            </a:r>
            <a:r>
              <a:rPr lang="en-US" altLang="zh-CN" kern="0" dirty="0" err="1">
                <a:solidFill>
                  <a:srgbClr val="C00000"/>
                </a:solidFill>
                <a:latin typeface="Gill Sans MT" panose="020B0502020104020203" pitchFamily="34" charset="0"/>
                <a:cs typeface="Helvetica"/>
              </a:rPr>
              <a:t>cond</a:t>
            </a:r>
            <a:r>
              <a:rPr lang="en-US" altLang="zh-CN" kern="0" dirty="0">
                <a:solidFill>
                  <a:srgbClr val="202020"/>
                </a:solidFill>
                <a:latin typeface="Gill Sans MT" panose="020B0502020104020203" pitchFamily="34" charset="0"/>
                <a:cs typeface="Helvetica"/>
              </a:rPr>
              <a:t>: pointer to the condition variable.</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zh-CN" kern="0" dirty="0">
                <a:solidFill>
                  <a:srgbClr val="202020"/>
                </a:solidFill>
                <a:latin typeface="Gill Sans MT" panose="020B0502020104020203" pitchFamily="34" charset="0"/>
                <a:cs typeface="Helvetica"/>
              </a:rPr>
              <a:t> </a:t>
            </a:r>
            <a:r>
              <a:rPr lang="en-US" altLang="zh-CN" kern="0" dirty="0">
                <a:solidFill>
                  <a:srgbClr val="C00000"/>
                </a:solidFill>
                <a:latin typeface="Gill Sans MT" panose="020B0502020104020203" pitchFamily="34" charset="0"/>
                <a:cs typeface="Helvetica"/>
              </a:rPr>
              <a:t>mutex</a:t>
            </a:r>
            <a:r>
              <a:rPr lang="en-US" altLang="zh-CN" kern="0" dirty="0">
                <a:solidFill>
                  <a:srgbClr val="202020"/>
                </a:solidFill>
                <a:latin typeface="Gill Sans MT" panose="020B0502020104020203" pitchFamily="34" charset="0"/>
                <a:cs typeface="Helvetica"/>
              </a:rPr>
              <a:t>: pointer to an associated mutex (must be locked before calling).</a:t>
            </a:r>
            <a:endParaRPr lang="zh-CN" altLang="zh-CN" kern="0" dirty="0">
              <a:solidFill>
                <a:srgbClr val="202020"/>
              </a:solidFill>
              <a:latin typeface="Gill Sans MT" panose="020B0502020104020203" pitchFamily="34" charset="0"/>
              <a:cs typeface="Helvetica"/>
            </a:endParaRPr>
          </a:p>
        </p:txBody>
      </p:sp>
      <p:sp>
        <p:nvSpPr>
          <p:cNvPr id="19" name="文本框 18">
            <a:extLst>
              <a:ext uri="{FF2B5EF4-FFF2-40B4-BE49-F238E27FC236}">
                <a16:creationId xmlns:a16="http://schemas.microsoft.com/office/drawing/2014/main" id="{5CABB9FE-E2BB-4A06-2289-2E62E1541A6C}"/>
              </a:ext>
            </a:extLst>
          </p:cNvPr>
          <p:cNvSpPr txBox="1"/>
          <p:nvPr/>
        </p:nvSpPr>
        <p:spPr>
          <a:xfrm>
            <a:off x="844550" y="4169363"/>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Example:</a:t>
            </a:r>
            <a:endParaRPr lang="en-US" altLang="zh-CN" sz="2400" kern="0" dirty="0">
              <a:solidFill>
                <a:srgbClr val="202020"/>
              </a:solidFill>
              <a:latin typeface="Gill Sans MT" panose="020B0502020104020203" pitchFamily="34" charset="0"/>
              <a:cs typeface="Helvetica"/>
              <a:sym typeface="Helvetica"/>
            </a:endParaRPr>
          </a:p>
        </p:txBody>
      </p:sp>
      <p:sp>
        <p:nvSpPr>
          <p:cNvPr id="20" name="文本框 19">
            <a:extLst>
              <a:ext uri="{FF2B5EF4-FFF2-40B4-BE49-F238E27FC236}">
                <a16:creationId xmlns:a16="http://schemas.microsoft.com/office/drawing/2014/main" id="{3169D8BD-A06F-D6F6-ABD3-B05ED15363F3}"/>
              </a:ext>
            </a:extLst>
          </p:cNvPr>
          <p:cNvSpPr txBox="1"/>
          <p:nvPr/>
        </p:nvSpPr>
        <p:spPr>
          <a:xfrm>
            <a:off x="1262740" y="4694449"/>
            <a:ext cx="10084709" cy="1477328"/>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err="1">
                <a:solidFill>
                  <a:srgbClr val="5C5C5C"/>
                </a:solidFill>
                <a:effectLst/>
                <a:latin typeface="Consolas" panose="020B0609020204030204" pitchFamily="49" charset="0"/>
              </a:rPr>
              <a:t>pthread_mutex_lock</a:t>
            </a:r>
            <a:r>
              <a:rPr lang="en-US" altLang="zh-CN" b="0" i="0" dirty="0">
                <a:solidFill>
                  <a:srgbClr val="5C5C5C"/>
                </a:solidFill>
                <a:effectLst/>
                <a:latin typeface="Consolas" panose="020B0609020204030204" pitchFamily="49" charset="0"/>
              </a:rPr>
              <a:t>(&amp;mutex);</a:t>
            </a:r>
          </a:p>
          <a:p>
            <a:pPr algn="l"/>
            <a:r>
              <a:rPr lang="en-US" altLang="zh-CN" b="0" i="0" dirty="0">
                <a:solidFill>
                  <a:srgbClr val="A626A4"/>
                </a:solidFill>
                <a:effectLst/>
                <a:latin typeface="Consolas" panose="020B0609020204030204" pitchFamily="49" charset="0"/>
              </a:rPr>
              <a:t>while</a:t>
            </a:r>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condition_is_false</a:t>
            </a:r>
            <a:r>
              <a:rPr lang="en-US" altLang="zh-CN" b="0" i="0" dirty="0">
                <a:solidFill>
                  <a:srgbClr val="5C5C5C"/>
                </a:solidFill>
                <a:effectLst/>
                <a:latin typeface="Consolas" panose="020B0609020204030204" pitchFamily="49" charset="0"/>
              </a:rPr>
              <a:t>) {</a:t>
            </a:r>
          </a:p>
          <a:p>
            <a:pPr algn="l"/>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pthread_cond_wait</a:t>
            </a:r>
            <a:r>
              <a:rPr lang="en-US" altLang="zh-CN" b="0" i="0" dirty="0">
                <a:solidFill>
                  <a:srgbClr val="5C5C5C"/>
                </a:solidFill>
                <a:effectLst/>
                <a:latin typeface="Consolas" panose="020B0609020204030204" pitchFamily="49" charset="0"/>
              </a:rPr>
              <a:t>(&amp;</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 &amp;mutex);</a:t>
            </a:r>
          </a:p>
          <a:p>
            <a:pPr algn="l"/>
            <a:r>
              <a:rPr lang="en-US" altLang="zh-CN" b="0" i="0" dirty="0">
                <a:solidFill>
                  <a:srgbClr val="5C5C5C"/>
                </a:solidFill>
                <a:effectLst/>
                <a:latin typeface="Consolas" panose="020B0609020204030204" pitchFamily="49" charset="0"/>
              </a:rPr>
              <a:t>}</a:t>
            </a:r>
          </a:p>
          <a:p>
            <a:pPr algn="l"/>
            <a:r>
              <a:rPr lang="en-US" altLang="zh-CN" b="0" i="0" dirty="0" err="1">
                <a:solidFill>
                  <a:srgbClr val="5C5C5C"/>
                </a:solidFill>
                <a:effectLst/>
                <a:latin typeface="Consolas" panose="020B0609020204030204" pitchFamily="49" charset="0"/>
              </a:rPr>
              <a:t>pthread_mutex_unlock</a:t>
            </a:r>
            <a:r>
              <a:rPr lang="en-US" altLang="zh-CN" b="0" i="0" dirty="0">
                <a:solidFill>
                  <a:srgbClr val="5C5C5C"/>
                </a:solidFill>
                <a:effectLst/>
                <a:latin typeface="Consolas" panose="020B0609020204030204" pitchFamily="49" charset="0"/>
              </a:rPr>
              <a:t>(&amp;mutex);</a:t>
            </a:r>
          </a:p>
        </p:txBody>
      </p:sp>
      <p:sp>
        <p:nvSpPr>
          <p:cNvPr id="5" name="文本框 4">
            <a:extLst>
              <a:ext uri="{FF2B5EF4-FFF2-40B4-BE49-F238E27FC236}">
                <a16:creationId xmlns:a16="http://schemas.microsoft.com/office/drawing/2014/main" id="{0EB916F3-6B84-6C45-16EA-2F8474D1BCC4}"/>
              </a:ext>
            </a:extLst>
          </p:cNvPr>
          <p:cNvSpPr txBox="1"/>
          <p:nvPr/>
        </p:nvSpPr>
        <p:spPr>
          <a:xfrm>
            <a:off x="6789436" y="4896369"/>
            <a:ext cx="4436125" cy="646331"/>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defRPr/>
            </a:pPr>
            <a:r>
              <a:rPr lang="en-US" altLang="zh-CN" dirty="0">
                <a:solidFill>
                  <a:schemeClr val="tx1">
                    <a:lumMod val="50000"/>
                  </a:schemeClr>
                </a:solidFill>
                <a:cs typeface="Helvetica"/>
              </a:rPr>
              <a:t>u</a:t>
            </a:r>
            <a:r>
              <a:rPr lang="en-US" altLang="zh-CN" sz="1800" dirty="0">
                <a:solidFill>
                  <a:schemeClr val="tx1">
                    <a:lumMod val="50000"/>
                  </a:schemeClr>
                </a:solidFill>
                <a:cs typeface="Helvetica"/>
              </a:rPr>
              <a:t>se </a:t>
            </a:r>
            <a:r>
              <a:rPr lang="en-US" altLang="zh-CN" sz="1800" b="1" dirty="0">
                <a:solidFill>
                  <a:schemeClr val="tx1">
                    <a:lumMod val="50000"/>
                  </a:schemeClr>
                </a:solidFill>
                <a:cs typeface="Helvetica"/>
              </a:rPr>
              <a:t>while loops</a:t>
            </a:r>
            <a:r>
              <a:rPr lang="en-US" altLang="zh-CN" sz="1800" dirty="0">
                <a:solidFill>
                  <a:schemeClr val="tx1">
                    <a:lumMod val="50000"/>
                  </a:schemeClr>
                </a:solidFill>
                <a:cs typeface="Helvetica"/>
              </a:rPr>
              <a:t> for </a:t>
            </a:r>
            <a:r>
              <a:rPr lang="en-US" altLang="zh-CN" sz="1800" dirty="0" err="1">
                <a:solidFill>
                  <a:schemeClr val="tx1">
                    <a:lumMod val="50000"/>
                  </a:schemeClr>
                </a:solidFill>
                <a:cs typeface="Helvetica"/>
              </a:rPr>
              <a:t>pthread_cond_wait</a:t>
            </a:r>
            <a:r>
              <a:rPr lang="en-US" altLang="zh-CN" sz="1800" dirty="0">
                <a:solidFill>
                  <a:schemeClr val="tx1">
                    <a:lumMod val="50000"/>
                  </a:schemeClr>
                </a:solidFill>
                <a:cs typeface="Helvetica"/>
              </a:rPr>
              <a:t> to handle spurious wakeups.</a:t>
            </a:r>
          </a:p>
        </p:txBody>
      </p:sp>
      <p:cxnSp>
        <p:nvCxnSpPr>
          <p:cNvPr id="6" name="直接箭头连接符 5">
            <a:extLst>
              <a:ext uri="{FF2B5EF4-FFF2-40B4-BE49-F238E27FC236}">
                <a16:creationId xmlns:a16="http://schemas.microsoft.com/office/drawing/2014/main" id="{DBE8F675-07AE-EE68-00CD-84ED549AE9B5}"/>
              </a:ext>
            </a:extLst>
          </p:cNvPr>
          <p:cNvCxnSpPr>
            <a:cxnSpLocks/>
            <a:stCxn id="5" idx="1"/>
          </p:cNvCxnSpPr>
          <p:nvPr/>
        </p:nvCxnSpPr>
        <p:spPr>
          <a:xfrm flipH="1" flipV="1">
            <a:off x="5572028" y="5166732"/>
            <a:ext cx="1217408" cy="52803"/>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18454426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Recap: </a:t>
            </a:r>
            <a:r>
              <a:rPr lang="en-US" dirty="0" err="1"/>
              <a:t>pthread_cond_signal</a:t>
            </a:r>
            <a:r>
              <a:rPr lang="en-US" dirty="0"/>
              <a:t> </a:t>
            </a:r>
            <a:r>
              <a:rPr lang="en-US" altLang="zh-CN" dirty="0"/>
              <a:t>(from T05)</a:t>
            </a:r>
            <a:endParaRPr lang="en-US" dirty="0"/>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8" name="文本占位符 7">
            <a:extLst>
              <a:ext uri="{FF2B5EF4-FFF2-40B4-BE49-F238E27FC236}">
                <a16:creationId xmlns:a16="http://schemas.microsoft.com/office/drawing/2014/main" id="{1D68554F-5AF8-7E1E-17A3-DE6F9E0E8871}"/>
              </a:ext>
            </a:extLst>
          </p:cNvPr>
          <p:cNvSpPr>
            <a:spLocks noGrp="1"/>
          </p:cNvSpPr>
          <p:nvPr>
            <p:ph type="body" idx="1"/>
          </p:nvPr>
        </p:nvSpPr>
        <p:spPr>
          <a:xfrm>
            <a:off x="844550" y="1229567"/>
            <a:ext cx="10502900" cy="693576"/>
          </a:xfrm>
        </p:spPr>
        <p:txBody>
          <a:bodyPr>
            <a:normAutofit/>
          </a:bodyPr>
          <a:lstStyle/>
          <a:p>
            <a:pPr>
              <a:buFont typeface="Wingdings" panose="05000000000000000000" pitchFamily="2" charset="2"/>
              <a:buChar char="Ø"/>
            </a:pPr>
            <a:r>
              <a:rPr lang="en-US" altLang="zh-CN" sz="2400" dirty="0"/>
              <a:t>Purpose: wake up one (or more) thread(s) waiting on a condition variable.</a:t>
            </a:r>
          </a:p>
        </p:txBody>
      </p:sp>
      <p:sp>
        <p:nvSpPr>
          <p:cNvPr id="13" name="文本框 12">
            <a:extLst>
              <a:ext uri="{FF2B5EF4-FFF2-40B4-BE49-F238E27FC236}">
                <a16:creationId xmlns:a16="http://schemas.microsoft.com/office/drawing/2014/main" id="{ED25030F-4FDC-B91B-5C28-8CD4A7CDFC47}"/>
              </a:ext>
            </a:extLst>
          </p:cNvPr>
          <p:cNvSpPr txBox="1"/>
          <p:nvPr/>
        </p:nvSpPr>
        <p:spPr>
          <a:xfrm>
            <a:off x="844550" y="1754653"/>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Syntax:</a:t>
            </a:r>
            <a:endParaRPr kumimoji="0" lang="zh-CN" alt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p:txBody>
      </p:sp>
      <p:sp>
        <p:nvSpPr>
          <p:cNvPr id="17" name="文本框 16">
            <a:extLst>
              <a:ext uri="{FF2B5EF4-FFF2-40B4-BE49-F238E27FC236}">
                <a16:creationId xmlns:a16="http://schemas.microsoft.com/office/drawing/2014/main" id="{6581B964-F4DA-382E-A5CC-2C7FCE505809}"/>
              </a:ext>
            </a:extLst>
          </p:cNvPr>
          <p:cNvSpPr txBox="1"/>
          <p:nvPr/>
        </p:nvSpPr>
        <p:spPr>
          <a:xfrm>
            <a:off x="1262740" y="2282953"/>
            <a:ext cx="10084709" cy="369332"/>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a:solidFill>
                  <a:srgbClr val="A626A4"/>
                </a:solidFill>
                <a:effectLst/>
                <a:latin typeface="Consolas" panose="020B0609020204030204" pitchFamily="49" charset="0"/>
              </a:rPr>
              <a:t>int</a:t>
            </a:r>
            <a:r>
              <a:rPr lang="en-US" altLang="zh-CN" b="0" i="0" dirty="0">
                <a:solidFill>
                  <a:srgbClr val="5C5C5C"/>
                </a:solidFill>
                <a:effectLst/>
                <a:latin typeface="Consolas" panose="020B0609020204030204" pitchFamily="49" charset="0"/>
              </a:rPr>
              <a:t> </a:t>
            </a:r>
            <a:r>
              <a:rPr lang="en-US" altLang="zh-CN" b="0" i="0" dirty="0" err="1">
                <a:solidFill>
                  <a:srgbClr val="4078F2"/>
                </a:solidFill>
                <a:effectLst/>
                <a:latin typeface="Consolas" panose="020B0609020204030204" pitchFamily="49" charset="0"/>
              </a:rPr>
              <a:t>pthread_cond_signal</a:t>
            </a:r>
            <a:r>
              <a:rPr lang="en-US" altLang="zh-CN" b="0" i="0" dirty="0">
                <a:solidFill>
                  <a:srgbClr val="5C5C5C"/>
                </a:solidFill>
                <a:effectLst/>
                <a:latin typeface="Consolas" panose="020B0609020204030204" pitchFamily="49" charset="0"/>
              </a:rPr>
              <a:t>(</a:t>
            </a:r>
            <a:r>
              <a:rPr lang="en-US" altLang="zh-CN" b="0" i="0" dirty="0" err="1">
                <a:solidFill>
                  <a:srgbClr val="A626A4"/>
                </a:solidFill>
                <a:effectLst/>
                <a:latin typeface="Consolas" panose="020B0609020204030204" pitchFamily="49" charset="0"/>
              </a:rPr>
              <a:t>pthread_cond_t</a:t>
            </a:r>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a:t>
            </a:r>
          </a:p>
        </p:txBody>
      </p:sp>
      <p:sp>
        <p:nvSpPr>
          <p:cNvPr id="18" name="Rectangle 2">
            <a:extLst>
              <a:ext uri="{FF2B5EF4-FFF2-40B4-BE49-F238E27FC236}">
                <a16:creationId xmlns:a16="http://schemas.microsoft.com/office/drawing/2014/main" id="{A18B1B3D-31B5-29E2-CF84-EA37A5C3394F}"/>
              </a:ext>
            </a:extLst>
          </p:cNvPr>
          <p:cNvSpPr>
            <a:spLocks noChangeArrowheads="1"/>
          </p:cNvSpPr>
          <p:nvPr/>
        </p:nvSpPr>
        <p:spPr bwMode="auto">
          <a:xfrm>
            <a:off x="844550" y="2879903"/>
            <a:ext cx="10084709" cy="73866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t" latinLnBrk="0" hangingPunct="0">
              <a:lnSpc>
                <a:spcPct val="100000"/>
              </a:lnSpc>
              <a:spcBef>
                <a:spcPct val="0"/>
              </a:spcBef>
              <a:spcAft>
                <a:spcPct val="0"/>
              </a:spcAft>
              <a:buClrTx/>
              <a:buSzTx/>
              <a:buFont typeface="Wingdings" panose="05000000000000000000" pitchFamily="2" charset="2"/>
              <a:buChar char="Ø"/>
              <a:tabLst/>
            </a:pPr>
            <a:r>
              <a:rPr lang="zh-CN" altLang="zh-CN" sz="2400" kern="0" dirty="0">
                <a:solidFill>
                  <a:srgbClr val="202020"/>
                </a:solidFill>
                <a:latin typeface="Gill Sans MT" panose="020B0502020104020203" pitchFamily="34" charset="0"/>
                <a:cs typeface="Helvetica"/>
              </a:rPr>
              <a:t>Parameters:</a:t>
            </a:r>
            <a:endParaRPr lang="zh-CN" altLang="zh-CN" kern="0" dirty="0">
              <a:solidFill>
                <a:srgbClr val="202020"/>
              </a:solidFill>
              <a:latin typeface="Gill Sans MT" panose="020B0502020104020203" pitchFamily="34" charset="0"/>
              <a:cs typeface="Helvetica"/>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zh-CN" kern="0" dirty="0">
                <a:solidFill>
                  <a:srgbClr val="202020"/>
                </a:solidFill>
                <a:latin typeface="Gill Sans MT" panose="020B0502020104020203" pitchFamily="34" charset="0"/>
                <a:cs typeface="Helvetica"/>
              </a:rPr>
              <a:t> </a:t>
            </a:r>
            <a:r>
              <a:rPr lang="en-US" altLang="zh-CN" kern="0" dirty="0" err="1">
                <a:solidFill>
                  <a:srgbClr val="C00000"/>
                </a:solidFill>
                <a:latin typeface="Gill Sans MT" panose="020B0502020104020203" pitchFamily="34" charset="0"/>
                <a:cs typeface="Helvetica"/>
              </a:rPr>
              <a:t>cond</a:t>
            </a:r>
            <a:r>
              <a:rPr lang="en-US" altLang="zh-CN" kern="0" dirty="0">
                <a:solidFill>
                  <a:srgbClr val="C00000"/>
                </a:solidFill>
                <a:latin typeface="Gill Sans MT" panose="020B0502020104020203" pitchFamily="34" charset="0"/>
                <a:cs typeface="Helvetica"/>
              </a:rPr>
              <a:t>: </a:t>
            </a:r>
            <a:r>
              <a:rPr lang="en-US" altLang="zh-CN" kern="0" dirty="0">
                <a:solidFill>
                  <a:schemeClr val="tx1">
                    <a:lumMod val="50000"/>
                  </a:schemeClr>
                </a:solidFill>
                <a:latin typeface="Gill Sans MT" panose="020B0502020104020203" pitchFamily="34" charset="0"/>
                <a:cs typeface="Helvetica"/>
              </a:rPr>
              <a:t>pointer to the condition variable.</a:t>
            </a:r>
            <a:endParaRPr lang="zh-CN" altLang="en-US" kern="0" dirty="0">
              <a:solidFill>
                <a:schemeClr val="tx1">
                  <a:lumMod val="50000"/>
                </a:schemeClr>
              </a:solidFill>
              <a:latin typeface="Gill Sans MT" panose="020B0502020104020203" pitchFamily="34" charset="0"/>
              <a:cs typeface="Helvetica"/>
            </a:endParaRPr>
          </a:p>
        </p:txBody>
      </p:sp>
      <p:sp>
        <p:nvSpPr>
          <p:cNvPr id="19" name="文本框 18">
            <a:extLst>
              <a:ext uri="{FF2B5EF4-FFF2-40B4-BE49-F238E27FC236}">
                <a16:creationId xmlns:a16="http://schemas.microsoft.com/office/drawing/2014/main" id="{5CABB9FE-E2BB-4A06-2289-2E62E1541A6C}"/>
              </a:ext>
            </a:extLst>
          </p:cNvPr>
          <p:cNvSpPr txBox="1"/>
          <p:nvPr/>
        </p:nvSpPr>
        <p:spPr>
          <a:xfrm>
            <a:off x="844550" y="3757067"/>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Example:</a:t>
            </a:r>
            <a:endParaRPr lang="en-US" altLang="zh-CN" sz="2400" kern="0" dirty="0">
              <a:solidFill>
                <a:srgbClr val="202020"/>
              </a:solidFill>
              <a:latin typeface="Gill Sans MT" panose="020B0502020104020203" pitchFamily="34" charset="0"/>
              <a:cs typeface="Helvetica"/>
              <a:sym typeface="Helvetica"/>
            </a:endParaRPr>
          </a:p>
        </p:txBody>
      </p:sp>
      <p:sp>
        <p:nvSpPr>
          <p:cNvPr id="20" name="文本框 19">
            <a:extLst>
              <a:ext uri="{FF2B5EF4-FFF2-40B4-BE49-F238E27FC236}">
                <a16:creationId xmlns:a16="http://schemas.microsoft.com/office/drawing/2014/main" id="{3169D8BD-A06F-D6F6-ABD3-B05ED15363F3}"/>
              </a:ext>
            </a:extLst>
          </p:cNvPr>
          <p:cNvSpPr txBox="1"/>
          <p:nvPr/>
        </p:nvSpPr>
        <p:spPr>
          <a:xfrm>
            <a:off x="1262740" y="4282153"/>
            <a:ext cx="10084709" cy="1200329"/>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err="1">
                <a:solidFill>
                  <a:srgbClr val="5C5C5C"/>
                </a:solidFill>
                <a:effectLst/>
                <a:latin typeface="Consolas" panose="020B0609020204030204" pitchFamily="49" charset="0"/>
              </a:rPr>
              <a:t>pthread_mutex_lock</a:t>
            </a:r>
            <a:r>
              <a:rPr lang="en-US" altLang="zh-CN" b="0" i="0" dirty="0">
                <a:solidFill>
                  <a:srgbClr val="5C5C5C"/>
                </a:solidFill>
                <a:effectLst/>
                <a:latin typeface="Consolas" panose="020B0609020204030204" pitchFamily="49" charset="0"/>
              </a:rPr>
              <a:t>(&amp;mutex);</a:t>
            </a:r>
          </a:p>
          <a:p>
            <a:pPr algn="l"/>
            <a:r>
              <a:rPr lang="en-US" altLang="zh-CN" b="0" i="1" dirty="0">
                <a:solidFill>
                  <a:srgbClr val="A0A1A7"/>
                </a:solidFill>
                <a:effectLst/>
                <a:latin typeface="Consolas" panose="020B0609020204030204" pitchFamily="49" charset="0"/>
              </a:rPr>
              <a:t>// Change the condition</a:t>
            </a:r>
            <a:endParaRPr lang="en-US" altLang="zh-CN" b="0" i="0" dirty="0">
              <a:solidFill>
                <a:srgbClr val="5C5C5C"/>
              </a:solidFill>
              <a:effectLst/>
              <a:latin typeface="Consolas" panose="020B0609020204030204" pitchFamily="49" charset="0"/>
            </a:endParaRPr>
          </a:p>
          <a:p>
            <a:pPr algn="l"/>
            <a:r>
              <a:rPr lang="en-US" altLang="zh-CN" b="0" i="0" dirty="0" err="1">
                <a:solidFill>
                  <a:srgbClr val="5C5C5C"/>
                </a:solidFill>
                <a:effectLst/>
                <a:latin typeface="Consolas" panose="020B0609020204030204" pitchFamily="49" charset="0"/>
              </a:rPr>
              <a:t>pthread_cond_signal</a:t>
            </a:r>
            <a:r>
              <a:rPr lang="en-US" altLang="zh-CN" b="0" i="0" dirty="0">
                <a:solidFill>
                  <a:srgbClr val="5C5C5C"/>
                </a:solidFill>
                <a:effectLst/>
                <a:latin typeface="Consolas" panose="020B0609020204030204" pitchFamily="49" charset="0"/>
              </a:rPr>
              <a:t>(&amp;</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a:t>
            </a:r>
          </a:p>
          <a:p>
            <a:pPr algn="l"/>
            <a:r>
              <a:rPr lang="en-US" altLang="zh-CN" b="0" i="0" dirty="0" err="1">
                <a:solidFill>
                  <a:srgbClr val="5C5C5C"/>
                </a:solidFill>
                <a:effectLst/>
                <a:latin typeface="Consolas" panose="020B0609020204030204" pitchFamily="49" charset="0"/>
              </a:rPr>
              <a:t>pthread_mutex_unlock</a:t>
            </a:r>
            <a:r>
              <a:rPr lang="en-US" altLang="zh-CN" b="0" i="0" dirty="0">
                <a:solidFill>
                  <a:srgbClr val="5C5C5C"/>
                </a:solidFill>
                <a:effectLst/>
                <a:latin typeface="Consolas" panose="020B0609020204030204" pitchFamily="49" charset="0"/>
              </a:rPr>
              <a:t>(&amp;mutex);</a:t>
            </a:r>
          </a:p>
        </p:txBody>
      </p:sp>
    </p:spTree>
    <p:extLst>
      <p:ext uri="{BB962C8B-B14F-4D97-AF65-F5344CB8AC3E}">
        <p14:creationId xmlns:p14="http://schemas.microsoft.com/office/powerpoint/2010/main" val="135956116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3 Solution</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本框 8">
            <a:extLst>
              <a:ext uri="{FF2B5EF4-FFF2-40B4-BE49-F238E27FC236}">
                <a16:creationId xmlns:a16="http://schemas.microsoft.com/office/drawing/2014/main" id="{8F36E625-385C-74EA-5F44-3F24878C63BE}"/>
              </a:ext>
            </a:extLst>
          </p:cNvPr>
          <p:cNvSpPr txBox="1"/>
          <p:nvPr/>
        </p:nvSpPr>
        <p:spPr>
          <a:xfrm>
            <a:off x="90442" y="1189377"/>
            <a:ext cx="5024251" cy="5262979"/>
          </a:xfrm>
          <a:prstGeom prst="rect">
            <a:avLst/>
          </a:prstGeom>
          <a:noFill/>
          <a:ln>
            <a:solidFill>
              <a:schemeClr val="tx1"/>
            </a:solidFill>
          </a:ln>
        </p:spPr>
        <p:txBody>
          <a:bodyPr wrap="square" numCol="1">
            <a:spAutoFit/>
          </a:bodyPr>
          <a:lstStyle/>
          <a:p>
            <a:pPr algn="l"/>
            <a:r>
              <a:rPr lang="en-HK" altLang="zh-CN" sz="1200" b="0" i="0" dirty="0">
                <a:solidFill>
                  <a:srgbClr val="4078F2"/>
                </a:solidFill>
                <a:effectLst/>
                <a:latin typeface="Consolas" panose="020B0609020204030204" pitchFamily="49" charset="0"/>
              </a:rPr>
              <a:t>#include </a:t>
            </a:r>
            <a:r>
              <a:rPr lang="en-HK" altLang="zh-CN" sz="1200" b="0" i="0" dirty="0">
                <a:solidFill>
                  <a:srgbClr val="50A14F"/>
                </a:solidFill>
                <a:effectLst/>
                <a:latin typeface="Consolas" panose="020B0609020204030204" pitchFamily="49" charset="0"/>
              </a:rPr>
              <a:t>&lt;</a:t>
            </a:r>
            <a:r>
              <a:rPr lang="en-HK" altLang="zh-CN" sz="1200" b="0" i="0" dirty="0" err="1">
                <a:solidFill>
                  <a:srgbClr val="50A14F"/>
                </a:solidFill>
                <a:effectLst/>
                <a:latin typeface="Consolas" panose="020B0609020204030204" pitchFamily="49" charset="0"/>
              </a:rPr>
              <a:t>stdio.h</a:t>
            </a:r>
            <a:r>
              <a:rPr lang="en-HK" altLang="zh-CN" sz="1200" b="0" i="0" dirty="0">
                <a:solidFill>
                  <a:srgbClr val="50A14F"/>
                </a:solidFill>
                <a:effectLst/>
                <a:latin typeface="Consolas" panose="020B0609020204030204" pitchFamily="49" charset="0"/>
              </a:rPr>
              <a:t>&gt;</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#include </a:t>
            </a:r>
            <a:r>
              <a:rPr lang="en-HK" altLang="zh-CN" sz="1200" b="0" i="0" dirty="0">
                <a:solidFill>
                  <a:srgbClr val="50A14F"/>
                </a:solidFill>
                <a:effectLst/>
                <a:latin typeface="Consolas" panose="020B0609020204030204" pitchFamily="49" charset="0"/>
              </a:rPr>
              <a:t>&lt;</a:t>
            </a:r>
            <a:r>
              <a:rPr lang="en-HK" altLang="zh-CN" sz="1200" b="0" i="0" dirty="0" err="1">
                <a:solidFill>
                  <a:srgbClr val="50A14F"/>
                </a:solidFill>
                <a:effectLst/>
                <a:latin typeface="Consolas" panose="020B0609020204030204" pitchFamily="49" charset="0"/>
              </a:rPr>
              <a:t>pthread.h</a:t>
            </a:r>
            <a:r>
              <a:rPr lang="en-HK" altLang="zh-CN" sz="1200" b="0" i="0" dirty="0">
                <a:solidFill>
                  <a:srgbClr val="50A14F"/>
                </a:solidFill>
                <a:effectLst/>
                <a:latin typeface="Consolas" panose="020B0609020204030204" pitchFamily="49" charset="0"/>
              </a:rPr>
              <a:t>&gt;</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#include </a:t>
            </a:r>
            <a:r>
              <a:rPr lang="en-HK" altLang="zh-CN" sz="1200" b="0" i="0" dirty="0">
                <a:solidFill>
                  <a:srgbClr val="50A14F"/>
                </a:solidFill>
                <a:effectLst/>
                <a:latin typeface="Consolas" panose="020B0609020204030204" pitchFamily="49" charset="0"/>
              </a:rPr>
              <a:t>&lt;</a:t>
            </a:r>
            <a:r>
              <a:rPr lang="en-HK" altLang="zh-CN" sz="1200" b="0" i="0" dirty="0" err="1">
                <a:solidFill>
                  <a:srgbClr val="50A14F"/>
                </a:solidFill>
                <a:effectLst/>
                <a:latin typeface="Consolas" panose="020B0609020204030204" pitchFamily="49" charset="0"/>
              </a:rPr>
              <a:t>unistd.h</a:t>
            </a:r>
            <a:r>
              <a:rPr lang="en-HK" altLang="zh-CN" sz="1200" b="0" i="0" dirty="0">
                <a:solidFill>
                  <a:srgbClr val="50A14F"/>
                </a:solidFill>
                <a:effectLst/>
                <a:latin typeface="Consolas" panose="020B0609020204030204" pitchFamily="49" charset="0"/>
              </a:rPr>
              <a:t>&gt;</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#define MAX_MEAT 5</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#define MAX_BREAD 10</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err="1">
                <a:solidFill>
                  <a:srgbClr val="A626A4"/>
                </a:solidFill>
                <a:effectLst/>
                <a:latin typeface="Consolas" panose="020B0609020204030204" pitchFamily="49" charset="0"/>
              </a:rPr>
              <a:t>pthread_mutex_t</a:t>
            </a:r>
            <a:r>
              <a:rPr lang="en-HK" altLang="zh-CN" sz="1200" b="0" i="0" dirty="0">
                <a:solidFill>
                  <a:srgbClr val="5C5C5C"/>
                </a:solidFill>
                <a:effectLst/>
                <a:latin typeface="Consolas" panose="020B0609020204030204" pitchFamily="49" charset="0"/>
              </a:rPr>
              <a:t> mutex = PTHREAD_MUTEX_INITIALIZER;</a:t>
            </a:r>
          </a:p>
          <a:p>
            <a:pPr algn="l"/>
            <a:r>
              <a:rPr lang="en-HK" altLang="zh-CN" sz="1200" b="0" i="0" dirty="0" err="1">
                <a:solidFill>
                  <a:srgbClr val="A626A4"/>
                </a:solidFill>
                <a:effectLst/>
                <a:latin typeface="Consolas" panose="020B0609020204030204" pitchFamily="49" charset="0"/>
              </a:rPr>
              <a:t>pthread_cond_t</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cond_meat</a:t>
            </a:r>
            <a:r>
              <a:rPr lang="en-HK" altLang="zh-CN" sz="1200" b="0" i="0" dirty="0">
                <a:solidFill>
                  <a:srgbClr val="5C5C5C"/>
                </a:solidFill>
                <a:effectLst/>
                <a:latin typeface="Consolas" panose="020B0609020204030204" pitchFamily="49" charset="0"/>
              </a:rPr>
              <a:t> = PTHREAD_COND_INITIALIZER;</a:t>
            </a:r>
          </a:p>
          <a:p>
            <a:pPr algn="l"/>
            <a:r>
              <a:rPr lang="en-HK" altLang="zh-CN" sz="1200" b="0" i="0" dirty="0" err="1">
                <a:solidFill>
                  <a:srgbClr val="A626A4"/>
                </a:solidFill>
                <a:effectLst/>
                <a:latin typeface="Consolas" panose="020B0609020204030204" pitchFamily="49" charset="0"/>
              </a:rPr>
              <a:t>pthread_cond_t</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cond_bread</a:t>
            </a:r>
            <a:r>
              <a:rPr lang="en-HK" altLang="zh-CN" sz="1200" b="0" i="0" dirty="0">
                <a:solidFill>
                  <a:srgbClr val="5C5C5C"/>
                </a:solidFill>
                <a:effectLst/>
                <a:latin typeface="Consolas" panose="020B0609020204030204" pitchFamily="49" charset="0"/>
              </a:rPr>
              <a:t> = PTHREAD_COND_INITIALIZER;</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meat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bread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shawarma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A626A4"/>
                </a:solidFill>
                <a:effectLst/>
                <a:latin typeface="Consolas" panose="020B0609020204030204" pitchFamily="49" charset="0"/>
              </a:rPr>
              <a:t>void</a:t>
            </a:r>
            <a:r>
              <a:rPr lang="en-HK" altLang="zh-CN" sz="1200" b="0" i="0" dirty="0">
                <a:solidFill>
                  <a:srgbClr val="5C5C5C"/>
                </a:solidFill>
                <a:effectLst/>
                <a:latin typeface="Consolas" panose="020B0609020204030204" pitchFamily="49" charset="0"/>
              </a:rPr>
              <a:t>* </a:t>
            </a:r>
            <a:r>
              <a:rPr lang="en-HK" altLang="zh-CN" sz="1200" b="0" i="0" dirty="0" err="1">
                <a:solidFill>
                  <a:srgbClr val="4078F2"/>
                </a:solidFill>
                <a:effectLst/>
                <a:latin typeface="Consolas" panose="020B0609020204030204" pitchFamily="49" charset="0"/>
              </a:rPr>
              <a:t>meat_supplier</a:t>
            </a:r>
            <a:r>
              <a:rPr lang="en-HK" altLang="zh-CN" sz="1200" b="0" i="0" dirty="0">
                <a:solidFill>
                  <a:srgbClr val="5C5C5C"/>
                </a:solidFill>
                <a:effectLst/>
                <a:latin typeface="Consolas" panose="020B0609020204030204" pitchFamily="49" charset="0"/>
              </a:rPr>
              <a:t>(</a:t>
            </a:r>
            <a:r>
              <a:rPr lang="en-HK" altLang="zh-CN" sz="1200" b="0" i="0" dirty="0">
                <a:solidFill>
                  <a:srgbClr val="A626A4"/>
                </a:solidFill>
                <a:effectLst/>
                <a:latin typeface="Consolas" panose="020B0609020204030204" pitchFamily="49" charset="0"/>
              </a:rPr>
              <a:t>void</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arg</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while</a:t>
            </a:r>
            <a:r>
              <a:rPr lang="en-HK" altLang="zh-CN" sz="1200" b="0" i="0" dirty="0">
                <a:solidFill>
                  <a:srgbClr val="5C5C5C"/>
                </a:solidFill>
                <a:effectLst/>
                <a:latin typeface="Consolas" panose="020B0609020204030204" pitchFamily="49" charset="0"/>
              </a:rPr>
              <a:t> (</a:t>
            </a:r>
            <a:r>
              <a:rPr lang="en-HK" altLang="zh-CN" sz="1200" b="0" i="0" dirty="0">
                <a:solidFill>
                  <a:srgbClr val="986801"/>
                </a:solidFill>
                <a:effectLst/>
                <a:latin typeface="Consolas" panose="020B0609020204030204" pitchFamily="49" charset="0"/>
              </a:rPr>
              <a:t>1</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pthread_mutex_lock</a:t>
            </a:r>
            <a:r>
              <a:rPr lang="en-HK" altLang="zh-CN" sz="1200" b="0" i="0" dirty="0">
                <a:solidFill>
                  <a:srgbClr val="5C5C5C"/>
                </a:solidFill>
                <a:effectLst/>
                <a:latin typeface="Consolas" panose="020B0609020204030204" pitchFamily="49" charset="0"/>
              </a:rPr>
              <a:t>(&amp;mutex);</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if</a:t>
            </a:r>
            <a:r>
              <a:rPr lang="en-HK" altLang="zh-CN" sz="1200" b="0" i="0" dirty="0">
                <a:solidFill>
                  <a:srgbClr val="5C5C5C"/>
                </a:solidFill>
                <a:effectLst/>
                <a:latin typeface="Consolas" panose="020B0609020204030204" pitchFamily="49" charset="0"/>
              </a:rPr>
              <a:t> (</a:t>
            </a:r>
            <a:r>
              <a:rPr lang="en-HK" altLang="zh-CN" sz="1200" b="0" i="0" dirty="0">
                <a:solidFill>
                  <a:srgbClr val="5C5C5C"/>
                </a:solidFill>
                <a:effectLst/>
                <a:highlight>
                  <a:srgbClr val="FFFF00"/>
                </a:highlight>
                <a:latin typeface="Consolas" panose="020B0609020204030204" pitchFamily="49" charset="0"/>
              </a:rPr>
              <a:t>meat == </a:t>
            </a:r>
            <a:r>
              <a:rPr lang="en-HK" altLang="zh-CN" sz="1200" b="0" i="0" dirty="0">
                <a:solidFill>
                  <a:srgbClr val="986801"/>
                </a:solidFill>
                <a:effectLst/>
                <a:highlight>
                  <a:srgbClr val="FFFF00"/>
                </a:highlight>
                <a:latin typeface="Consolas" panose="020B0609020204030204" pitchFamily="49" charset="0"/>
              </a:rPr>
              <a:t>0</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meat = MAX_MEAT;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C18401"/>
                </a:solidFill>
                <a:effectLst/>
                <a:latin typeface="Consolas" panose="020B0609020204030204" pitchFamily="49" charset="0"/>
              </a:rPr>
              <a:t>printf</a:t>
            </a:r>
            <a:r>
              <a:rPr lang="en-HK" altLang="zh-CN" sz="1200" b="0" i="0" dirty="0">
                <a:solidFill>
                  <a:srgbClr val="5C5C5C"/>
                </a:solidFill>
                <a:effectLst/>
                <a:latin typeface="Consolas" panose="020B0609020204030204" pitchFamily="49" charset="0"/>
              </a:rPr>
              <a:t>(</a:t>
            </a:r>
            <a:r>
              <a:rPr lang="en-HK" altLang="zh-CN" sz="1200" b="0" i="0" dirty="0">
                <a:solidFill>
                  <a:srgbClr val="50A14F"/>
                </a:solidFill>
                <a:effectLst/>
                <a:latin typeface="Consolas" panose="020B0609020204030204" pitchFamily="49" charset="0"/>
              </a:rPr>
              <a:t>"Meat supplier refilled the meat.\n"</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highlight>
                  <a:srgbClr val="FFFF00"/>
                </a:highlight>
                <a:latin typeface="Consolas" panose="020B0609020204030204" pitchFamily="49" charset="0"/>
              </a:rPr>
              <a:t>pthread_cond_signal</a:t>
            </a:r>
            <a:r>
              <a:rPr lang="en-HK" altLang="zh-CN" sz="1200" b="0" i="0" dirty="0">
                <a:solidFill>
                  <a:srgbClr val="5C5C5C"/>
                </a:solidFill>
                <a:effectLst/>
                <a:highlight>
                  <a:srgbClr val="FFFF00"/>
                </a:highlight>
                <a:latin typeface="Consolas" panose="020B0609020204030204" pitchFamily="49" charset="0"/>
              </a:rPr>
              <a:t>(&amp;</a:t>
            </a:r>
            <a:r>
              <a:rPr lang="en-HK" altLang="zh-CN" sz="1200" b="0" i="0" dirty="0" err="1">
                <a:solidFill>
                  <a:srgbClr val="5C5C5C"/>
                </a:solidFill>
                <a:effectLst/>
                <a:highlight>
                  <a:srgbClr val="FFFF00"/>
                </a:highlight>
                <a:latin typeface="Consolas" panose="020B0609020204030204" pitchFamily="49" charset="0"/>
              </a:rPr>
              <a:t>cond_meat</a:t>
            </a:r>
            <a:r>
              <a:rPr lang="en-HK" altLang="zh-CN" sz="1200" b="0" i="0" dirty="0">
                <a:solidFill>
                  <a:srgbClr val="5C5C5C"/>
                </a:solidFill>
                <a:effectLst/>
                <a:highlight>
                  <a:srgbClr val="FFFF00"/>
                </a:highligh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pthread_mutex_unlock</a:t>
            </a:r>
            <a:r>
              <a:rPr lang="en-HK" altLang="zh-CN" sz="1200" b="0" i="0" dirty="0">
                <a:solidFill>
                  <a:srgbClr val="5C5C5C"/>
                </a:solidFill>
                <a:effectLst/>
                <a:latin typeface="Consolas" panose="020B0609020204030204" pitchFamily="49" charset="0"/>
              </a:rPr>
              <a:t>(&amp;mutex);</a:t>
            </a:r>
          </a:p>
          <a:p>
            <a:pPr algn="l"/>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return</a:t>
            </a:r>
            <a:r>
              <a:rPr lang="en-HK" altLang="zh-CN" sz="1200" b="0" i="0" dirty="0">
                <a:solidFill>
                  <a:srgbClr val="5C5C5C"/>
                </a:solidFill>
                <a:effectLst/>
                <a:latin typeface="Consolas" panose="020B0609020204030204" pitchFamily="49" charset="0"/>
              </a:rPr>
              <a:t> </a:t>
            </a:r>
            <a:r>
              <a:rPr lang="en-HK" altLang="zh-CN" sz="1200" b="0" i="0" dirty="0">
                <a:solidFill>
                  <a:srgbClr val="0184BB"/>
                </a:solidFill>
                <a:effectLst/>
                <a:latin typeface="Consolas" panose="020B0609020204030204" pitchFamily="49" charset="0"/>
              </a:rPr>
              <a:t>NULL</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5C5C5C"/>
                </a:solidFill>
                <a:effectLst/>
                <a:latin typeface="Consolas" panose="020B0609020204030204" pitchFamily="49" charset="0"/>
              </a:rPr>
              <a:t>}</a:t>
            </a:r>
          </a:p>
        </p:txBody>
      </p:sp>
      <p:sp>
        <p:nvSpPr>
          <p:cNvPr id="7" name="TextBox 8">
            <a:extLst>
              <a:ext uri="{FF2B5EF4-FFF2-40B4-BE49-F238E27FC236}">
                <a16:creationId xmlns:a16="http://schemas.microsoft.com/office/drawing/2014/main" id="{0E3DD26D-BBB8-B2A2-69C6-6646F31F2824}"/>
              </a:ext>
            </a:extLst>
          </p:cNvPr>
          <p:cNvSpPr txBox="1"/>
          <p:nvPr/>
        </p:nvSpPr>
        <p:spPr>
          <a:xfrm>
            <a:off x="3879591" y="1196811"/>
            <a:ext cx="1235102" cy="369332"/>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kumimoji="0" lang="en-US" sz="18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q3.c</a:t>
            </a:r>
            <a:endParaRPr lang="en-US" dirty="0"/>
          </a:p>
        </p:txBody>
      </p:sp>
      <p:sp>
        <p:nvSpPr>
          <p:cNvPr id="11" name="文本框 8">
            <a:extLst>
              <a:ext uri="{FF2B5EF4-FFF2-40B4-BE49-F238E27FC236}">
                <a16:creationId xmlns:a16="http://schemas.microsoft.com/office/drawing/2014/main" id="{3EEA725B-360D-DDD8-AA35-9EB51F024E08}"/>
              </a:ext>
            </a:extLst>
          </p:cNvPr>
          <p:cNvSpPr txBox="1"/>
          <p:nvPr/>
        </p:nvSpPr>
        <p:spPr>
          <a:xfrm>
            <a:off x="5252277" y="1001034"/>
            <a:ext cx="6853179" cy="5816977"/>
          </a:xfrm>
          <a:prstGeom prst="rect">
            <a:avLst/>
          </a:prstGeom>
          <a:noFill/>
          <a:ln>
            <a:solidFill>
              <a:schemeClr val="tx1"/>
            </a:solidFill>
          </a:ln>
        </p:spPr>
        <p:txBody>
          <a:bodyPr wrap="square" numCol="1">
            <a:spAutoFit/>
          </a:bodyPr>
          <a:lstStyle/>
          <a:p>
            <a:pPr algn="l"/>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4078F2"/>
                </a:solidFill>
                <a:effectLst/>
                <a:latin typeface="Consolas" panose="020B0609020204030204" pitchFamily="49" charset="0"/>
              </a:rPr>
              <a:t>bread_supplier</a:t>
            </a:r>
            <a:r>
              <a:rPr lang="en-US" altLang="zh-CN" sz="1200" b="0" i="0" dirty="0">
                <a:solidFill>
                  <a:srgbClr val="5C5C5C"/>
                </a:solidFill>
                <a:effectLst/>
                <a:latin typeface="Consolas" panose="020B0609020204030204" pitchFamily="49" charset="0"/>
              </a:rPr>
              <a:t>(</a:t>
            </a:r>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arg</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if</a:t>
            </a:r>
            <a:r>
              <a:rPr lang="en-US" altLang="zh-CN" sz="1200" b="0" i="0" dirty="0">
                <a:solidFill>
                  <a:srgbClr val="5C5C5C"/>
                </a:solidFill>
                <a:effectLst/>
                <a:latin typeface="Consolas" panose="020B0609020204030204" pitchFamily="49" charset="0"/>
              </a:rPr>
              <a:t> (</a:t>
            </a:r>
            <a:r>
              <a:rPr lang="en-US" altLang="zh-CN" sz="1200" b="0" i="0" dirty="0">
                <a:solidFill>
                  <a:srgbClr val="5C5C5C"/>
                </a:solidFill>
                <a:effectLst/>
                <a:highlight>
                  <a:srgbClr val="FFFF00"/>
                </a:highlight>
                <a:latin typeface="Consolas" panose="020B0609020204030204" pitchFamily="49" charset="0"/>
              </a:rPr>
              <a:t>bread &lt; MAX_BREAD</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bread++;</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C18401"/>
                </a:solidFill>
                <a:effectLst/>
                <a:latin typeface="Consolas" panose="020B0609020204030204" pitchFamily="49" charset="0"/>
              </a:rPr>
              <a:t>printf</a:t>
            </a:r>
            <a:r>
              <a:rPr lang="en-US" altLang="zh-CN" sz="1200" b="0" i="0" dirty="0">
                <a:solidFill>
                  <a:srgbClr val="5C5C5C"/>
                </a:solidFill>
                <a:effectLst/>
                <a:latin typeface="Consolas" panose="020B0609020204030204" pitchFamily="49" charset="0"/>
              </a:rPr>
              <a:t>(</a:t>
            </a:r>
            <a:r>
              <a:rPr lang="en-US" altLang="zh-CN" sz="1200" b="0" i="0" dirty="0">
                <a:solidFill>
                  <a:srgbClr val="50A14F"/>
                </a:solidFill>
                <a:effectLst/>
                <a:latin typeface="Consolas" panose="020B0609020204030204" pitchFamily="49" charset="0"/>
              </a:rPr>
              <a:t>"Bread supplier added a bread. Total bread: %d\n"</a:t>
            </a:r>
            <a:r>
              <a:rPr lang="en-US" altLang="zh-CN" sz="1200" b="0" i="0" dirty="0">
                <a:solidFill>
                  <a:srgbClr val="5C5C5C"/>
                </a:solidFill>
                <a:effectLst/>
                <a:latin typeface="Consolas" panose="020B0609020204030204" pitchFamily="49" charset="0"/>
              </a:rPr>
              <a:t>, bread);</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pthread_cond_signal</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cond_bread</a:t>
            </a:r>
            <a:r>
              <a:rPr lang="en-US" altLang="zh-CN" sz="1200" b="0" i="0" dirty="0">
                <a:solidFill>
                  <a:srgbClr val="5C5C5C"/>
                </a:solidFill>
                <a:effectLst/>
                <a:highlight>
                  <a:srgbClr val="FFFF00"/>
                </a:highlight>
                <a:latin typeface="Consolas" panose="020B0609020204030204" pitchFamily="49" charset="0"/>
              </a:rPr>
              <a:t>); </a:t>
            </a:r>
            <a:r>
              <a:rPr lang="en-US" altLang="zh-CN" sz="1200" b="0" i="1" dirty="0">
                <a:solidFill>
                  <a:srgbClr val="A0A1A7"/>
                </a:solidFill>
                <a:effectLst/>
                <a:latin typeface="Consolas" panose="020B0609020204030204" pitchFamily="49" charset="0"/>
              </a:rPr>
              <a:t>// Notify producers</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pthread_mutex_unlock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return</a:t>
            </a:r>
            <a:r>
              <a:rPr lang="en-US" altLang="zh-CN" sz="1200" b="0" i="0" dirty="0">
                <a:solidFill>
                  <a:srgbClr val="5C5C5C"/>
                </a:solidFill>
                <a:effectLst/>
                <a:latin typeface="Consolas" panose="020B0609020204030204" pitchFamily="49" charset="0"/>
              </a:rPr>
              <a:t> </a:t>
            </a:r>
            <a:r>
              <a:rPr lang="en-US" altLang="zh-CN" sz="1200" b="0" i="0" dirty="0">
                <a:solidFill>
                  <a:srgbClr val="0184BB"/>
                </a:solidFill>
                <a:effectLst/>
                <a:latin typeface="Consolas" panose="020B0609020204030204" pitchFamily="49" charset="0"/>
              </a:rPr>
              <a:t>NULL</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a:t>
            </a:r>
          </a:p>
          <a:p>
            <a:pPr algn="l"/>
            <a:endParaRPr lang="en-US" altLang="zh-CN" sz="1200" b="0" i="0" dirty="0">
              <a:solidFill>
                <a:srgbClr val="A626A4"/>
              </a:solidFill>
              <a:effectLst/>
              <a:latin typeface="Consolas" panose="020B0609020204030204" pitchFamily="49" charset="0"/>
            </a:endParaRPr>
          </a:p>
          <a:p>
            <a:pPr algn="l"/>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a:solidFill>
                  <a:srgbClr val="4078F2"/>
                </a:solidFill>
                <a:effectLst/>
                <a:latin typeface="Consolas" panose="020B0609020204030204" pitchFamily="49" charset="0"/>
              </a:rPr>
              <a:t>producer</a:t>
            </a:r>
            <a:r>
              <a:rPr lang="en-US" altLang="zh-CN" sz="1200" b="0" i="0" dirty="0">
                <a:solidFill>
                  <a:srgbClr val="5C5C5C"/>
                </a:solidFill>
                <a:effectLst/>
                <a:latin typeface="Consolas" panose="020B0609020204030204" pitchFamily="49" charset="0"/>
              </a:rPr>
              <a:t>(</a:t>
            </a:r>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arg</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(meat &lt;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pthread_cond_wait</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cond_meat</a:t>
            </a:r>
            <a:r>
              <a:rPr lang="en-US" altLang="zh-CN" sz="1200" b="0" i="0" dirty="0">
                <a:solidFill>
                  <a:srgbClr val="5C5C5C"/>
                </a:solidFill>
                <a:effectLst/>
                <a:highlight>
                  <a:srgbClr val="FFFF00"/>
                </a:highlight>
                <a:latin typeface="Consolas" panose="020B0609020204030204" pitchFamily="49" charset="0"/>
              </a:rPr>
              <a:t>, &amp;mutex); </a:t>
            </a:r>
            <a:r>
              <a:rPr lang="en-US" altLang="zh-CN" sz="1200" b="0" i="1" dirty="0">
                <a:solidFill>
                  <a:srgbClr val="A0A1A7"/>
                </a:solidFill>
                <a:effectLst/>
                <a:latin typeface="Consolas" panose="020B0609020204030204" pitchFamily="49" charset="0"/>
              </a:rPr>
              <a:t>// Wait for meat</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(bread &lt; </a:t>
            </a:r>
            <a:r>
              <a:rPr lang="en-US" altLang="zh-CN" sz="1200" b="0" i="0" dirty="0">
                <a:solidFill>
                  <a:srgbClr val="986801"/>
                </a:solidFill>
                <a:effectLst/>
                <a:latin typeface="Consolas" panose="020B0609020204030204" pitchFamily="49" charset="0"/>
              </a:rPr>
              <a:t>2</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pthread_cond_wait</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cond_bread</a:t>
            </a:r>
            <a:r>
              <a:rPr lang="en-US" altLang="zh-CN" sz="1200" b="0" i="0" dirty="0">
                <a:solidFill>
                  <a:srgbClr val="5C5C5C"/>
                </a:solidFill>
                <a:effectLst/>
                <a:highlight>
                  <a:srgbClr val="FFFF00"/>
                </a:highlight>
                <a:latin typeface="Consolas" panose="020B0609020204030204" pitchFamily="49" charset="0"/>
              </a:rPr>
              <a:t>, &amp;mutex); </a:t>
            </a:r>
            <a:r>
              <a:rPr lang="en-US" altLang="zh-CN" sz="1200" b="0" i="1" dirty="0">
                <a:solidFill>
                  <a:srgbClr val="A0A1A7"/>
                </a:solidFill>
                <a:effectLst/>
                <a:latin typeface="Consolas" panose="020B0609020204030204" pitchFamily="49" charset="0"/>
              </a:rPr>
              <a:t>// Wait for bread</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1" dirty="0">
                <a:solidFill>
                  <a:srgbClr val="A0A1A7"/>
                </a:solidFill>
                <a:effectLst/>
                <a:latin typeface="Consolas" panose="020B0609020204030204" pitchFamily="49" charset="0"/>
              </a:rPr>
              <a:t>// Produce one shawarma</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meat--;</a:t>
            </a:r>
          </a:p>
          <a:p>
            <a:pPr algn="l"/>
            <a:r>
              <a:rPr lang="en-US" altLang="zh-CN" sz="1200" b="0" i="0" dirty="0">
                <a:solidFill>
                  <a:srgbClr val="5C5C5C"/>
                </a:solidFill>
                <a:effectLst/>
                <a:latin typeface="Consolas" panose="020B0609020204030204" pitchFamily="49" charset="0"/>
              </a:rPr>
              <a:t>        bread -= </a:t>
            </a:r>
            <a:r>
              <a:rPr lang="en-US" altLang="zh-CN" sz="1200" b="0" i="0" dirty="0">
                <a:solidFill>
                  <a:srgbClr val="986801"/>
                </a:solidFill>
                <a:effectLst/>
                <a:latin typeface="Consolas" panose="020B0609020204030204" pitchFamily="49" charset="0"/>
              </a:rPr>
              <a:t>2</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C18401"/>
                </a:solidFill>
                <a:effectLst/>
                <a:latin typeface="Consolas" panose="020B0609020204030204" pitchFamily="49" charset="0"/>
              </a:rPr>
              <a:t>printf</a:t>
            </a:r>
            <a:r>
              <a:rPr lang="en-US" altLang="zh-CN" sz="1200" b="0" i="0" dirty="0">
                <a:solidFill>
                  <a:srgbClr val="5C5C5C"/>
                </a:solidFill>
                <a:effectLst/>
                <a:latin typeface="Consolas" panose="020B0609020204030204" pitchFamily="49" charset="0"/>
              </a:rPr>
              <a:t>(</a:t>
            </a:r>
            <a:r>
              <a:rPr lang="en-US" altLang="zh-CN" sz="1200" b="0" i="0" dirty="0">
                <a:solidFill>
                  <a:srgbClr val="50A14F"/>
                </a:solidFill>
                <a:effectLst/>
                <a:latin typeface="Consolas" panose="020B0609020204030204" pitchFamily="49" charset="0"/>
              </a:rPr>
              <a:t>"Producer made a shawarma.\n"</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shawarma++;</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pthread_mutex_unlock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return</a:t>
            </a:r>
            <a:r>
              <a:rPr lang="en-US" altLang="zh-CN" sz="1200" b="0" i="0" dirty="0">
                <a:solidFill>
                  <a:srgbClr val="5C5C5C"/>
                </a:solidFill>
                <a:effectLst/>
                <a:latin typeface="Consolas" panose="020B0609020204030204" pitchFamily="49" charset="0"/>
              </a:rPr>
              <a:t> </a:t>
            </a:r>
            <a:r>
              <a:rPr lang="en-US" altLang="zh-CN" sz="1200" b="0" i="0" dirty="0">
                <a:solidFill>
                  <a:srgbClr val="0184BB"/>
                </a:solidFill>
                <a:effectLst/>
                <a:latin typeface="Consolas" panose="020B0609020204030204" pitchFamily="49" charset="0"/>
              </a:rPr>
              <a:t>NULL</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a:t>
            </a:r>
          </a:p>
        </p:txBody>
      </p:sp>
      <p:sp>
        <p:nvSpPr>
          <p:cNvPr id="23" name="Slide Number Placeholder 3">
            <a:extLst>
              <a:ext uri="{FF2B5EF4-FFF2-40B4-BE49-F238E27FC236}">
                <a16:creationId xmlns:a16="http://schemas.microsoft.com/office/drawing/2014/main" id="{68B40315-921F-F5C0-BEF1-A218B56ECC14}"/>
              </a:ext>
            </a:extLst>
          </p:cNvPr>
          <p:cNvSpPr txBox="1">
            <a:spLocks/>
          </p:cNvSpPr>
          <p:nvPr/>
        </p:nvSpPr>
        <p:spPr>
          <a:xfrm>
            <a:off x="11896196" y="6553200"/>
            <a:ext cx="102657" cy="379591"/>
          </a:xfrm>
          <a:prstGeom prst="rect">
            <a:avLst/>
          </a:prstGeom>
          <a:ln w="12700">
            <a:miter lim="400000"/>
          </a:ln>
        </p:spPr>
        <p:txBody>
          <a:bodyPr wrap="none" lIns="50800" tIns="50800" rIns="50800" bIns="50800">
            <a:spAutoFit/>
          </a:bodyPr>
          <a:lstStyle>
            <a:defPPr>
              <a:defRPr lang="en-US"/>
            </a:defPPr>
            <a:lvl1pPr marL="0" algn="l" defTabSz="412750" rtl="0" eaLnBrk="1" latinLnBrk="0" hangingPunct="1">
              <a:defRPr sz="1800" kern="1200">
                <a:solidFill>
                  <a:srgbClr val="800080"/>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hangingPunct="0">
              <a:defRPr/>
            </a:pPr>
            <a:endParaRPr lang="en-US" kern="0" dirty="0">
              <a:cs typeface="Helvetica"/>
              <a:sym typeface="Helvetica"/>
            </a:endParaRPr>
          </a:p>
        </p:txBody>
      </p:sp>
      <p:sp>
        <p:nvSpPr>
          <p:cNvPr id="24" name="文本框 23">
            <a:extLst>
              <a:ext uri="{FF2B5EF4-FFF2-40B4-BE49-F238E27FC236}">
                <a16:creationId xmlns:a16="http://schemas.microsoft.com/office/drawing/2014/main" id="{26E14B30-A686-579C-B292-2EAD29D3A4B3}"/>
              </a:ext>
            </a:extLst>
          </p:cNvPr>
          <p:cNvSpPr txBox="1"/>
          <p:nvPr/>
        </p:nvSpPr>
        <p:spPr>
          <a:xfrm>
            <a:off x="3464981" y="4200943"/>
            <a:ext cx="1553068" cy="595035"/>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refill if empty; </a:t>
            </a:r>
          </a:p>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else do nothing </a:t>
            </a:r>
          </a:p>
        </p:txBody>
      </p:sp>
      <p:cxnSp>
        <p:nvCxnSpPr>
          <p:cNvPr id="26" name="直接箭头连接符 25">
            <a:extLst>
              <a:ext uri="{FF2B5EF4-FFF2-40B4-BE49-F238E27FC236}">
                <a16:creationId xmlns:a16="http://schemas.microsoft.com/office/drawing/2014/main" id="{CEE40D53-3C27-5678-52A8-5D21137AE1BA}"/>
              </a:ext>
            </a:extLst>
          </p:cNvPr>
          <p:cNvCxnSpPr>
            <a:cxnSpLocks/>
            <a:stCxn id="24" idx="1"/>
          </p:cNvCxnSpPr>
          <p:nvPr/>
        </p:nvCxnSpPr>
        <p:spPr>
          <a:xfrm flipH="1">
            <a:off x="2308549" y="4498461"/>
            <a:ext cx="1156432" cy="125578"/>
          </a:xfrm>
          <a:prstGeom prst="straightConnector1">
            <a:avLst/>
          </a:prstGeom>
          <a:noFill/>
          <a:ln w="25400" cap="flat">
            <a:solidFill>
              <a:schemeClr val="accent3">
                <a:lumMod val="60000"/>
                <a:lumOff val="40000"/>
              </a:schemeClr>
            </a:solidFill>
            <a:prstDash val="solid"/>
            <a:round/>
            <a:tailEnd type="triangle"/>
          </a:ln>
          <a:effectLst/>
          <a:sp3d/>
        </p:spPr>
        <p:style>
          <a:lnRef idx="0">
            <a:scrgbClr r="0" g="0" b="0"/>
          </a:lnRef>
          <a:fillRef idx="0">
            <a:scrgbClr r="0" g="0" b="0"/>
          </a:fillRef>
          <a:effectRef idx="0">
            <a:scrgbClr r="0" g="0" b="0"/>
          </a:effectRef>
          <a:fontRef idx="none"/>
        </p:style>
      </p:cxnSp>
      <p:cxnSp>
        <p:nvCxnSpPr>
          <p:cNvPr id="30" name="直接箭头连接符 29">
            <a:extLst>
              <a:ext uri="{FF2B5EF4-FFF2-40B4-BE49-F238E27FC236}">
                <a16:creationId xmlns:a16="http://schemas.microsoft.com/office/drawing/2014/main" id="{1277CDAE-8BDE-B39E-2A22-D3F7233CB451}"/>
              </a:ext>
            </a:extLst>
          </p:cNvPr>
          <p:cNvCxnSpPr>
            <a:cxnSpLocks/>
            <a:stCxn id="14" idx="1"/>
          </p:cNvCxnSpPr>
          <p:nvPr/>
        </p:nvCxnSpPr>
        <p:spPr>
          <a:xfrm flipH="1">
            <a:off x="8051180" y="1486895"/>
            <a:ext cx="1133094" cy="232751"/>
          </a:xfrm>
          <a:prstGeom prst="straightConnector1">
            <a:avLst/>
          </a:prstGeom>
          <a:noFill/>
          <a:ln w="25400" cap="flat">
            <a:solidFill>
              <a:schemeClr val="accent3">
                <a:lumMod val="60000"/>
                <a:lumOff val="4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33" name="文本框 32">
            <a:extLst>
              <a:ext uri="{FF2B5EF4-FFF2-40B4-BE49-F238E27FC236}">
                <a16:creationId xmlns:a16="http://schemas.microsoft.com/office/drawing/2014/main" id="{E46DB851-3870-AEF9-799F-B7F141DEE93B}"/>
              </a:ext>
            </a:extLst>
          </p:cNvPr>
          <p:cNvSpPr txBox="1"/>
          <p:nvPr/>
        </p:nvSpPr>
        <p:spPr>
          <a:xfrm>
            <a:off x="2170965" y="5734257"/>
            <a:ext cx="2943728"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producer when not empty</a:t>
            </a:r>
          </a:p>
        </p:txBody>
      </p:sp>
      <p:cxnSp>
        <p:nvCxnSpPr>
          <p:cNvPr id="34" name="直接箭头连接符 33">
            <a:extLst>
              <a:ext uri="{FF2B5EF4-FFF2-40B4-BE49-F238E27FC236}">
                <a16:creationId xmlns:a16="http://schemas.microsoft.com/office/drawing/2014/main" id="{621CE9CA-0D3A-4F75-6C25-FDAA81F8ED32}"/>
              </a:ext>
            </a:extLst>
          </p:cNvPr>
          <p:cNvCxnSpPr>
            <a:cxnSpLocks/>
            <a:stCxn id="33" idx="0"/>
          </p:cNvCxnSpPr>
          <p:nvPr/>
        </p:nvCxnSpPr>
        <p:spPr>
          <a:xfrm flipH="1" flipV="1">
            <a:off x="3497714" y="5300205"/>
            <a:ext cx="145115" cy="434052"/>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41" name="文本框 40">
            <a:extLst>
              <a:ext uri="{FF2B5EF4-FFF2-40B4-BE49-F238E27FC236}">
                <a16:creationId xmlns:a16="http://schemas.microsoft.com/office/drawing/2014/main" id="{8D0A9712-09AA-A64E-22CA-4B3EB5939B76}"/>
              </a:ext>
            </a:extLst>
          </p:cNvPr>
          <p:cNvSpPr txBox="1"/>
          <p:nvPr/>
        </p:nvSpPr>
        <p:spPr>
          <a:xfrm>
            <a:off x="8823485" y="2671703"/>
            <a:ext cx="2959637"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producer when not empty</a:t>
            </a:r>
          </a:p>
        </p:txBody>
      </p:sp>
      <p:cxnSp>
        <p:nvCxnSpPr>
          <p:cNvPr id="43" name="直接箭头连接符 42">
            <a:extLst>
              <a:ext uri="{FF2B5EF4-FFF2-40B4-BE49-F238E27FC236}">
                <a16:creationId xmlns:a16="http://schemas.microsoft.com/office/drawing/2014/main" id="{0EF87AF6-CCC8-DA2F-C4A9-A6038D97CC4F}"/>
              </a:ext>
            </a:extLst>
          </p:cNvPr>
          <p:cNvCxnSpPr>
            <a:cxnSpLocks/>
            <a:stCxn id="41" idx="0"/>
          </p:cNvCxnSpPr>
          <p:nvPr/>
        </p:nvCxnSpPr>
        <p:spPr>
          <a:xfrm flipH="1" flipV="1">
            <a:off x="9184273" y="2371493"/>
            <a:ext cx="1119031" cy="300210"/>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14" name="文本框 13">
            <a:extLst>
              <a:ext uri="{FF2B5EF4-FFF2-40B4-BE49-F238E27FC236}">
                <a16:creationId xmlns:a16="http://schemas.microsoft.com/office/drawing/2014/main" id="{5AFBF4C4-B802-2129-E174-719769567879}"/>
              </a:ext>
            </a:extLst>
          </p:cNvPr>
          <p:cNvSpPr txBox="1"/>
          <p:nvPr/>
        </p:nvSpPr>
        <p:spPr>
          <a:xfrm>
            <a:off x="9184274" y="1189377"/>
            <a:ext cx="1792765" cy="595035"/>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add bread if not full; </a:t>
            </a:r>
          </a:p>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else do nothing </a:t>
            </a:r>
          </a:p>
        </p:txBody>
      </p:sp>
      <p:sp>
        <p:nvSpPr>
          <p:cNvPr id="22" name="文本框 21">
            <a:extLst>
              <a:ext uri="{FF2B5EF4-FFF2-40B4-BE49-F238E27FC236}">
                <a16:creationId xmlns:a16="http://schemas.microsoft.com/office/drawing/2014/main" id="{2B427983-13BA-A117-0742-F8D5D4FB8FE8}"/>
              </a:ext>
            </a:extLst>
          </p:cNvPr>
          <p:cNvSpPr txBox="1"/>
          <p:nvPr/>
        </p:nvSpPr>
        <p:spPr>
          <a:xfrm>
            <a:off x="8617727" y="3558994"/>
            <a:ext cx="2959637"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wait</a:t>
            </a:r>
            <a:r>
              <a:rPr lang="en-US" altLang="zh-CN" sz="2400" baseline="2495" dirty="0">
                <a:solidFill>
                  <a:schemeClr val="tx1">
                    <a:lumMod val="50000"/>
                  </a:schemeClr>
                </a:solidFill>
                <a:latin typeface="Gill Sans MT" panose="020B0502020104020203" pitchFamily="34" charset="0"/>
                <a:sym typeface="Helvetica"/>
              </a:rPr>
              <a:t> meat supplier when no meat</a:t>
            </a:r>
          </a:p>
        </p:txBody>
      </p:sp>
      <p:cxnSp>
        <p:nvCxnSpPr>
          <p:cNvPr id="25" name="直接箭头连接符 24">
            <a:extLst>
              <a:ext uri="{FF2B5EF4-FFF2-40B4-BE49-F238E27FC236}">
                <a16:creationId xmlns:a16="http://schemas.microsoft.com/office/drawing/2014/main" id="{26B54D05-BFEC-3E6D-D9B7-F6B728A2643B}"/>
              </a:ext>
            </a:extLst>
          </p:cNvPr>
          <p:cNvCxnSpPr>
            <a:cxnSpLocks/>
            <a:stCxn id="22" idx="1"/>
          </p:cNvCxnSpPr>
          <p:nvPr/>
        </p:nvCxnSpPr>
        <p:spPr>
          <a:xfrm flipH="1">
            <a:off x="8281639" y="3733401"/>
            <a:ext cx="336088" cy="347769"/>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31" name="文本框 30">
            <a:extLst>
              <a:ext uri="{FF2B5EF4-FFF2-40B4-BE49-F238E27FC236}">
                <a16:creationId xmlns:a16="http://schemas.microsoft.com/office/drawing/2014/main" id="{482E425E-9142-C0C3-6625-DDA3C96544C1}"/>
              </a:ext>
            </a:extLst>
          </p:cNvPr>
          <p:cNvSpPr txBox="1"/>
          <p:nvPr/>
        </p:nvSpPr>
        <p:spPr>
          <a:xfrm>
            <a:off x="9177685" y="5065391"/>
            <a:ext cx="2481453" cy="595035"/>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wait</a:t>
            </a:r>
            <a:r>
              <a:rPr lang="en-US" altLang="zh-CN" sz="2400" baseline="2495" dirty="0">
                <a:solidFill>
                  <a:schemeClr val="tx1">
                    <a:lumMod val="50000"/>
                  </a:schemeClr>
                </a:solidFill>
                <a:latin typeface="Gill Sans MT" panose="020B0502020104020203" pitchFamily="34" charset="0"/>
                <a:sym typeface="Helvetica"/>
              </a:rPr>
              <a:t> bread supplier when no enough breads</a:t>
            </a:r>
          </a:p>
        </p:txBody>
      </p:sp>
      <p:cxnSp>
        <p:nvCxnSpPr>
          <p:cNvPr id="32" name="直接箭头连接符 31">
            <a:extLst>
              <a:ext uri="{FF2B5EF4-FFF2-40B4-BE49-F238E27FC236}">
                <a16:creationId xmlns:a16="http://schemas.microsoft.com/office/drawing/2014/main" id="{E7437B0A-02DF-8F9A-C9FF-8C9425046AE2}"/>
              </a:ext>
            </a:extLst>
          </p:cNvPr>
          <p:cNvCxnSpPr>
            <a:cxnSpLocks/>
            <a:stCxn id="31" idx="1"/>
          </p:cNvCxnSpPr>
          <p:nvPr/>
        </p:nvCxnSpPr>
        <p:spPr>
          <a:xfrm flipH="1" flipV="1">
            <a:off x="8608740" y="4950611"/>
            <a:ext cx="568945" cy="412298"/>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20545609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3 Wrong Answer</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本框 8">
            <a:extLst>
              <a:ext uri="{FF2B5EF4-FFF2-40B4-BE49-F238E27FC236}">
                <a16:creationId xmlns:a16="http://schemas.microsoft.com/office/drawing/2014/main" id="{8F36E625-385C-74EA-5F44-3F24878C63BE}"/>
              </a:ext>
            </a:extLst>
          </p:cNvPr>
          <p:cNvSpPr txBox="1"/>
          <p:nvPr/>
        </p:nvSpPr>
        <p:spPr>
          <a:xfrm>
            <a:off x="90442" y="1189377"/>
            <a:ext cx="5024251" cy="5262979"/>
          </a:xfrm>
          <a:prstGeom prst="rect">
            <a:avLst/>
          </a:prstGeom>
          <a:noFill/>
          <a:ln>
            <a:solidFill>
              <a:schemeClr val="tx1"/>
            </a:solidFill>
          </a:ln>
        </p:spPr>
        <p:txBody>
          <a:bodyPr wrap="square" numCol="1">
            <a:spAutoFit/>
          </a:bodyPr>
          <a:lstStyle/>
          <a:p>
            <a:pPr algn="l"/>
            <a:r>
              <a:rPr lang="en-HK" altLang="zh-CN" sz="1200" b="0" i="0" dirty="0">
                <a:solidFill>
                  <a:srgbClr val="4078F2"/>
                </a:solidFill>
                <a:effectLst/>
                <a:latin typeface="Consolas" panose="020B0609020204030204" pitchFamily="49" charset="0"/>
              </a:rPr>
              <a:t>#include </a:t>
            </a:r>
            <a:r>
              <a:rPr lang="en-HK" altLang="zh-CN" sz="1200" b="0" i="0" dirty="0">
                <a:solidFill>
                  <a:srgbClr val="50A14F"/>
                </a:solidFill>
                <a:effectLst/>
                <a:latin typeface="Consolas" panose="020B0609020204030204" pitchFamily="49" charset="0"/>
              </a:rPr>
              <a:t>&lt;</a:t>
            </a:r>
            <a:r>
              <a:rPr lang="en-HK" altLang="zh-CN" sz="1200" b="0" i="0" dirty="0" err="1">
                <a:solidFill>
                  <a:srgbClr val="50A14F"/>
                </a:solidFill>
                <a:effectLst/>
                <a:latin typeface="Consolas" panose="020B0609020204030204" pitchFamily="49" charset="0"/>
              </a:rPr>
              <a:t>stdio.h</a:t>
            </a:r>
            <a:r>
              <a:rPr lang="en-HK" altLang="zh-CN" sz="1200" b="0" i="0" dirty="0">
                <a:solidFill>
                  <a:srgbClr val="50A14F"/>
                </a:solidFill>
                <a:effectLst/>
                <a:latin typeface="Consolas" panose="020B0609020204030204" pitchFamily="49" charset="0"/>
              </a:rPr>
              <a:t>&gt;</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#include </a:t>
            </a:r>
            <a:r>
              <a:rPr lang="en-HK" altLang="zh-CN" sz="1200" b="0" i="0" dirty="0">
                <a:solidFill>
                  <a:srgbClr val="50A14F"/>
                </a:solidFill>
                <a:effectLst/>
                <a:latin typeface="Consolas" panose="020B0609020204030204" pitchFamily="49" charset="0"/>
              </a:rPr>
              <a:t>&lt;</a:t>
            </a:r>
            <a:r>
              <a:rPr lang="en-HK" altLang="zh-CN" sz="1200" b="0" i="0" dirty="0" err="1">
                <a:solidFill>
                  <a:srgbClr val="50A14F"/>
                </a:solidFill>
                <a:effectLst/>
                <a:latin typeface="Consolas" panose="020B0609020204030204" pitchFamily="49" charset="0"/>
              </a:rPr>
              <a:t>pthread.h</a:t>
            </a:r>
            <a:r>
              <a:rPr lang="en-HK" altLang="zh-CN" sz="1200" b="0" i="0" dirty="0">
                <a:solidFill>
                  <a:srgbClr val="50A14F"/>
                </a:solidFill>
                <a:effectLst/>
                <a:latin typeface="Consolas" panose="020B0609020204030204" pitchFamily="49" charset="0"/>
              </a:rPr>
              <a:t>&gt;</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#include </a:t>
            </a:r>
            <a:r>
              <a:rPr lang="en-HK" altLang="zh-CN" sz="1200" b="0" i="0" dirty="0">
                <a:solidFill>
                  <a:srgbClr val="50A14F"/>
                </a:solidFill>
                <a:effectLst/>
                <a:latin typeface="Consolas" panose="020B0609020204030204" pitchFamily="49" charset="0"/>
              </a:rPr>
              <a:t>&lt;</a:t>
            </a:r>
            <a:r>
              <a:rPr lang="en-HK" altLang="zh-CN" sz="1200" b="0" i="0" dirty="0" err="1">
                <a:solidFill>
                  <a:srgbClr val="50A14F"/>
                </a:solidFill>
                <a:effectLst/>
                <a:latin typeface="Consolas" panose="020B0609020204030204" pitchFamily="49" charset="0"/>
              </a:rPr>
              <a:t>unistd.h</a:t>
            </a:r>
            <a:r>
              <a:rPr lang="en-HK" altLang="zh-CN" sz="1200" b="0" i="0" dirty="0">
                <a:solidFill>
                  <a:srgbClr val="50A14F"/>
                </a:solidFill>
                <a:effectLst/>
                <a:latin typeface="Consolas" panose="020B0609020204030204" pitchFamily="49" charset="0"/>
              </a:rPr>
              <a:t>&gt;</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#define MAX_MEAT 5</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#define MAX_BREAD 10</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err="1">
                <a:solidFill>
                  <a:srgbClr val="A626A4"/>
                </a:solidFill>
                <a:effectLst/>
                <a:latin typeface="Consolas" panose="020B0609020204030204" pitchFamily="49" charset="0"/>
              </a:rPr>
              <a:t>pthread_mutex_t</a:t>
            </a:r>
            <a:r>
              <a:rPr lang="en-HK" altLang="zh-CN" sz="1200" b="0" i="0" dirty="0">
                <a:solidFill>
                  <a:srgbClr val="5C5C5C"/>
                </a:solidFill>
                <a:effectLst/>
                <a:latin typeface="Consolas" panose="020B0609020204030204" pitchFamily="49" charset="0"/>
              </a:rPr>
              <a:t> mutex = PTHREAD_MUTEX_INITIALIZER;</a:t>
            </a:r>
          </a:p>
          <a:p>
            <a:pPr algn="l"/>
            <a:r>
              <a:rPr lang="en-HK" altLang="zh-CN" sz="1200" b="0" i="0" dirty="0" err="1">
                <a:solidFill>
                  <a:srgbClr val="A626A4"/>
                </a:solidFill>
                <a:effectLst/>
                <a:latin typeface="Consolas" panose="020B0609020204030204" pitchFamily="49" charset="0"/>
              </a:rPr>
              <a:t>pthread_cond_t</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cond_meat</a:t>
            </a:r>
            <a:r>
              <a:rPr lang="en-HK" altLang="zh-CN" sz="1200" b="0" i="0" dirty="0">
                <a:solidFill>
                  <a:srgbClr val="5C5C5C"/>
                </a:solidFill>
                <a:effectLst/>
                <a:latin typeface="Consolas" panose="020B0609020204030204" pitchFamily="49" charset="0"/>
              </a:rPr>
              <a:t> = PTHREAD_COND_INITIALIZER;</a:t>
            </a:r>
          </a:p>
          <a:p>
            <a:pPr algn="l"/>
            <a:r>
              <a:rPr lang="en-HK" altLang="zh-CN" sz="1200" b="0" i="0" dirty="0" err="1">
                <a:solidFill>
                  <a:srgbClr val="A626A4"/>
                </a:solidFill>
                <a:effectLst/>
                <a:latin typeface="Consolas" panose="020B0609020204030204" pitchFamily="49" charset="0"/>
              </a:rPr>
              <a:t>pthread_cond_t</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cond_bread</a:t>
            </a:r>
            <a:r>
              <a:rPr lang="en-HK" altLang="zh-CN" sz="1200" b="0" i="0" dirty="0">
                <a:solidFill>
                  <a:srgbClr val="5C5C5C"/>
                </a:solidFill>
                <a:effectLst/>
                <a:latin typeface="Consolas" panose="020B0609020204030204" pitchFamily="49" charset="0"/>
              </a:rPr>
              <a:t> = PTHREAD_COND_INITIALIZER;</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meat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bread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shawarma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A626A4"/>
                </a:solidFill>
                <a:effectLst/>
                <a:latin typeface="Consolas" panose="020B0609020204030204" pitchFamily="49" charset="0"/>
              </a:rPr>
              <a:t>void</a:t>
            </a:r>
            <a:r>
              <a:rPr lang="en-HK" altLang="zh-CN" sz="1200" b="0" i="0" dirty="0">
                <a:solidFill>
                  <a:srgbClr val="5C5C5C"/>
                </a:solidFill>
                <a:effectLst/>
                <a:latin typeface="Consolas" panose="020B0609020204030204" pitchFamily="49" charset="0"/>
              </a:rPr>
              <a:t>* </a:t>
            </a:r>
            <a:r>
              <a:rPr lang="en-HK" altLang="zh-CN" sz="1200" b="0" i="0" dirty="0" err="1">
                <a:solidFill>
                  <a:srgbClr val="4078F2"/>
                </a:solidFill>
                <a:effectLst/>
                <a:latin typeface="Consolas" panose="020B0609020204030204" pitchFamily="49" charset="0"/>
              </a:rPr>
              <a:t>meat_supplier</a:t>
            </a:r>
            <a:r>
              <a:rPr lang="en-HK" altLang="zh-CN" sz="1200" b="0" i="0" dirty="0">
                <a:solidFill>
                  <a:srgbClr val="5C5C5C"/>
                </a:solidFill>
                <a:effectLst/>
                <a:latin typeface="Consolas" panose="020B0609020204030204" pitchFamily="49" charset="0"/>
              </a:rPr>
              <a:t>(</a:t>
            </a:r>
            <a:r>
              <a:rPr lang="en-HK" altLang="zh-CN" sz="1200" b="0" i="0" dirty="0">
                <a:solidFill>
                  <a:srgbClr val="A626A4"/>
                </a:solidFill>
                <a:effectLst/>
                <a:latin typeface="Consolas" panose="020B0609020204030204" pitchFamily="49" charset="0"/>
              </a:rPr>
              <a:t>void</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arg</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while</a:t>
            </a:r>
            <a:r>
              <a:rPr lang="en-HK" altLang="zh-CN" sz="1200" b="0" i="0" dirty="0">
                <a:solidFill>
                  <a:srgbClr val="5C5C5C"/>
                </a:solidFill>
                <a:effectLst/>
                <a:latin typeface="Consolas" panose="020B0609020204030204" pitchFamily="49" charset="0"/>
              </a:rPr>
              <a:t> (</a:t>
            </a:r>
            <a:r>
              <a:rPr lang="en-HK" altLang="zh-CN" sz="1200" b="0" i="0" dirty="0">
                <a:solidFill>
                  <a:srgbClr val="986801"/>
                </a:solidFill>
                <a:effectLst/>
                <a:latin typeface="Consolas" panose="020B0609020204030204" pitchFamily="49" charset="0"/>
              </a:rPr>
              <a:t>1</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pthread_mutex_lock</a:t>
            </a:r>
            <a:r>
              <a:rPr lang="en-HK" altLang="zh-CN" sz="1200" b="0" i="0" dirty="0">
                <a:solidFill>
                  <a:srgbClr val="5C5C5C"/>
                </a:solidFill>
                <a:effectLst/>
                <a:latin typeface="Consolas" panose="020B0609020204030204" pitchFamily="49" charset="0"/>
              </a:rPr>
              <a:t>(&amp;mutex);</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if</a:t>
            </a:r>
            <a:r>
              <a:rPr lang="en-HK" altLang="zh-CN" sz="1200" b="0" i="0" dirty="0">
                <a:solidFill>
                  <a:srgbClr val="5C5C5C"/>
                </a:solidFill>
                <a:effectLst/>
                <a:latin typeface="Consolas" panose="020B0609020204030204" pitchFamily="49" charset="0"/>
              </a:rPr>
              <a:t> (</a:t>
            </a:r>
            <a:r>
              <a:rPr lang="en-HK" altLang="zh-CN" sz="1200" b="0" i="0" dirty="0">
                <a:solidFill>
                  <a:srgbClr val="5C5C5C"/>
                </a:solidFill>
                <a:effectLst/>
                <a:highlight>
                  <a:srgbClr val="FFFF00"/>
                </a:highlight>
                <a:latin typeface="Consolas" panose="020B0609020204030204" pitchFamily="49" charset="0"/>
              </a:rPr>
              <a:t>meat == </a:t>
            </a:r>
            <a:r>
              <a:rPr lang="en-HK" altLang="zh-CN" sz="1200" b="0" i="0" dirty="0">
                <a:solidFill>
                  <a:srgbClr val="986801"/>
                </a:solidFill>
                <a:effectLst/>
                <a:highlight>
                  <a:srgbClr val="FFFF00"/>
                </a:highlight>
                <a:latin typeface="Consolas" panose="020B0609020204030204" pitchFamily="49" charset="0"/>
              </a:rPr>
              <a:t>0</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meat = MAX_MEAT;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C18401"/>
                </a:solidFill>
                <a:effectLst/>
                <a:latin typeface="Consolas" panose="020B0609020204030204" pitchFamily="49" charset="0"/>
              </a:rPr>
              <a:t>printf</a:t>
            </a:r>
            <a:r>
              <a:rPr lang="en-HK" altLang="zh-CN" sz="1200" b="0" i="0" dirty="0">
                <a:solidFill>
                  <a:srgbClr val="5C5C5C"/>
                </a:solidFill>
                <a:effectLst/>
                <a:latin typeface="Consolas" panose="020B0609020204030204" pitchFamily="49" charset="0"/>
              </a:rPr>
              <a:t>(</a:t>
            </a:r>
            <a:r>
              <a:rPr lang="en-HK" altLang="zh-CN" sz="1200" b="0" i="0" dirty="0">
                <a:solidFill>
                  <a:srgbClr val="50A14F"/>
                </a:solidFill>
                <a:effectLst/>
                <a:latin typeface="Consolas" panose="020B0609020204030204" pitchFamily="49" charset="0"/>
              </a:rPr>
              <a:t>"Meat supplier refilled the meat.\n"</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highlight>
                  <a:srgbClr val="FFFF00"/>
                </a:highlight>
                <a:latin typeface="Consolas" panose="020B0609020204030204" pitchFamily="49" charset="0"/>
              </a:rPr>
              <a:t>pthread_cond_wait</a:t>
            </a:r>
            <a:r>
              <a:rPr lang="en-HK" altLang="zh-CN" sz="1200" b="0" i="0" dirty="0">
                <a:solidFill>
                  <a:srgbClr val="5C5C5C"/>
                </a:solidFill>
                <a:effectLst/>
                <a:highlight>
                  <a:srgbClr val="FFFF00"/>
                </a:highlight>
                <a:latin typeface="Consolas" panose="020B0609020204030204" pitchFamily="49" charset="0"/>
              </a:rPr>
              <a:t>(&amp;</a:t>
            </a:r>
            <a:r>
              <a:rPr lang="en-HK" altLang="zh-CN" sz="1200" b="0" i="0" dirty="0" err="1">
                <a:solidFill>
                  <a:srgbClr val="5C5C5C"/>
                </a:solidFill>
                <a:effectLst/>
                <a:highlight>
                  <a:srgbClr val="FFFF00"/>
                </a:highlight>
                <a:latin typeface="Consolas" panose="020B0609020204030204" pitchFamily="49" charset="0"/>
              </a:rPr>
              <a:t>cond_meat</a:t>
            </a:r>
            <a:r>
              <a:rPr lang="en-HK" altLang="zh-CN" sz="1200" b="0" i="0" dirty="0">
                <a:solidFill>
                  <a:srgbClr val="5C5C5C"/>
                </a:solidFill>
                <a:effectLst/>
                <a:highlight>
                  <a:srgbClr val="FFFF00"/>
                </a:highlight>
                <a:latin typeface="Consolas" panose="020B0609020204030204" pitchFamily="49" charset="0"/>
              </a:rPr>
              <a:t>, &amp;mutex); </a:t>
            </a:r>
          </a:p>
          <a:p>
            <a:pPr algn="l"/>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pthread_mutex_unlock</a:t>
            </a:r>
            <a:r>
              <a:rPr lang="en-HK" altLang="zh-CN" sz="1200" b="0" i="0" dirty="0">
                <a:solidFill>
                  <a:srgbClr val="5C5C5C"/>
                </a:solidFill>
                <a:effectLst/>
                <a:latin typeface="Consolas" panose="020B0609020204030204" pitchFamily="49" charset="0"/>
              </a:rPr>
              <a:t>(&amp;mutex);</a:t>
            </a:r>
          </a:p>
          <a:p>
            <a:pPr algn="l"/>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return</a:t>
            </a:r>
            <a:r>
              <a:rPr lang="en-HK" altLang="zh-CN" sz="1200" b="0" i="0" dirty="0">
                <a:solidFill>
                  <a:srgbClr val="5C5C5C"/>
                </a:solidFill>
                <a:effectLst/>
                <a:latin typeface="Consolas" panose="020B0609020204030204" pitchFamily="49" charset="0"/>
              </a:rPr>
              <a:t> </a:t>
            </a:r>
            <a:r>
              <a:rPr lang="en-HK" altLang="zh-CN" sz="1200" b="0" i="0" dirty="0">
                <a:solidFill>
                  <a:srgbClr val="0184BB"/>
                </a:solidFill>
                <a:effectLst/>
                <a:latin typeface="Consolas" panose="020B0609020204030204" pitchFamily="49" charset="0"/>
              </a:rPr>
              <a:t>NULL</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5C5C5C"/>
                </a:solidFill>
                <a:effectLst/>
                <a:latin typeface="Consolas" panose="020B0609020204030204" pitchFamily="49" charset="0"/>
              </a:rPr>
              <a:t>}</a:t>
            </a:r>
          </a:p>
        </p:txBody>
      </p:sp>
      <p:sp>
        <p:nvSpPr>
          <p:cNvPr id="7" name="TextBox 8">
            <a:extLst>
              <a:ext uri="{FF2B5EF4-FFF2-40B4-BE49-F238E27FC236}">
                <a16:creationId xmlns:a16="http://schemas.microsoft.com/office/drawing/2014/main" id="{0E3DD26D-BBB8-B2A2-69C6-6646F31F2824}"/>
              </a:ext>
            </a:extLst>
          </p:cNvPr>
          <p:cNvSpPr txBox="1"/>
          <p:nvPr/>
        </p:nvSpPr>
        <p:spPr>
          <a:xfrm>
            <a:off x="3739376" y="1196811"/>
            <a:ext cx="1375317" cy="369332"/>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kern="0" dirty="0">
                <a:solidFill>
                  <a:srgbClr val="202020"/>
                </a:solidFill>
                <a:latin typeface="Gill Sans MT" panose="020B0502020104020203" pitchFamily="34" charset="0"/>
                <a:cs typeface="Helvetica"/>
                <a:sym typeface="Helvetica"/>
              </a:rPr>
              <a:t>q</a:t>
            </a:r>
            <a:r>
              <a:rPr kumimoji="0" lang="en-US" sz="18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3_wrong.c</a:t>
            </a:r>
            <a:endParaRPr lang="en-US" dirty="0"/>
          </a:p>
        </p:txBody>
      </p:sp>
      <p:sp>
        <p:nvSpPr>
          <p:cNvPr id="11" name="文本框 8">
            <a:extLst>
              <a:ext uri="{FF2B5EF4-FFF2-40B4-BE49-F238E27FC236}">
                <a16:creationId xmlns:a16="http://schemas.microsoft.com/office/drawing/2014/main" id="{3EEA725B-360D-DDD8-AA35-9EB51F024E08}"/>
              </a:ext>
            </a:extLst>
          </p:cNvPr>
          <p:cNvSpPr txBox="1"/>
          <p:nvPr/>
        </p:nvSpPr>
        <p:spPr>
          <a:xfrm>
            <a:off x="5252277" y="1001034"/>
            <a:ext cx="6853179" cy="5816977"/>
          </a:xfrm>
          <a:prstGeom prst="rect">
            <a:avLst/>
          </a:prstGeom>
          <a:noFill/>
          <a:ln>
            <a:solidFill>
              <a:schemeClr val="tx1"/>
            </a:solidFill>
          </a:ln>
        </p:spPr>
        <p:txBody>
          <a:bodyPr wrap="square" numCol="1">
            <a:spAutoFit/>
          </a:bodyPr>
          <a:lstStyle/>
          <a:p>
            <a:pPr algn="l"/>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4078F2"/>
                </a:solidFill>
                <a:effectLst/>
                <a:latin typeface="Consolas" panose="020B0609020204030204" pitchFamily="49" charset="0"/>
              </a:rPr>
              <a:t>bread_supplier</a:t>
            </a:r>
            <a:r>
              <a:rPr lang="en-US" altLang="zh-CN" sz="1200" b="0" i="0" dirty="0">
                <a:solidFill>
                  <a:srgbClr val="5C5C5C"/>
                </a:solidFill>
                <a:effectLst/>
                <a:latin typeface="Consolas" panose="020B0609020204030204" pitchFamily="49" charset="0"/>
              </a:rPr>
              <a:t>(</a:t>
            </a:r>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arg</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if</a:t>
            </a:r>
            <a:r>
              <a:rPr lang="en-US" altLang="zh-CN" sz="1200" b="0" i="0" dirty="0">
                <a:solidFill>
                  <a:srgbClr val="5C5C5C"/>
                </a:solidFill>
                <a:effectLst/>
                <a:latin typeface="Consolas" panose="020B0609020204030204" pitchFamily="49" charset="0"/>
              </a:rPr>
              <a:t> (</a:t>
            </a:r>
            <a:r>
              <a:rPr lang="en-US" altLang="zh-CN" sz="1200" b="0" i="0" dirty="0">
                <a:solidFill>
                  <a:srgbClr val="5C5C5C"/>
                </a:solidFill>
                <a:effectLst/>
                <a:highlight>
                  <a:srgbClr val="FFFF00"/>
                </a:highlight>
                <a:latin typeface="Consolas" panose="020B0609020204030204" pitchFamily="49" charset="0"/>
              </a:rPr>
              <a:t>bread &lt; MAX_BREAD</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bread++;</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C18401"/>
                </a:solidFill>
                <a:effectLst/>
                <a:latin typeface="Consolas" panose="020B0609020204030204" pitchFamily="49" charset="0"/>
              </a:rPr>
              <a:t>printf</a:t>
            </a:r>
            <a:r>
              <a:rPr lang="en-US" altLang="zh-CN" sz="1200" b="0" i="0" dirty="0">
                <a:solidFill>
                  <a:srgbClr val="5C5C5C"/>
                </a:solidFill>
                <a:effectLst/>
                <a:latin typeface="Consolas" panose="020B0609020204030204" pitchFamily="49" charset="0"/>
              </a:rPr>
              <a:t>(</a:t>
            </a:r>
            <a:r>
              <a:rPr lang="en-US" altLang="zh-CN" sz="1200" b="0" i="0" dirty="0">
                <a:solidFill>
                  <a:srgbClr val="50A14F"/>
                </a:solidFill>
                <a:effectLst/>
                <a:latin typeface="Consolas" panose="020B0609020204030204" pitchFamily="49" charset="0"/>
              </a:rPr>
              <a:t>"Bread supplier added a bread. Total bread: %d\n"</a:t>
            </a:r>
            <a:r>
              <a:rPr lang="en-US" altLang="zh-CN" sz="1200" b="0" i="0" dirty="0">
                <a:solidFill>
                  <a:srgbClr val="5C5C5C"/>
                </a:solidFill>
                <a:effectLst/>
                <a:latin typeface="Consolas" panose="020B0609020204030204" pitchFamily="49" charset="0"/>
              </a:rPr>
              <a:t>, bread);</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pthread_cond_wait</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cond_bread</a:t>
            </a:r>
            <a:r>
              <a:rPr lang="en-US" altLang="zh-CN" sz="1200" b="0" i="0" dirty="0">
                <a:solidFill>
                  <a:srgbClr val="5C5C5C"/>
                </a:solidFill>
                <a:effectLst/>
                <a:highlight>
                  <a:srgbClr val="FFFF00"/>
                </a:highlight>
                <a:latin typeface="Consolas" panose="020B0609020204030204" pitchFamily="49" charset="0"/>
              </a:rPr>
              <a:t>, &amp;mutex); </a:t>
            </a:r>
            <a:r>
              <a:rPr lang="en-US" altLang="zh-CN" sz="1200" b="0" i="1" dirty="0">
                <a:solidFill>
                  <a:srgbClr val="A0A1A7"/>
                </a:solidFill>
                <a:effectLst/>
                <a:latin typeface="Consolas" panose="020B0609020204030204" pitchFamily="49" charset="0"/>
              </a:rPr>
              <a:t>// Notify producers</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pthread_mutex_unlock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return</a:t>
            </a:r>
            <a:r>
              <a:rPr lang="en-US" altLang="zh-CN" sz="1200" b="0" i="0" dirty="0">
                <a:solidFill>
                  <a:srgbClr val="5C5C5C"/>
                </a:solidFill>
                <a:effectLst/>
                <a:latin typeface="Consolas" panose="020B0609020204030204" pitchFamily="49" charset="0"/>
              </a:rPr>
              <a:t> </a:t>
            </a:r>
            <a:r>
              <a:rPr lang="en-US" altLang="zh-CN" sz="1200" b="0" i="0" dirty="0">
                <a:solidFill>
                  <a:srgbClr val="0184BB"/>
                </a:solidFill>
                <a:effectLst/>
                <a:latin typeface="Consolas" panose="020B0609020204030204" pitchFamily="49" charset="0"/>
              </a:rPr>
              <a:t>NULL</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a:t>
            </a:r>
          </a:p>
          <a:p>
            <a:pPr algn="l"/>
            <a:endParaRPr lang="en-US" altLang="zh-CN" sz="1200" b="0" i="0" dirty="0">
              <a:solidFill>
                <a:srgbClr val="A626A4"/>
              </a:solidFill>
              <a:effectLst/>
              <a:latin typeface="Consolas" panose="020B0609020204030204" pitchFamily="49" charset="0"/>
            </a:endParaRPr>
          </a:p>
          <a:p>
            <a:pPr algn="l"/>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a:solidFill>
                  <a:srgbClr val="4078F2"/>
                </a:solidFill>
                <a:effectLst/>
                <a:latin typeface="Consolas" panose="020B0609020204030204" pitchFamily="49" charset="0"/>
              </a:rPr>
              <a:t>producer</a:t>
            </a:r>
            <a:r>
              <a:rPr lang="en-US" altLang="zh-CN" sz="1200" b="0" i="0" dirty="0">
                <a:solidFill>
                  <a:srgbClr val="5C5C5C"/>
                </a:solidFill>
                <a:effectLst/>
                <a:latin typeface="Consolas" panose="020B0609020204030204" pitchFamily="49" charset="0"/>
              </a:rPr>
              <a:t>(</a:t>
            </a:r>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arg</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(meat &lt;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a:t>
            </a:r>
            <a:r>
              <a:rPr lang="en-US" altLang="zh-CN" sz="1200" dirty="0" err="1">
                <a:solidFill>
                  <a:srgbClr val="5C5C5C"/>
                </a:solidFill>
                <a:highlight>
                  <a:srgbClr val="FFFF00"/>
                </a:highlight>
                <a:latin typeface="Consolas" panose="020B0609020204030204" pitchFamily="49" charset="0"/>
              </a:rPr>
              <a:t>signal</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cond_meat</a:t>
            </a:r>
            <a:r>
              <a:rPr lang="en-US" altLang="zh-CN" sz="1200" b="0" i="0" dirty="0">
                <a:solidFill>
                  <a:srgbClr val="5C5C5C"/>
                </a:solidFill>
                <a:effectLst/>
                <a:highlight>
                  <a:srgbClr val="FFFF00"/>
                </a:highlight>
                <a:latin typeface="Consolas" panose="020B0609020204030204" pitchFamily="49" charset="0"/>
              </a:rPr>
              <a:t>); </a:t>
            </a:r>
            <a:r>
              <a:rPr lang="en-US" altLang="zh-CN" sz="1200" b="0" i="1" dirty="0">
                <a:solidFill>
                  <a:srgbClr val="A0A1A7"/>
                </a:solidFill>
                <a:effectLst/>
                <a:latin typeface="Consolas" panose="020B0609020204030204" pitchFamily="49" charset="0"/>
              </a:rPr>
              <a:t>// Wait for meat</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(bread &lt; </a:t>
            </a:r>
            <a:r>
              <a:rPr lang="en-US" altLang="zh-CN" sz="1200" b="0" i="0" dirty="0">
                <a:solidFill>
                  <a:srgbClr val="986801"/>
                </a:solidFill>
                <a:effectLst/>
                <a:latin typeface="Consolas" panose="020B0609020204030204" pitchFamily="49" charset="0"/>
              </a:rPr>
              <a:t>2</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a:t>
            </a:r>
            <a:r>
              <a:rPr lang="en-US" altLang="zh-CN" sz="1200" dirty="0" err="1">
                <a:solidFill>
                  <a:srgbClr val="5C5C5C"/>
                </a:solidFill>
                <a:highlight>
                  <a:srgbClr val="FFFF00"/>
                </a:highlight>
                <a:latin typeface="Consolas" panose="020B0609020204030204" pitchFamily="49" charset="0"/>
              </a:rPr>
              <a:t>signal</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cond_bread</a:t>
            </a:r>
            <a:r>
              <a:rPr lang="en-US" altLang="zh-CN" sz="1200" b="0" i="0" dirty="0">
                <a:solidFill>
                  <a:srgbClr val="5C5C5C"/>
                </a:solidFill>
                <a:effectLst/>
                <a:highlight>
                  <a:srgbClr val="FFFF00"/>
                </a:highlight>
                <a:latin typeface="Consolas" panose="020B0609020204030204" pitchFamily="49" charset="0"/>
              </a:rPr>
              <a:t>); </a:t>
            </a:r>
            <a:r>
              <a:rPr lang="en-US" altLang="zh-CN" sz="1200" b="0" i="1" dirty="0">
                <a:solidFill>
                  <a:srgbClr val="A0A1A7"/>
                </a:solidFill>
                <a:effectLst/>
                <a:latin typeface="Consolas" panose="020B0609020204030204" pitchFamily="49" charset="0"/>
              </a:rPr>
              <a:t>// Wait for bread</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1" dirty="0">
                <a:solidFill>
                  <a:srgbClr val="A0A1A7"/>
                </a:solidFill>
                <a:effectLst/>
                <a:latin typeface="Consolas" panose="020B0609020204030204" pitchFamily="49" charset="0"/>
              </a:rPr>
              <a:t>// Produce one shawarma</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meat--;</a:t>
            </a:r>
          </a:p>
          <a:p>
            <a:pPr algn="l"/>
            <a:r>
              <a:rPr lang="en-US" altLang="zh-CN" sz="1200" b="0" i="0" dirty="0">
                <a:solidFill>
                  <a:srgbClr val="5C5C5C"/>
                </a:solidFill>
                <a:effectLst/>
                <a:latin typeface="Consolas" panose="020B0609020204030204" pitchFamily="49" charset="0"/>
              </a:rPr>
              <a:t>        bread -= </a:t>
            </a:r>
            <a:r>
              <a:rPr lang="en-US" altLang="zh-CN" sz="1200" b="0" i="0" dirty="0">
                <a:solidFill>
                  <a:srgbClr val="986801"/>
                </a:solidFill>
                <a:effectLst/>
                <a:latin typeface="Consolas" panose="020B0609020204030204" pitchFamily="49" charset="0"/>
              </a:rPr>
              <a:t>2</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C18401"/>
                </a:solidFill>
                <a:effectLst/>
                <a:latin typeface="Consolas" panose="020B0609020204030204" pitchFamily="49" charset="0"/>
              </a:rPr>
              <a:t>printf</a:t>
            </a:r>
            <a:r>
              <a:rPr lang="en-US" altLang="zh-CN" sz="1200" b="0" i="0" dirty="0">
                <a:solidFill>
                  <a:srgbClr val="5C5C5C"/>
                </a:solidFill>
                <a:effectLst/>
                <a:latin typeface="Consolas" panose="020B0609020204030204" pitchFamily="49" charset="0"/>
              </a:rPr>
              <a:t>(</a:t>
            </a:r>
            <a:r>
              <a:rPr lang="en-US" altLang="zh-CN" sz="1200" b="0" i="0" dirty="0">
                <a:solidFill>
                  <a:srgbClr val="50A14F"/>
                </a:solidFill>
                <a:effectLst/>
                <a:latin typeface="Consolas" panose="020B0609020204030204" pitchFamily="49" charset="0"/>
              </a:rPr>
              <a:t>"Producer made a shawarma.\n"</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shawarma++;</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pthread_mutex_unlock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return</a:t>
            </a:r>
            <a:r>
              <a:rPr lang="en-US" altLang="zh-CN" sz="1200" b="0" i="0" dirty="0">
                <a:solidFill>
                  <a:srgbClr val="5C5C5C"/>
                </a:solidFill>
                <a:effectLst/>
                <a:latin typeface="Consolas" panose="020B0609020204030204" pitchFamily="49" charset="0"/>
              </a:rPr>
              <a:t> </a:t>
            </a:r>
            <a:r>
              <a:rPr lang="en-US" altLang="zh-CN" sz="1200" b="0" i="0" dirty="0">
                <a:solidFill>
                  <a:srgbClr val="0184BB"/>
                </a:solidFill>
                <a:effectLst/>
                <a:latin typeface="Consolas" panose="020B0609020204030204" pitchFamily="49" charset="0"/>
              </a:rPr>
              <a:t>NULL</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a:t>
            </a:r>
          </a:p>
        </p:txBody>
      </p:sp>
      <p:sp>
        <p:nvSpPr>
          <p:cNvPr id="23" name="Slide Number Placeholder 3">
            <a:extLst>
              <a:ext uri="{FF2B5EF4-FFF2-40B4-BE49-F238E27FC236}">
                <a16:creationId xmlns:a16="http://schemas.microsoft.com/office/drawing/2014/main" id="{68B40315-921F-F5C0-BEF1-A218B56ECC14}"/>
              </a:ext>
            </a:extLst>
          </p:cNvPr>
          <p:cNvSpPr txBox="1">
            <a:spLocks/>
          </p:cNvSpPr>
          <p:nvPr/>
        </p:nvSpPr>
        <p:spPr>
          <a:xfrm>
            <a:off x="11896196" y="6553200"/>
            <a:ext cx="102657" cy="379591"/>
          </a:xfrm>
          <a:prstGeom prst="rect">
            <a:avLst/>
          </a:prstGeom>
          <a:ln w="12700">
            <a:miter lim="400000"/>
          </a:ln>
        </p:spPr>
        <p:txBody>
          <a:bodyPr wrap="none" lIns="50800" tIns="50800" rIns="50800" bIns="50800">
            <a:spAutoFit/>
          </a:bodyPr>
          <a:lstStyle>
            <a:defPPr>
              <a:defRPr lang="en-US"/>
            </a:defPPr>
            <a:lvl1pPr marL="0" algn="l" defTabSz="412750" rtl="0" eaLnBrk="1" latinLnBrk="0" hangingPunct="1">
              <a:defRPr sz="1800" kern="1200">
                <a:solidFill>
                  <a:srgbClr val="800080"/>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hangingPunct="0">
              <a:defRPr/>
            </a:pPr>
            <a:endParaRPr lang="en-US" kern="0" dirty="0">
              <a:cs typeface="Helvetica"/>
              <a:sym typeface="Helvetica"/>
            </a:endParaRPr>
          </a:p>
        </p:txBody>
      </p:sp>
      <p:sp>
        <p:nvSpPr>
          <p:cNvPr id="33" name="文本框 32">
            <a:extLst>
              <a:ext uri="{FF2B5EF4-FFF2-40B4-BE49-F238E27FC236}">
                <a16:creationId xmlns:a16="http://schemas.microsoft.com/office/drawing/2014/main" id="{E46DB851-3870-AEF9-799F-B7F141DEE93B}"/>
              </a:ext>
            </a:extLst>
          </p:cNvPr>
          <p:cNvSpPr txBox="1"/>
          <p:nvPr/>
        </p:nvSpPr>
        <p:spPr>
          <a:xfrm>
            <a:off x="2170965" y="5734257"/>
            <a:ext cx="2787611"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wait</a:t>
            </a:r>
            <a:r>
              <a:rPr lang="en-US" altLang="zh-CN" sz="2400" baseline="2495" dirty="0">
                <a:solidFill>
                  <a:schemeClr val="tx1">
                    <a:lumMod val="50000"/>
                  </a:schemeClr>
                </a:solidFill>
                <a:latin typeface="Gill Sans MT" panose="020B0502020104020203" pitchFamily="34" charset="0"/>
                <a:sym typeface="Helvetica"/>
              </a:rPr>
              <a:t> producer when not empty</a:t>
            </a:r>
          </a:p>
        </p:txBody>
      </p:sp>
      <p:cxnSp>
        <p:nvCxnSpPr>
          <p:cNvPr id="34" name="直接箭头连接符 33">
            <a:extLst>
              <a:ext uri="{FF2B5EF4-FFF2-40B4-BE49-F238E27FC236}">
                <a16:creationId xmlns:a16="http://schemas.microsoft.com/office/drawing/2014/main" id="{621CE9CA-0D3A-4F75-6C25-FDAA81F8ED32}"/>
              </a:ext>
            </a:extLst>
          </p:cNvPr>
          <p:cNvCxnSpPr>
            <a:cxnSpLocks/>
            <a:stCxn id="33" idx="0"/>
          </p:cNvCxnSpPr>
          <p:nvPr/>
        </p:nvCxnSpPr>
        <p:spPr>
          <a:xfrm flipH="1" flipV="1">
            <a:off x="3497714" y="5300205"/>
            <a:ext cx="67057" cy="434052"/>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41" name="文本框 40">
            <a:extLst>
              <a:ext uri="{FF2B5EF4-FFF2-40B4-BE49-F238E27FC236}">
                <a16:creationId xmlns:a16="http://schemas.microsoft.com/office/drawing/2014/main" id="{8D0A9712-09AA-A64E-22CA-4B3EB5939B76}"/>
              </a:ext>
            </a:extLst>
          </p:cNvPr>
          <p:cNvSpPr txBox="1"/>
          <p:nvPr/>
        </p:nvSpPr>
        <p:spPr>
          <a:xfrm>
            <a:off x="8823485" y="2671703"/>
            <a:ext cx="2959637"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wait</a:t>
            </a:r>
            <a:r>
              <a:rPr lang="en-US" altLang="zh-CN" sz="2400" baseline="2495" dirty="0">
                <a:solidFill>
                  <a:schemeClr val="tx1">
                    <a:lumMod val="50000"/>
                  </a:schemeClr>
                </a:solidFill>
                <a:latin typeface="Gill Sans MT" panose="020B0502020104020203" pitchFamily="34" charset="0"/>
                <a:sym typeface="Helvetica"/>
              </a:rPr>
              <a:t> producer when not empty</a:t>
            </a:r>
          </a:p>
        </p:txBody>
      </p:sp>
      <p:cxnSp>
        <p:nvCxnSpPr>
          <p:cNvPr id="43" name="直接箭头连接符 42">
            <a:extLst>
              <a:ext uri="{FF2B5EF4-FFF2-40B4-BE49-F238E27FC236}">
                <a16:creationId xmlns:a16="http://schemas.microsoft.com/office/drawing/2014/main" id="{0EF87AF6-CCC8-DA2F-C4A9-A6038D97CC4F}"/>
              </a:ext>
            </a:extLst>
          </p:cNvPr>
          <p:cNvCxnSpPr>
            <a:cxnSpLocks/>
            <a:stCxn id="41" idx="0"/>
          </p:cNvCxnSpPr>
          <p:nvPr/>
        </p:nvCxnSpPr>
        <p:spPr>
          <a:xfrm flipH="1" flipV="1">
            <a:off x="9184273" y="2371493"/>
            <a:ext cx="1119031" cy="300210"/>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22" name="文本框 21">
            <a:extLst>
              <a:ext uri="{FF2B5EF4-FFF2-40B4-BE49-F238E27FC236}">
                <a16:creationId xmlns:a16="http://schemas.microsoft.com/office/drawing/2014/main" id="{2B427983-13BA-A117-0742-F8D5D4FB8FE8}"/>
              </a:ext>
            </a:extLst>
          </p:cNvPr>
          <p:cNvSpPr txBox="1"/>
          <p:nvPr/>
        </p:nvSpPr>
        <p:spPr>
          <a:xfrm>
            <a:off x="8617727" y="3558994"/>
            <a:ext cx="3165395"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meat supplier when no meat</a:t>
            </a:r>
          </a:p>
        </p:txBody>
      </p:sp>
      <p:cxnSp>
        <p:nvCxnSpPr>
          <p:cNvPr id="25" name="直接箭头连接符 24">
            <a:extLst>
              <a:ext uri="{FF2B5EF4-FFF2-40B4-BE49-F238E27FC236}">
                <a16:creationId xmlns:a16="http://schemas.microsoft.com/office/drawing/2014/main" id="{26B54D05-BFEC-3E6D-D9B7-F6B728A2643B}"/>
              </a:ext>
            </a:extLst>
          </p:cNvPr>
          <p:cNvCxnSpPr>
            <a:cxnSpLocks/>
            <a:stCxn id="22" idx="1"/>
          </p:cNvCxnSpPr>
          <p:nvPr/>
        </p:nvCxnSpPr>
        <p:spPr>
          <a:xfrm flipH="1">
            <a:off x="8281639" y="3733401"/>
            <a:ext cx="336088" cy="347769"/>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31" name="文本框 30">
            <a:extLst>
              <a:ext uri="{FF2B5EF4-FFF2-40B4-BE49-F238E27FC236}">
                <a16:creationId xmlns:a16="http://schemas.microsoft.com/office/drawing/2014/main" id="{482E425E-9142-C0C3-6625-DDA3C96544C1}"/>
              </a:ext>
            </a:extLst>
          </p:cNvPr>
          <p:cNvSpPr txBox="1"/>
          <p:nvPr/>
        </p:nvSpPr>
        <p:spPr>
          <a:xfrm>
            <a:off x="9177685" y="5065391"/>
            <a:ext cx="2481453" cy="595035"/>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bread supplier when no enough breads</a:t>
            </a:r>
          </a:p>
        </p:txBody>
      </p:sp>
      <p:cxnSp>
        <p:nvCxnSpPr>
          <p:cNvPr id="32" name="直接箭头连接符 31">
            <a:extLst>
              <a:ext uri="{FF2B5EF4-FFF2-40B4-BE49-F238E27FC236}">
                <a16:creationId xmlns:a16="http://schemas.microsoft.com/office/drawing/2014/main" id="{E7437B0A-02DF-8F9A-C9FF-8C9425046AE2}"/>
              </a:ext>
            </a:extLst>
          </p:cNvPr>
          <p:cNvCxnSpPr>
            <a:cxnSpLocks/>
            <a:stCxn id="31" idx="1"/>
          </p:cNvCxnSpPr>
          <p:nvPr/>
        </p:nvCxnSpPr>
        <p:spPr>
          <a:xfrm flipH="1" flipV="1">
            <a:off x="8608740" y="4950611"/>
            <a:ext cx="568945" cy="412298"/>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9180673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3 Wrong Answer</a:t>
            </a:r>
          </a:p>
        </p:txBody>
      </p:sp>
      <p:sp>
        <p:nvSpPr>
          <p:cNvPr id="23" name="Slide Number Placeholder 3">
            <a:extLst>
              <a:ext uri="{FF2B5EF4-FFF2-40B4-BE49-F238E27FC236}">
                <a16:creationId xmlns:a16="http://schemas.microsoft.com/office/drawing/2014/main" id="{68B40315-921F-F5C0-BEF1-A218B56ECC14}"/>
              </a:ext>
            </a:extLst>
          </p:cNvPr>
          <p:cNvSpPr txBox="1">
            <a:spLocks/>
          </p:cNvSpPr>
          <p:nvPr/>
        </p:nvSpPr>
        <p:spPr>
          <a:xfrm>
            <a:off x="11896196" y="6553200"/>
            <a:ext cx="102657" cy="379591"/>
          </a:xfrm>
          <a:prstGeom prst="rect">
            <a:avLst/>
          </a:prstGeom>
          <a:ln w="12700">
            <a:miter lim="400000"/>
          </a:ln>
        </p:spPr>
        <p:txBody>
          <a:bodyPr wrap="none" lIns="50800" tIns="50800" rIns="50800" bIns="50800">
            <a:spAutoFit/>
          </a:bodyPr>
          <a:lstStyle>
            <a:defPPr>
              <a:defRPr lang="en-US"/>
            </a:defPPr>
            <a:lvl1pPr marL="0" algn="l" defTabSz="412750" rtl="0" eaLnBrk="1" latinLnBrk="0" hangingPunct="1">
              <a:defRPr sz="1800" kern="1200">
                <a:solidFill>
                  <a:srgbClr val="800080"/>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hangingPunct="0">
              <a:defRPr/>
            </a:pPr>
            <a:endParaRPr lang="en-US" kern="0" dirty="0">
              <a:cs typeface="Helvetica"/>
              <a:sym typeface="Helvetica"/>
            </a:endParaRPr>
          </a:p>
        </p:txBody>
      </p:sp>
      <p:sp>
        <p:nvSpPr>
          <p:cNvPr id="10" name="文本框 8">
            <a:extLst>
              <a:ext uri="{FF2B5EF4-FFF2-40B4-BE49-F238E27FC236}">
                <a16:creationId xmlns:a16="http://schemas.microsoft.com/office/drawing/2014/main" id="{616653C8-4123-DD7A-6167-694398D23BC9}"/>
              </a:ext>
            </a:extLst>
          </p:cNvPr>
          <p:cNvSpPr txBox="1"/>
          <p:nvPr/>
        </p:nvSpPr>
        <p:spPr>
          <a:xfrm>
            <a:off x="5252277" y="1001034"/>
            <a:ext cx="6853179" cy="5816977"/>
          </a:xfrm>
          <a:prstGeom prst="rect">
            <a:avLst/>
          </a:prstGeom>
          <a:noFill/>
          <a:ln>
            <a:solidFill>
              <a:schemeClr val="tx1"/>
            </a:solidFill>
          </a:ln>
        </p:spPr>
        <p:txBody>
          <a:bodyPr wrap="square" numCol="1">
            <a:spAutoFit/>
          </a:bodyPr>
          <a:lstStyle/>
          <a:p>
            <a:pPr algn="l"/>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4078F2"/>
                </a:solidFill>
                <a:effectLst/>
                <a:latin typeface="Consolas" panose="020B0609020204030204" pitchFamily="49" charset="0"/>
              </a:rPr>
              <a:t>bread_supplier</a:t>
            </a:r>
            <a:r>
              <a:rPr lang="en-US" altLang="zh-CN" sz="1200" b="0" i="0" dirty="0">
                <a:solidFill>
                  <a:srgbClr val="5C5C5C"/>
                </a:solidFill>
                <a:effectLst/>
                <a:latin typeface="Consolas" panose="020B0609020204030204" pitchFamily="49" charset="0"/>
              </a:rPr>
              <a:t>(</a:t>
            </a:r>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arg</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if</a:t>
            </a:r>
            <a:r>
              <a:rPr lang="en-US" altLang="zh-CN" sz="1200" b="0" i="0" dirty="0">
                <a:solidFill>
                  <a:srgbClr val="5C5C5C"/>
                </a:solidFill>
                <a:effectLst/>
                <a:latin typeface="Consolas" panose="020B0609020204030204" pitchFamily="49" charset="0"/>
              </a:rPr>
              <a:t> (</a:t>
            </a:r>
            <a:r>
              <a:rPr lang="en-US" altLang="zh-CN" sz="1200" b="0" i="0" dirty="0">
                <a:solidFill>
                  <a:srgbClr val="5C5C5C"/>
                </a:solidFill>
                <a:effectLst/>
                <a:highlight>
                  <a:srgbClr val="FFFF00"/>
                </a:highlight>
                <a:latin typeface="Consolas" panose="020B0609020204030204" pitchFamily="49" charset="0"/>
              </a:rPr>
              <a:t>bread &lt; MAX_BREAD</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bread++;</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C18401"/>
                </a:solidFill>
                <a:effectLst/>
                <a:latin typeface="Consolas" panose="020B0609020204030204" pitchFamily="49" charset="0"/>
              </a:rPr>
              <a:t>printf</a:t>
            </a:r>
            <a:r>
              <a:rPr lang="en-US" altLang="zh-CN" sz="1200" b="0" i="0" dirty="0">
                <a:solidFill>
                  <a:srgbClr val="5C5C5C"/>
                </a:solidFill>
                <a:effectLst/>
                <a:latin typeface="Consolas" panose="020B0609020204030204" pitchFamily="49" charset="0"/>
              </a:rPr>
              <a:t>(</a:t>
            </a:r>
            <a:r>
              <a:rPr lang="en-US" altLang="zh-CN" sz="1200" b="0" i="0" dirty="0">
                <a:solidFill>
                  <a:srgbClr val="50A14F"/>
                </a:solidFill>
                <a:effectLst/>
                <a:latin typeface="Consolas" panose="020B0609020204030204" pitchFamily="49" charset="0"/>
              </a:rPr>
              <a:t>"Bread supplier added a bread. Total bread: %d\n"</a:t>
            </a:r>
            <a:r>
              <a:rPr lang="en-US" altLang="zh-CN" sz="1200" b="0" i="0" dirty="0">
                <a:solidFill>
                  <a:srgbClr val="5C5C5C"/>
                </a:solidFill>
                <a:effectLst/>
                <a:latin typeface="Consolas" panose="020B0609020204030204" pitchFamily="49" charset="0"/>
              </a:rPr>
              <a:t>, bread);</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pthread_cond_wait</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cond_bread</a:t>
            </a:r>
            <a:r>
              <a:rPr lang="en-US" altLang="zh-CN" sz="1200" b="0" i="0" dirty="0">
                <a:solidFill>
                  <a:srgbClr val="5C5C5C"/>
                </a:solidFill>
                <a:effectLst/>
                <a:highlight>
                  <a:srgbClr val="FFFF00"/>
                </a:highlight>
                <a:latin typeface="Consolas" panose="020B0609020204030204" pitchFamily="49" charset="0"/>
              </a:rPr>
              <a:t>, &amp;mutex); </a:t>
            </a:r>
            <a:r>
              <a:rPr lang="en-US" altLang="zh-CN" sz="1200" b="0" i="1" dirty="0">
                <a:solidFill>
                  <a:srgbClr val="A0A1A7"/>
                </a:solidFill>
                <a:effectLst/>
                <a:latin typeface="Consolas" panose="020B0609020204030204" pitchFamily="49" charset="0"/>
              </a:rPr>
              <a:t>// Notify producers</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pthread_mutex_unlock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return</a:t>
            </a:r>
            <a:r>
              <a:rPr lang="en-US" altLang="zh-CN" sz="1200" b="0" i="0" dirty="0">
                <a:solidFill>
                  <a:srgbClr val="5C5C5C"/>
                </a:solidFill>
                <a:effectLst/>
                <a:latin typeface="Consolas" panose="020B0609020204030204" pitchFamily="49" charset="0"/>
              </a:rPr>
              <a:t> </a:t>
            </a:r>
            <a:r>
              <a:rPr lang="en-US" altLang="zh-CN" sz="1200" b="0" i="0" dirty="0">
                <a:solidFill>
                  <a:srgbClr val="0184BB"/>
                </a:solidFill>
                <a:effectLst/>
                <a:latin typeface="Consolas" panose="020B0609020204030204" pitchFamily="49" charset="0"/>
              </a:rPr>
              <a:t>NULL</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a:t>
            </a:r>
          </a:p>
          <a:p>
            <a:pPr algn="l"/>
            <a:endParaRPr lang="en-US" altLang="zh-CN" sz="1200" b="0" i="0" dirty="0">
              <a:solidFill>
                <a:srgbClr val="A626A4"/>
              </a:solidFill>
              <a:effectLst/>
              <a:latin typeface="Consolas" panose="020B0609020204030204" pitchFamily="49" charset="0"/>
            </a:endParaRPr>
          </a:p>
          <a:p>
            <a:pPr algn="l"/>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a:solidFill>
                  <a:srgbClr val="4078F2"/>
                </a:solidFill>
                <a:effectLst/>
                <a:latin typeface="Consolas" panose="020B0609020204030204" pitchFamily="49" charset="0"/>
              </a:rPr>
              <a:t>producer</a:t>
            </a:r>
            <a:r>
              <a:rPr lang="en-US" altLang="zh-CN" sz="1200" b="0" i="0" dirty="0">
                <a:solidFill>
                  <a:srgbClr val="5C5C5C"/>
                </a:solidFill>
                <a:effectLst/>
                <a:latin typeface="Consolas" panose="020B0609020204030204" pitchFamily="49" charset="0"/>
              </a:rPr>
              <a:t>(</a:t>
            </a:r>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arg</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(meat &lt;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a:t>
            </a:r>
            <a:r>
              <a:rPr lang="en-US" altLang="zh-CN" sz="1200" dirty="0" err="1">
                <a:solidFill>
                  <a:srgbClr val="5C5C5C"/>
                </a:solidFill>
                <a:highlight>
                  <a:srgbClr val="FFFF00"/>
                </a:highlight>
                <a:latin typeface="Consolas" panose="020B0609020204030204" pitchFamily="49" charset="0"/>
              </a:rPr>
              <a:t>signal</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cond_meat</a:t>
            </a:r>
            <a:r>
              <a:rPr lang="en-US" altLang="zh-CN" sz="1200" b="0" i="0" dirty="0">
                <a:solidFill>
                  <a:srgbClr val="5C5C5C"/>
                </a:solidFill>
                <a:effectLst/>
                <a:highlight>
                  <a:srgbClr val="FFFF00"/>
                </a:highlight>
                <a:latin typeface="Consolas" panose="020B0609020204030204" pitchFamily="49" charset="0"/>
              </a:rPr>
              <a:t>); </a:t>
            </a:r>
            <a:r>
              <a:rPr lang="en-US" altLang="zh-CN" sz="1200" b="0" i="1" dirty="0">
                <a:solidFill>
                  <a:srgbClr val="A0A1A7"/>
                </a:solidFill>
                <a:effectLst/>
                <a:latin typeface="Consolas" panose="020B0609020204030204" pitchFamily="49" charset="0"/>
              </a:rPr>
              <a:t>// Wait for meat</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(bread &lt; </a:t>
            </a:r>
            <a:r>
              <a:rPr lang="en-US" altLang="zh-CN" sz="1200" b="0" i="0" dirty="0">
                <a:solidFill>
                  <a:srgbClr val="986801"/>
                </a:solidFill>
                <a:effectLst/>
                <a:latin typeface="Consolas" panose="020B0609020204030204" pitchFamily="49" charset="0"/>
              </a:rPr>
              <a:t>2</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a:t>
            </a:r>
            <a:r>
              <a:rPr lang="en-US" altLang="zh-CN" sz="1200" dirty="0" err="1">
                <a:solidFill>
                  <a:srgbClr val="5C5C5C"/>
                </a:solidFill>
                <a:highlight>
                  <a:srgbClr val="FFFF00"/>
                </a:highlight>
                <a:latin typeface="Consolas" panose="020B0609020204030204" pitchFamily="49" charset="0"/>
              </a:rPr>
              <a:t>signal</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cond_bread</a:t>
            </a:r>
            <a:r>
              <a:rPr lang="en-US" altLang="zh-CN" sz="1200" b="0" i="0" dirty="0">
                <a:solidFill>
                  <a:srgbClr val="5C5C5C"/>
                </a:solidFill>
                <a:effectLst/>
                <a:highlight>
                  <a:srgbClr val="FFFF00"/>
                </a:highlight>
                <a:latin typeface="Consolas" panose="020B0609020204030204" pitchFamily="49" charset="0"/>
              </a:rPr>
              <a:t>); </a:t>
            </a:r>
            <a:r>
              <a:rPr lang="en-US" altLang="zh-CN" sz="1200" b="0" i="1" dirty="0">
                <a:solidFill>
                  <a:srgbClr val="A0A1A7"/>
                </a:solidFill>
                <a:effectLst/>
                <a:latin typeface="Consolas" panose="020B0609020204030204" pitchFamily="49" charset="0"/>
              </a:rPr>
              <a:t>// Wait for bread</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1" dirty="0">
                <a:solidFill>
                  <a:srgbClr val="A0A1A7"/>
                </a:solidFill>
                <a:effectLst/>
                <a:latin typeface="Consolas" panose="020B0609020204030204" pitchFamily="49" charset="0"/>
              </a:rPr>
              <a:t>// Produce one shawarma</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meat--;</a:t>
            </a:r>
          </a:p>
          <a:p>
            <a:pPr algn="l"/>
            <a:r>
              <a:rPr lang="en-US" altLang="zh-CN" sz="1200" b="0" i="0" dirty="0">
                <a:solidFill>
                  <a:srgbClr val="5C5C5C"/>
                </a:solidFill>
                <a:effectLst/>
                <a:latin typeface="Consolas" panose="020B0609020204030204" pitchFamily="49" charset="0"/>
              </a:rPr>
              <a:t>        bread -= </a:t>
            </a:r>
            <a:r>
              <a:rPr lang="en-US" altLang="zh-CN" sz="1200" b="0" i="0" dirty="0">
                <a:solidFill>
                  <a:srgbClr val="986801"/>
                </a:solidFill>
                <a:effectLst/>
                <a:latin typeface="Consolas" panose="020B0609020204030204" pitchFamily="49" charset="0"/>
              </a:rPr>
              <a:t>2</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C18401"/>
                </a:solidFill>
                <a:effectLst/>
                <a:latin typeface="Consolas" panose="020B0609020204030204" pitchFamily="49" charset="0"/>
              </a:rPr>
              <a:t>printf</a:t>
            </a:r>
            <a:r>
              <a:rPr lang="en-US" altLang="zh-CN" sz="1200" b="0" i="0" dirty="0">
                <a:solidFill>
                  <a:srgbClr val="5C5C5C"/>
                </a:solidFill>
                <a:effectLst/>
                <a:latin typeface="Consolas" panose="020B0609020204030204" pitchFamily="49" charset="0"/>
              </a:rPr>
              <a:t>(</a:t>
            </a:r>
            <a:r>
              <a:rPr lang="en-US" altLang="zh-CN" sz="1200" b="0" i="0" dirty="0">
                <a:solidFill>
                  <a:srgbClr val="50A14F"/>
                </a:solidFill>
                <a:effectLst/>
                <a:latin typeface="Consolas" panose="020B0609020204030204" pitchFamily="49" charset="0"/>
              </a:rPr>
              <a:t>"Producer made a shawarma.\n"</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shawarma++;</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pthread_mutex_unlock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return</a:t>
            </a:r>
            <a:r>
              <a:rPr lang="en-US" altLang="zh-CN" sz="1200" b="0" i="0" dirty="0">
                <a:solidFill>
                  <a:srgbClr val="5C5C5C"/>
                </a:solidFill>
                <a:effectLst/>
                <a:latin typeface="Consolas" panose="020B0609020204030204" pitchFamily="49" charset="0"/>
              </a:rPr>
              <a:t> </a:t>
            </a:r>
            <a:r>
              <a:rPr lang="en-US" altLang="zh-CN" sz="1200" b="0" i="0" dirty="0">
                <a:solidFill>
                  <a:srgbClr val="0184BB"/>
                </a:solidFill>
                <a:effectLst/>
                <a:latin typeface="Consolas" panose="020B0609020204030204" pitchFamily="49" charset="0"/>
              </a:rPr>
              <a:t>NULL</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a:t>
            </a:r>
          </a:p>
        </p:txBody>
      </p:sp>
      <p:sp>
        <p:nvSpPr>
          <p:cNvPr id="12" name="文本占位符 7">
            <a:extLst>
              <a:ext uri="{FF2B5EF4-FFF2-40B4-BE49-F238E27FC236}">
                <a16:creationId xmlns:a16="http://schemas.microsoft.com/office/drawing/2014/main" id="{84BC64CF-8ADC-8582-D824-067AB24931BD}"/>
              </a:ext>
            </a:extLst>
          </p:cNvPr>
          <p:cNvSpPr>
            <a:spLocks noGrp="1"/>
          </p:cNvSpPr>
          <p:nvPr>
            <p:ph type="body" idx="1"/>
          </p:nvPr>
        </p:nvSpPr>
        <p:spPr>
          <a:xfrm>
            <a:off x="275383" y="1237001"/>
            <a:ext cx="4344485" cy="614101"/>
          </a:xfrm>
        </p:spPr>
        <p:txBody>
          <a:bodyPr>
            <a:normAutofit/>
          </a:bodyPr>
          <a:lstStyle/>
          <a:p>
            <a:pPr>
              <a:buFont typeface="Wingdings" panose="05000000000000000000" pitchFamily="2" charset="2"/>
              <a:buChar char="Ø"/>
            </a:pPr>
            <a:r>
              <a:rPr lang="en-US" altLang="zh-CN" sz="2400" dirty="0"/>
              <a:t>What’s wrong???</a:t>
            </a:r>
          </a:p>
        </p:txBody>
      </p:sp>
      <p:sp>
        <p:nvSpPr>
          <p:cNvPr id="13" name="文本框 12">
            <a:extLst>
              <a:ext uri="{FF2B5EF4-FFF2-40B4-BE49-F238E27FC236}">
                <a16:creationId xmlns:a16="http://schemas.microsoft.com/office/drawing/2014/main" id="{1083BBBE-1D79-5F33-67DF-962824CF0BA5}"/>
              </a:ext>
            </a:extLst>
          </p:cNvPr>
          <p:cNvSpPr txBox="1"/>
          <p:nvPr/>
        </p:nvSpPr>
        <p:spPr>
          <a:xfrm>
            <a:off x="8823485" y="2671703"/>
            <a:ext cx="2959637"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wait</a:t>
            </a:r>
            <a:r>
              <a:rPr lang="en-US" altLang="zh-CN" sz="2400" baseline="2495" dirty="0">
                <a:solidFill>
                  <a:schemeClr val="tx1">
                    <a:lumMod val="50000"/>
                  </a:schemeClr>
                </a:solidFill>
                <a:latin typeface="Gill Sans MT" panose="020B0502020104020203" pitchFamily="34" charset="0"/>
                <a:sym typeface="Helvetica"/>
              </a:rPr>
              <a:t> producer when not empty</a:t>
            </a:r>
          </a:p>
        </p:txBody>
      </p:sp>
      <p:cxnSp>
        <p:nvCxnSpPr>
          <p:cNvPr id="15" name="直接箭头连接符 14">
            <a:extLst>
              <a:ext uri="{FF2B5EF4-FFF2-40B4-BE49-F238E27FC236}">
                <a16:creationId xmlns:a16="http://schemas.microsoft.com/office/drawing/2014/main" id="{B17C02C4-B902-348B-3816-FA871A7BE389}"/>
              </a:ext>
            </a:extLst>
          </p:cNvPr>
          <p:cNvCxnSpPr>
            <a:cxnSpLocks/>
            <a:stCxn id="13" idx="0"/>
          </p:cNvCxnSpPr>
          <p:nvPr/>
        </p:nvCxnSpPr>
        <p:spPr>
          <a:xfrm flipH="1" flipV="1">
            <a:off x="9184273" y="2371493"/>
            <a:ext cx="1119031" cy="300210"/>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16" name="文本框 15">
            <a:extLst>
              <a:ext uri="{FF2B5EF4-FFF2-40B4-BE49-F238E27FC236}">
                <a16:creationId xmlns:a16="http://schemas.microsoft.com/office/drawing/2014/main" id="{5A2EDA33-F656-A3A2-2EE5-468D91543834}"/>
              </a:ext>
            </a:extLst>
          </p:cNvPr>
          <p:cNvSpPr txBox="1"/>
          <p:nvPr/>
        </p:nvSpPr>
        <p:spPr>
          <a:xfrm>
            <a:off x="8617727" y="3558994"/>
            <a:ext cx="3165395"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meat supplier when no meat</a:t>
            </a:r>
          </a:p>
        </p:txBody>
      </p:sp>
      <p:cxnSp>
        <p:nvCxnSpPr>
          <p:cNvPr id="17" name="直接箭头连接符 16">
            <a:extLst>
              <a:ext uri="{FF2B5EF4-FFF2-40B4-BE49-F238E27FC236}">
                <a16:creationId xmlns:a16="http://schemas.microsoft.com/office/drawing/2014/main" id="{1F867C74-EFFD-2300-CB40-C48A4F74A23B}"/>
              </a:ext>
            </a:extLst>
          </p:cNvPr>
          <p:cNvCxnSpPr>
            <a:cxnSpLocks/>
            <a:stCxn id="16" idx="1"/>
          </p:cNvCxnSpPr>
          <p:nvPr/>
        </p:nvCxnSpPr>
        <p:spPr>
          <a:xfrm flipH="1">
            <a:off x="8281639" y="3733401"/>
            <a:ext cx="336088" cy="347769"/>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18" name="文本框 17">
            <a:extLst>
              <a:ext uri="{FF2B5EF4-FFF2-40B4-BE49-F238E27FC236}">
                <a16:creationId xmlns:a16="http://schemas.microsoft.com/office/drawing/2014/main" id="{2274B260-06FE-67DA-E8E4-0DEC95ECBA87}"/>
              </a:ext>
            </a:extLst>
          </p:cNvPr>
          <p:cNvSpPr txBox="1"/>
          <p:nvPr/>
        </p:nvSpPr>
        <p:spPr>
          <a:xfrm>
            <a:off x="9177685" y="5065391"/>
            <a:ext cx="2481453" cy="595035"/>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bread supplier when no enough breads</a:t>
            </a:r>
          </a:p>
        </p:txBody>
      </p:sp>
      <p:cxnSp>
        <p:nvCxnSpPr>
          <p:cNvPr id="19" name="直接箭头连接符 18">
            <a:extLst>
              <a:ext uri="{FF2B5EF4-FFF2-40B4-BE49-F238E27FC236}">
                <a16:creationId xmlns:a16="http://schemas.microsoft.com/office/drawing/2014/main" id="{FC994C87-1976-F049-47E4-89E3605FD7AB}"/>
              </a:ext>
            </a:extLst>
          </p:cNvPr>
          <p:cNvCxnSpPr>
            <a:cxnSpLocks/>
            <a:stCxn id="18" idx="1"/>
          </p:cNvCxnSpPr>
          <p:nvPr/>
        </p:nvCxnSpPr>
        <p:spPr>
          <a:xfrm flipH="1" flipV="1">
            <a:off x="8608740" y="4950611"/>
            <a:ext cx="568945" cy="412298"/>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20" name="文本框 19">
            <a:extLst>
              <a:ext uri="{FF2B5EF4-FFF2-40B4-BE49-F238E27FC236}">
                <a16:creationId xmlns:a16="http://schemas.microsoft.com/office/drawing/2014/main" id="{41D8A029-D10D-48FA-45D4-FF9C5467C7CD}"/>
              </a:ext>
            </a:extLst>
          </p:cNvPr>
          <p:cNvSpPr txBox="1"/>
          <p:nvPr/>
        </p:nvSpPr>
        <p:spPr>
          <a:xfrm>
            <a:off x="408878" y="1751510"/>
            <a:ext cx="4707366" cy="45345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defTabSz="584200" rtl="0" fontAlgn="auto" latinLnBrk="0" hangingPunct="0">
              <a:lnSpc>
                <a:spcPct val="100000"/>
              </a:lnSpc>
              <a:spcBef>
                <a:spcPts val="0"/>
              </a:spcBef>
              <a:spcAft>
                <a:spcPts val="0"/>
              </a:spcAft>
              <a:buClrTx/>
              <a:buSzTx/>
              <a:buFontTx/>
              <a:buAutoNum type="arabicPeriod"/>
              <a:tabLst/>
            </a:pPr>
            <a:r>
              <a:rPr lang="en-US" altLang="zh-CN" dirty="0">
                <a:cs typeface="Helvetica"/>
              </a:rPr>
              <a:t>“The bread supplier continuously provides bread one by one until a specified limit is reached.</a:t>
            </a:r>
            <a:r>
              <a:rPr kumimoji="0" lang="en-US" altLang="zh-CN" b="0" i="0" u="none" strike="noStrike" cap="none" spc="0" normalizeH="0" baseline="0" dirty="0">
                <a:ln>
                  <a:noFill/>
                </a:ln>
                <a:solidFill>
                  <a:srgbClr val="5E5E5E"/>
                </a:solidFill>
                <a:effectLst/>
                <a:uFillTx/>
                <a:latin typeface="+mn-lt"/>
                <a:ea typeface="+mn-ea"/>
                <a:cs typeface="+mn-cs"/>
                <a:sym typeface="Helvetica"/>
              </a:rPr>
              <a:t> </a:t>
            </a:r>
            <a:r>
              <a:rPr lang="en-US" altLang="zh-CN" dirty="0">
                <a:solidFill>
                  <a:srgbClr val="5E5E5E"/>
                </a:solidFill>
                <a:sym typeface="Helvetica"/>
              </a:rPr>
              <a:t>” </a:t>
            </a:r>
            <a:r>
              <a:rPr lang="en-US" altLang="zh-CN" dirty="0">
                <a:solidFill>
                  <a:srgbClr val="5E5E5E"/>
                </a:solidFill>
                <a:sym typeface="Wingdings" panose="05000000000000000000" pitchFamily="2" charset="2"/>
              </a:rPr>
              <a:t> shouldn’t wait after adding!</a:t>
            </a:r>
          </a:p>
          <a:p>
            <a:pPr marL="342900" marR="0" indent="-342900" defTabSz="584200" rtl="0" fontAlgn="auto" latinLnBrk="0" hangingPunct="0">
              <a:lnSpc>
                <a:spcPct val="100000"/>
              </a:lnSpc>
              <a:spcBef>
                <a:spcPts val="0"/>
              </a:spcBef>
              <a:spcAft>
                <a:spcPts val="0"/>
              </a:spcAft>
              <a:buClrTx/>
              <a:buSzTx/>
              <a:buFontTx/>
              <a:buAutoNum type="arabicPeriod"/>
              <a:tabLst/>
            </a:pPr>
            <a:endParaRPr lang="en-US" altLang="zh-CN" dirty="0">
              <a:solidFill>
                <a:srgbClr val="5E5E5E"/>
              </a:solidFill>
              <a:sym typeface="Wingdings" panose="05000000000000000000" pitchFamily="2" charset="2"/>
            </a:endParaRPr>
          </a:p>
          <a:p>
            <a:pPr marL="342900" marR="0" indent="-342900" defTabSz="584200" rtl="0" fontAlgn="auto" latinLnBrk="0" hangingPunct="0">
              <a:lnSpc>
                <a:spcPct val="100000"/>
              </a:lnSpc>
              <a:spcBef>
                <a:spcPts val="0"/>
              </a:spcBef>
              <a:spcAft>
                <a:spcPts val="0"/>
              </a:spcAft>
              <a:buClrTx/>
              <a:buSzTx/>
              <a:buFontTx/>
              <a:buAutoNum type="arabicPeriod"/>
              <a:tabLst/>
            </a:pPr>
            <a:r>
              <a:rPr kumimoji="0" lang="en-US" altLang="zh-CN" b="0" i="0" u="none" strike="noStrike" cap="none" spc="0" normalizeH="0" baseline="0" dirty="0">
                <a:ln>
                  <a:noFill/>
                </a:ln>
                <a:solidFill>
                  <a:srgbClr val="5E5E5E"/>
                </a:solidFill>
                <a:effectLst/>
                <a:uFillTx/>
                <a:latin typeface="+mn-lt"/>
                <a:ea typeface="+mn-ea"/>
                <a:cs typeface="+mn-cs"/>
                <a:sym typeface="Helvetica"/>
              </a:rPr>
              <a:t>More seriously, the signal by producer will definitely FAIL!!!</a:t>
            </a:r>
          </a:p>
          <a:p>
            <a:pPr marL="800100" lvl="1" indent="-342900" defTabSz="584200" hangingPunct="0">
              <a:buFont typeface="Arial" panose="020B0604020202020204" pitchFamily="34" charset="0"/>
              <a:buChar char="•"/>
            </a:pPr>
            <a:r>
              <a:rPr kumimoji="0" lang="en-US" altLang="zh-CN" b="0" i="0" u="none" strike="noStrike" cap="none" spc="0" normalizeH="0" baseline="0" dirty="0">
                <a:ln>
                  <a:noFill/>
                </a:ln>
                <a:solidFill>
                  <a:srgbClr val="5E5E5E"/>
                </a:solidFill>
                <a:effectLst/>
                <a:uFillTx/>
                <a:latin typeface="+mn-lt"/>
                <a:ea typeface="+mn-ea"/>
                <a:cs typeface="+mn-cs"/>
                <a:sym typeface="Helvetica"/>
              </a:rPr>
              <a:t>Producer repeatedly tries to signal supplier, but doesn’t release the lock!</a:t>
            </a:r>
          </a:p>
          <a:p>
            <a:pPr marL="800100" lvl="1" indent="-342900" defTabSz="584200" hangingPunct="0">
              <a:buFont typeface="Arial" panose="020B0604020202020204" pitchFamily="34" charset="0"/>
              <a:buChar char="•"/>
            </a:pPr>
            <a:r>
              <a:rPr lang="en-US" altLang="zh-CN" dirty="0">
                <a:solidFill>
                  <a:srgbClr val="5E5E5E"/>
                </a:solidFill>
                <a:sym typeface="Helvetica"/>
              </a:rPr>
              <a:t>The waiting supplier may be waken up successfully, but will never get the lock!</a:t>
            </a:r>
          </a:p>
          <a:p>
            <a:pPr marL="800100" lvl="1" indent="-342900" defTabSz="584200" hangingPunct="0">
              <a:buFont typeface="Arial" panose="020B0604020202020204" pitchFamily="34" charset="0"/>
              <a:buChar char="•"/>
            </a:pPr>
            <a:r>
              <a:rPr lang="en-US" altLang="zh-CN" dirty="0">
                <a:solidFill>
                  <a:srgbClr val="5E5E5E"/>
                </a:solidFill>
                <a:sym typeface="Helvetica"/>
              </a:rPr>
              <a:t>As a result, the producer waits supplier to work, the supplier waits producer to release lock (for starting work)</a:t>
            </a:r>
          </a:p>
          <a:p>
            <a:pPr marL="800100" lvl="1" indent="-342900" defTabSz="584200" hangingPunct="0">
              <a:buFont typeface="Arial" panose="020B0604020202020204" pitchFamily="34" charset="0"/>
              <a:buChar char="•"/>
            </a:pPr>
            <a:endParaRPr kumimoji="0" lang="zh-CN" altLang="en-US"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48026414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4</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本框 4">
            <a:extLst>
              <a:ext uri="{FF2B5EF4-FFF2-40B4-BE49-F238E27FC236}">
                <a16:creationId xmlns:a16="http://schemas.microsoft.com/office/drawing/2014/main" id="{2CB4BC30-C9E5-5613-18C5-BB889EC193CB}"/>
              </a:ext>
            </a:extLst>
          </p:cNvPr>
          <p:cNvSpPr txBox="1"/>
          <p:nvPr/>
        </p:nvSpPr>
        <p:spPr>
          <a:xfrm>
            <a:off x="628185" y="1420283"/>
            <a:ext cx="10831552" cy="2872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defRPr/>
            </a:pPr>
            <a:r>
              <a:rPr lang="en-US" altLang="zh-CN" dirty="0">
                <a:cs typeface="Helvetica"/>
              </a:rPr>
              <a:t>In your shawarma restaurant, customers must have a seat and then receive service from a waiter before they can begin ordering. When the order is taken, the waiter leaves. When the meal is finished, the customer leaves the seat. This process can be simulated in C syntax (All the necessary header files have already been included).</a:t>
            </a:r>
          </a:p>
          <a:p>
            <a:pPr>
              <a:defRPr/>
            </a:pPr>
            <a:endParaRPr lang="en-US" altLang="zh-CN" dirty="0">
              <a:cs typeface="Helvetica"/>
            </a:endParaRPr>
          </a:p>
          <a:p>
            <a:pPr>
              <a:defRPr/>
            </a:pPr>
            <a:r>
              <a:rPr lang="en-US" altLang="zh-CN" dirty="0">
                <a:cs typeface="Helvetica"/>
              </a:rPr>
              <a:t>You are required to fill in the TODOs in the code. Each TODO only need one line of code.</a:t>
            </a:r>
          </a:p>
          <a:p>
            <a:pPr>
              <a:defRPr/>
            </a:pPr>
            <a:endParaRPr lang="en-US" altLang="zh-CN" dirty="0">
              <a:cs typeface="Helvetica"/>
            </a:endParaRPr>
          </a:p>
          <a:p>
            <a:pPr>
              <a:defRPr/>
            </a:pPr>
            <a:r>
              <a:rPr lang="en-US" altLang="zh-CN" b="1" dirty="0">
                <a:cs typeface="Helvetica"/>
              </a:rPr>
              <a:t>Hint</a:t>
            </a:r>
            <a:r>
              <a:rPr lang="en-US" altLang="zh-CN" dirty="0">
                <a:cs typeface="Helvetica"/>
              </a:rPr>
              <a:t> -- semaphore related POSIX APIs that may be used:</a:t>
            </a:r>
          </a:p>
          <a:p>
            <a:pPr>
              <a:defRPr/>
            </a:pPr>
            <a:r>
              <a:rPr lang="en-US" altLang="zh-CN" b="1" dirty="0">
                <a:cs typeface="Helvetica"/>
              </a:rPr>
              <a:t>int</a:t>
            </a:r>
            <a:r>
              <a:rPr lang="en-US" altLang="zh-CN" dirty="0">
                <a:cs typeface="Helvetica"/>
              </a:rPr>
              <a:t> </a:t>
            </a:r>
            <a:r>
              <a:rPr lang="en-US" altLang="zh-CN" b="1" dirty="0" err="1">
                <a:cs typeface="Helvetica"/>
              </a:rPr>
              <a:t>sem_wait</a:t>
            </a:r>
            <a:r>
              <a:rPr lang="en-US" altLang="zh-CN" dirty="0">
                <a:cs typeface="Helvetica"/>
              </a:rPr>
              <a:t>(</a:t>
            </a:r>
            <a:r>
              <a:rPr lang="en-US" altLang="zh-CN" dirty="0" err="1">
                <a:cs typeface="Helvetica"/>
              </a:rPr>
              <a:t>sem_t</a:t>
            </a:r>
            <a:r>
              <a:rPr lang="en-US" altLang="zh-CN" dirty="0">
                <a:cs typeface="Helvetica"/>
              </a:rPr>
              <a:t> *);</a:t>
            </a:r>
          </a:p>
          <a:p>
            <a:pPr>
              <a:defRPr/>
            </a:pPr>
            <a:r>
              <a:rPr lang="en-US" altLang="zh-CN" b="1" dirty="0">
                <a:cs typeface="Helvetica"/>
              </a:rPr>
              <a:t>int</a:t>
            </a:r>
            <a:r>
              <a:rPr lang="en-US" altLang="zh-CN" dirty="0">
                <a:cs typeface="Helvetica"/>
              </a:rPr>
              <a:t> </a:t>
            </a:r>
            <a:r>
              <a:rPr lang="en-US" altLang="zh-CN" b="1" dirty="0" err="1">
                <a:cs typeface="Helvetica"/>
              </a:rPr>
              <a:t>sem_post</a:t>
            </a:r>
            <a:r>
              <a:rPr lang="en-US" altLang="zh-CN" dirty="0">
                <a:cs typeface="Helvetica"/>
              </a:rPr>
              <a:t>(</a:t>
            </a:r>
            <a:r>
              <a:rPr lang="en-US" altLang="zh-CN" dirty="0" err="1">
                <a:cs typeface="Helvetica"/>
              </a:rPr>
              <a:t>sem_t</a:t>
            </a:r>
            <a:r>
              <a:rPr lang="en-US" altLang="zh-CN" dirty="0">
                <a:cs typeface="Helvetica"/>
              </a:rPr>
              <a:t> *);</a:t>
            </a:r>
            <a:endParaRPr kumimoji="0" lang="zh-CN" altLang="en-US"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378876345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Recap: </a:t>
            </a:r>
            <a:r>
              <a:rPr lang="en-US" altLang="ko-KR" dirty="0" err="1"/>
              <a:t>sem_wait</a:t>
            </a:r>
            <a:r>
              <a:rPr lang="en-US" altLang="ko-KR" dirty="0"/>
              <a:t> (from lec7)</a:t>
            </a:r>
            <a:endParaRPr lang="ko-KR" altLang="en-US" dirty="0"/>
          </a:p>
        </p:txBody>
      </p:sp>
      <p:sp>
        <p:nvSpPr>
          <p:cNvPr id="3" name="내용 개체 틀 2"/>
          <p:cNvSpPr>
            <a:spLocks noGrp="1"/>
          </p:cNvSpPr>
          <p:nvPr>
            <p:ph idx="1"/>
          </p:nvPr>
        </p:nvSpPr>
        <p:spPr>
          <a:xfrm>
            <a:off x="285751" y="880070"/>
            <a:ext cx="11715749" cy="4254214"/>
          </a:xfrm>
        </p:spPr>
        <p:txBody>
          <a:bodyPr/>
          <a:lstStyle/>
          <a:p>
            <a:r>
              <a:rPr lang="en-US" altLang="ko-KR" dirty="0" err="1">
                <a:latin typeface="Courier New" panose="02070309020205020404" pitchFamily="49" charset="0"/>
                <a:cs typeface="Courier New" panose="02070309020205020404" pitchFamily="49" charset="0"/>
              </a:rPr>
              <a:t>sem_wait</a:t>
            </a:r>
            <a:r>
              <a:rPr lang="en-US" altLang="ko-KR" dirty="0">
                <a:latin typeface="Courier New" panose="02070309020205020404" pitchFamily="49" charset="0"/>
                <a:cs typeface="Courier New" panose="02070309020205020404" pitchFamily="49" charset="0"/>
              </a:rPr>
              <a:t>()</a:t>
            </a:r>
          </a:p>
          <a:p>
            <a:pPr lvl="2"/>
            <a:endParaRPr lang="en-US" altLang="ko-KR" dirty="0"/>
          </a:p>
          <a:p>
            <a:pPr lvl="2"/>
            <a:endParaRPr lang="en-US" altLang="ko-KR" dirty="0"/>
          </a:p>
          <a:p>
            <a:pPr lvl="2"/>
            <a:endParaRPr lang="en-US" altLang="ko-KR" dirty="0"/>
          </a:p>
          <a:p>
            <a:pPr lvl="1"/>
            <a:r>
              <a:rPr lang="en-US" altLang="ko-KR" dirty="0"/>
              <a:t>If the value of the semaphore was </a:t>
            </a:r>
            <a:r>
              <a:rPr lang="en-US" altLang="ko-KR" i="1" dirty="0"/>
              <a:t>one</a:t>
            </a:r>
            <a:r>
              <a:rPr lang="en-US" altLang="ko-KR" dirty="0"/>
              <a:t> or </a:t>
            </a:r>
            <a:r>
              <a:rPr lang="en-US" altLang="ko-KR" i="1" dirty="0"/>
              <a:t>higher</a:t>
            </a:r>
            <a:r>
              <a:rPr lang="en-US" altLang="ko-KR" dirty="0"/>
              <a:t> when called </a:t>
            </a:r>
            <a:r>
              <a:rPr lang="en-US" altLang="ko-KR" dirty="0" err="1">
                <a:latin typeface="Courier New" panose="02070309020205020404" pitchFamily="49" charset="0"/>
                <a:cs typeface="Courier New" panose="02070309020205020404" pitchFamily="49" charset="0"/>
              </a:rPr>
              <a:t>sem_wait</a:t>
            </a:r>
            <a:r>
              <a:rPr lang="en-US" altLang="ko-KR" dirty="0">
                <a:latin typeface="Courier New" panose="02070309020205020404" pitchFamily="49" charset="0"/>
                <a:cs typeface="Courier New" panose="02070309020205020404" pitchFamily="49" charset="0"/>
              </a:rPr>
              <a:t>()</a:t>
            </a:r>
            <a:r>
              <a:rPr lang="en-US" altLang="ko-KR" dirty="0"/>
              <a:t>, </a:t>
            </a:r>
            <a:r>
              <a:rPr lang="en-US" altLang="ko-KR" b="1" dirty="0"/>
              <a:t>return right away</a:t>
            </a:r>
            <a:r>
              <a:rPr lang="en-US" altLang="ko-KR" dirty="0"/>
              <a:t>.</a:t>
            </a:r>
          </a:p>
          <a:p>
            <a:pPr lvl="1"/>
            <a:r>
              <a:rPr lang="en-US" altLang="ko-KR" dirty="0"/>
              <a:t>It will cause the caller to </a:t>
            </a:r>
            <a:r>
              <a:rPr lang="en-US" altLang="ko-KR" u="sng" dirty="0"/>
              <a:t>suspend execution</a:t>
            </a:r>
            <a:r>
              <a:rPr lang="en-US" altLang="ko-KR" dirty="0"/>
              <a:t> waiting for a subsequent post.</a:t>
            </a:r>
          </a:p>
          <a:p>
            <a:pPr lvl="1"/>
            <a:r>
              <a:rPr lang="en-US" altLang="ko-KR" dirty="0"/>
              <a:t>When negative, the value of the semaphore is equal to the number of waiting threads.</a:t>
            </a:r>
          </a:p>
          <a:p>
            <a:pPr lvl="1"/>
            <a:endParaRPr lang="en-US" altLang="ko-KR" dirty="0"/>
          </a:p>
          <a:p>
            <a:endParaRPr lang="en-US" altLang="ko-KR" dirty="0"/>
          </a:p>
          <a:p>
            <a:pPr lvl="1"/>
            <a:endParaRPr lang="en-US" altLang="ko-KR" dirty="0"/>
          </a:p>
          <a:p>
            <a:pPr lvl="1"/>
            <a:endParaRPr lang="en-US" altLang="ko-KR" dirty="0"/>
          </a:p>
          <a:p>
            <a:pPr lvl="1"/>
            <a:endParaRPr lang="en-US" altLang="ko-KR" dirty="0"/>
          </a:p>
          <a:p>
            <a:endParaRPr lang="en-US" altLang="ko-KR" dirty="0"/>
          </a:p>
          <a:p>
            <a:endParaRPr lang="en-US" altLang="ko-KR" dirty="0"/>
          </a:p>
          <a:p>
            <a:endParaRPr lang="en-US" altLang="ko-KR" dirty="0"/>
          </a:p>
        </p:txBody>
      </p:sp>
      <p:sp>
        <p:nvSpPr>
          <p:cNvPr id="4" name="슬라이드 번호 개체 틀 3"/>
          <p:cNvSpPr>
            <a:spLocks noGrp="1"/>
          </p:cNvSpPr>
          <p:nvPr>
            <p:ph type="sldNum" sz="quarter" idx="11"/>
          </p:nvPr>
        </p:nvSpPr>
        <p:spPr/>
        <p:txBody>
          <a:bodyPr/>
          <a:lstStyle/>
          <a:p>
            <a:pPr latinLnBrk="1">
              <a:defRPr/>
            </a:pPr>
            <a:fld id="{515CC4ED-1449-4712-AE45-EBC263B4DD26}" type="slidenum">
              <a:rPr lang="en-US" altLang="ko-KR">
                <a:solidFill>
                  <a:srgbClr val="1F497D">
                    <a:lumMod val="50000"/>
                  </a:srgbClr>
                </a:solidFill>
              </a:rPr>
              <a:pPr latinLnBrk="1">
                <a:defRPr/>
              </a:pPr>
              <a:t>18</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latinLnBrk="1">
              <a:defRPr/>
            </a:pPr>
            <a:r>
              <a:rPr lang="en-US" altLang="ko-KR">
                <a:solidFill>
                  <a:prstClr val="black"/>
                </a:solidFill>
              </a:rPr>
              <a:t>CSCI3150 Intro to OS</a:t>
            </a:r>
            <a:endParaRPr lang="ko-KR" altLang="en-US">
              <a:solidFill>
                <a:prstClr val="black"/>
              </a:solidFill>
            </a:endParaRPr>
          </a:p>
        </p:txBody>
      </p:sp>
      <p:sp>
        <p:nvSpPr>
          <p:cNvPr id="9" name="TextBox 8"/>
          <p:cNvSpPr txBox="1"/>
          <p:nvPr/>
        </p:nvSpPr>
        <p:spPr>
          <a:xfrm>
            <a:off x="2315580" y="1538790"/>
            <a:ext cx="7596844" cy="954107"/>
          </a:xfrm>
          <a:prstGeom prst="rect">
            <a:avLst/>
          </a:prstGeom>
          <a:noFill/>
          <a:ln>
            <a:solidFill>
              <a:schemeClr val="tx1"/>
            </a:solidFill>
          </a:ln>
        </p:spPr>
        <p:txBody>
          <a:bodyPr wrap="square" rtlCol="0">
            <a:spAutoFit/>
          </a:bodyPr>
          <a:lstStyle/>
          <a:p>
            <a:pPr latinLnBrk="1"/>
            <a:r>
              <a:rPr lang="en-US" altLang="ko-KR" sz="1400" dirty="0">
                <a:solidFill>
                  <a:prstClr val="black"/>
                </a:solidFill>
                <a:latin typeface="Courier New" panose="02070309020205020404" pitchFamily="49" charset="0"/>
                <a:ea typeface="굴림"/>
                <a:cs typeface="Courier New" panose="02070309020205020404" pitchFamily="49" charset="0"/>
              </a:rPr>
              <a:t>1  </a:t>
            </a:r>
            <a:r>
              <a:rPr lang="en-US" altLang="ko-KR" sz="1400" dirty="0" err="1">
                <a:solidFill>
                  <a:srgbClr val="00B050"/>
                </a:solidFill>
                <a:latin typeface="Courier New" panose="02070309020205020404" pitchFamily="49" charset="0"/>
                <a:ea typeface="굴림"/>
                <a:cs typeface="Courier New" panose="02070309020205020404" pitchFamily="49" charset="0"/>
              </a:rPr>
              <a:t>int</a:t>
            </a:r>
            <a:r>
              <a:rPr lang="en-US" altLang="ko-KR" sz="1400" dirty="0">
                <a:solidFill>
                  <a:srgbClr val="00B050"/>
                </a:solidFill>
                <a:latin typeface="Courier New" panose="02070309020205020404" pitchFamily="49" charset="0"/>
                <a:ea typeface="굴림"/>
                <a:cs typeface="Courier New" panose="02070309020205020404" pitchFamily="49" charset="0"/>
              </a:rPr>
              <a:t> </a:t>
            </a:r>
            <a:r>
              <a:rPr lang="en-US" altLang="ko-KR" sz="1400" dirty="0" err="1">
                <a:solidFill>
                  <a:prstClr val="black"/>
                </a:solidFill>
                <a:latin typeface="Courier New" panose="02070309020205020404" pitchFamily="49" charset="0"/>
                <a:ea typeface="굴림"/>
                <a:cs typeface="Courier New" panose="02070309020205020404" pitchFamily="49" charset="0"/>
              </a:rPr>
              <a:t>sem_wait</a:t>
            </a:r>
            <a:r>
              <a:rPr lang="en-US" altLang="ko-KR" sz="1400" dirty="0">
                <a:solidFill>
                  <a:prstClr val="black"/>
                </a:solidFill>
                <a:latin typeface="Courier New" panose="02070309020205020404" pitchFamily="49" charset="0"/>
                <a:ea typeface="굴림"/>
                <a:cs typeface="Courier New" panose="02070309020205020404" pitchFamily="49" charset="0"/>
              </a:rPr>
              <a:t>(</a:t>
            </a:r>
            <a:r>
              <a:rPr lang="en-US" altLang="ko-KR" sz="1400" dirty="0" err="1">
                <a:solidFill>
                  <a:prstClr val="black"/>
                </a:solidFill>
                <a:latin typeface="Courier New" panose="02070309020205020404" pitchFamily="49" charset="0"/>
                <a:ea typeface="굴림"/>
                <a:cs typeface="Courier New" panose="02070309020205020404" pitchFamily="49" charset="0"/>
              </a:rPr>
              <a:t>sem_t</a:t>
            </a:r>
            <a:r>
              <a:rPr lang="en-US" altLang="ko-KR" sz="1400" dirty="0">
                <a:solidFill>
                  <a:prstClr val="black"/>
                </a:solidFill>
                <a:latin typeface="Courier New" panose="02070309020205020404" pitchFamily="49" charset="0"/>
                <a:ea typeface="굴림"/>
                <a:cs typeface="Courier New" panose="02070309020205020404" pitchFamily="49" charset="0"/>
              </a:rPr>
              <a:t> *s) { </a:t>
            </a:r>
          </a:p>
          <a:p>
            <a:pPr latinLnBrk="1"/>
            <a:r>
              <a:rPr lang="en-US" altLang="ko-KR" sz="1400" dirty="0">
                <a:solidFill>
                  <a:prstClr val="black"/>
                </a:solidFill>
                <a:latin typeface="Courier New" panose="02070309020205020404" pitchFamily="49" charset="0"/>
                <a:ea typeface="굴림"/>
                <a:cs typeface="Courier New" panose="02070309020205020404" pitchFamily="49" charset="0"/>
              </a:rPr>
              <a:t>2  	decrement the value of semaphore s by one </a:t>
            </a:r>
          </a:p>
          <a:p>
            <a:pPr latinLnBrk="1"/>
            <a:r>
              <a:rPr lang="en-US" altLang="ko-KR" sz="1400" dirty="0">
                <a:solidFill>
                  <a:prstClr val="black"/>
                </a:solidFill>
                <a:latin typeface="Courier New" panose="02070309020205020404" pitchFamily="49" charset="0"/>
                <a:ea typeface="굴림"/>
                <a:cs typeface="Courier New" panose="02070309020205020404" pitchFamily="49" charset="0"/>
              </a:rPr>
              <a:t>3   	wait if value of semaphore s is negative </a:t>
            </a:r>
          </a:p>
          <a:p>
            <a:pPr latinLnBrk="1"/>
            <a:r>
              <a:rPr lang="en-US" altLang="ko-KR" sz="1400" dirty="0">
                <a:solidFill>
                  <a:prstClr val="black"/>
                </a:solidFill>
                <a:latin typeface="Courier New" panose="02070309020205020404" pitchFamily="49" charset="0"/>
                <a:ea typeface="굴림"/>
                <a:cs typeface="Courier New" panose="02070309020205020404" pitchFamily="49" charset="0"/>
              </a:rPr>
              <a:t>4  } </a:t>
            </a:r>
          </a:p>
        </p:txBody>
      </p:sp>
    </p:spTree>
    <p:extLst>
      <p:ext uri="{BB962C8B-B14F-4D97-AF65-F5344CB8AC3E}">
        <p14:creationId xmlns:p14="http://schemas.microsoft.com/office/powerpoint/2010/main" val="3847876216"/>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Recap: </a:t>
            </a:r>
            <a:r>
              <a:rPr lang="en-US" altLang="ko-KR" dirty="0" err="1"/>
              <a:t>sem_post</a:t>
            </a:r>
            <a:r>
              <a:rPr lang="en-US" altLang="ko-KR" dirty="0"/>
              <a:t> (from lec7)</a:t>
            </a:r>
            <a:endParaRPr lang="ko-KR" altLang="en-US" dirty="0"/>
          </a:p>
        </p:txBody>
      </p:sp>
      <p:sp>
        <p:nvSpPr>
          <p:cNvPr id="3" name="내용 개체 틀 2"/>
          <p:cNvSpPr>
            <a:spLocks noGrp="1"/>
          </p:cNvSpPr>
          <p:nvPr>
            <p:ph idx="1"/>
          </p:nvPr>
        </p:nvSpPr>
        <p:spPr/>
        <p:txBody>
          <a:bodyPr/>
          <a:lstStyle/>
          <a:p>
            <a:r>
              <a:rPr lang="en-US" altLang="ko-KR" dirty="0" err="1">
                <a:latin typeface="Courier New" panose="02070309020205020404" pitchFamily="49" charset="0"/>
                <a:cs typeface="Courier New" panose="02070309020205020404" pitchFamily="49" charset="0"/>
              </a:rPr>
              <a:t>sem_post</a:t>
            </a:r>
            <a:r>
              <a:rPr lang="en-US" altLang="ko-KR" dirty="0">
                <a:latin typeface="Courier New" panose="02070309020205020404" pitchFamily="49" charset="0"/>
                <a:cs typeface="Courier New" panose="02070309020205020404" pitchFamily="49" charset="0"/>
              </a:rPr>
              <a:t>()</a:t>
            </a:r>
          </a:p>
          <a:p>
            <a:pPr lvl="2"/>
            <a:endParaRPr lang="en-US" altLang="ko-KR" dirty="0"/>
          </a:p>
          <a:p>
            <a:pPr lvl="2"/>
            <a:endParaRPr lang="en-US" altLang="ko-KR" dirty="0"/>
          </a:p>
          <a:p>
            <a:pPr lvl="2"/>
            <a:endParaRPr lang="en-US" altLang="ko-KR" dirty="0"/>
          </a:p>
          <a:p>
            <a:pPr lvl="1"/>
            <a:r>
              <a:rPr lang="en-US" altLang="ko-KR" dirty="0"/>
              <a:t>Simply </a:t>
            </a:r>
            <a:r>
              <a:rPr lang="en-US" altLang="ko-KR" b="1" dirty="0"/>
              <a:t>increments</a:t>
            </a:r>
            <a:r>
              <a:rPr lang="en-US" altLang="ko-KR" dirty="0"/>
              <a:t> the value of the semaphore.</a:t>
            </a:r>
          </a:p>
          <a:p>
            <a:pPr lvl="1"/>
            <a:r>
              <a:rPr lang="en-US" altLang="ko-KR" dirty="0"/>
              <a:t>If there is a thread waiting to be woken, </a:t>
            </a:r>
            <a:r>
              <a:rPr lang="en-US" altLang="ko-KR" b="1" dirty="0"/>
              <a:t>wakes </a:t>
            </a:r>
            <a:r>
              <a:rPr lang="en-US" altLang="ko-KR" dirty="0"/>
              <a:t>one of them up.</a:t>
            </a:r>
          </a:p>
          <a:p>
            <a:endParaRPr lang="en-US" altLang="ko-KR" dirty="0"/>
          </a:p>
          <a:p>
            <a:pPr lvl="1"/>
            <a:endParaRPr lang="en-US" altLang="ko-KR" dirty="0"/>
          </a:p>
          <a:p>
            <a:pPr lvl="1"/>
            <a:endParaRPr lang="en-US" altLang="ko-KR" dirty="0"/>
          </a:p>
          <a:p>
            <a:pPr lvl="1"/>
            <a:endParaRPr lang="en-US" altLang="ko-KR" dirty="0"/>
          </a:p>
          <a:p>
            <a:endParaRPr lang="en-US" altLang="ko-KR" dirty="0"/>
          </a:p>
          <a:p>
            <a:endParaRPr lang="en-US" altLang="ko-KR" dirty="0"/>
          </a:p>
          <a:p>
            <a:endParaRPr lang="en-US" altLang="ko-KR"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19</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r>
              <a:rPr lang="en-US" altLang="ko-KR">
                <a:solidFill>
                  <a:prstClr val="black"/>
                </a:solidFill>
              </a:rPr>
              <a:t>CSCI3150 Intro to OS</a:t>
            </a:r>
            <a:endParaRPr lang="ko-KR" altLang="en-US">
              <a:solidFill>
                <a:prstClr val="black"/>
              </a:solidFill>
            </a:endParaRPr>
          </a:p>
        </p:txBody>
      </p:sp>
      <p:sp>
        <p:nvSpPr>
          <p:cNvPr id="7" name="TextBox 6"/>
          <p:cNvSpPr txBox="1"/>
          <p:nvPr/>
        </p:nvSpPr>
        <p:spPr>
          <a:xfrm>
            <a:off x="2315580" y="1538790"/>
            <a:ext cx="7596844" cy="954107"/>
          </a:xfrm>
          <a:prstGeom prst="rect">
            <a:avLst/>
          </a:prstGeom>
          <a:noFill/>
          <a:ln>
            <a:solidFill>
              <a:schemeClr val="tx1"/>
            </a:solidFill>
          </a:ln>
        </p:spPr>
        <p:txBody>
          <a:bodyPr wrap="square" rtlCol="0">
            <a:spAutoFit/>
          </a:bodyPr>
          <a:lstStyle/>
          <a:p>
            <a:r>
              <a:rPr lang="en-US" altLang="ko-KR" sz="1400" dirty="0">
                <a:solidFill>
                  <a:prstClr val="black"/>
                </a:solidFill>
                <a:latin typeface="Courier New" panose="02070309020205020404" pitchFamily="49" charset="0"/>
                <a:cs typeface="Courier New" panose="02070309020205020404" pitchFamily="49" charset="0"/>
              </a:rPr>
              <a:t>1  </a:t>
            </a:r>
            <a:r>
              <a:rPr lang="en-US" altLang="ko-KR" sz="1400" dirty="0" err="1">
                <a:solidFill>
                  <a:srgbClr val="00B050"/>
                </a:solidFill>
                <a:latin typeface="Courier New" panose="02070309020205020404" pitchFamily="49" charset="0"/>
                <a:cs typeface="Courier New" panose="02070309020205020404" pitchFamily="49" charset="0"/>
              </a:rPr>
              <a:t>int</a:t>
            </a:r>
            <a:r>
              <a:rPr lang="en-US" altLang="ko-KR" sz="1400" dirty="0">
                <a:solidFill>
                  <a:srgbClr val="00B050"/>
                </a:solidFill>
                <a:latin typeface="Courier New" panose="02070309020205020404" pitchFamily="49" charset="0"/>
                <a:cs typeface="Courier New" panose="02070309020205020404" pitchFamily="49" charset="0"/>
              </a:rPr>
              <a:t> </a:t>
            </a:r>
            <a:r>
              <a:rPr lang="en-US" altLang="ko-KR" sz="1400" dirty="0" err="1">
                <a:solidFill>
                  <a:prstClr val="black"/>
                </a:solidFill>
                <a:latin typeface="Courier New" panose="02070309020205020404" pitchFamily="49" charset="0"/>
                <a:cs typeface="Courier New" panose="02070309020205020404" pitchFamily="49" charset="0"/>
              </a:rPr>
              <a:t>sem_post</a:t>
            </a:r>
            <a:r>
              <a:rPr lang="en-US" altLang="ko-KR" sz="1400" dirty="0">
                <a:solidFill>
                  <a:prstClr val="black"/>
                </a:solidFill>
                <a:latin typeface="Courier New" panose="02070309020205020404" pitchFamily="49" charset="0"/>
                <a:cs typeface="Courier New" panose="02070309020205020404" pitchFamily="49" charset="0"/>
              </a:rPr>
              <a:t>(</a:t>
            </a:r>
            <a:r>
              <a:rPr lang="en-US" altLang="ko-KR" sz="1400" dirty="0" err="1">
                <a:solidFill>
                  <a:prstClr val="black"/>
                </a:solidFill>
                <a:latin typeface="Courier New" panose="02070309020205020404" pitchFamily="49" charset="0"/>
                <a:cs typeface="Courier New" panose="02070309020205020404" pitchFamily="49" charset="0"/>
              </a:rPr>
              <a:t>sem_t</a:t>
            </a:r>
            <a:r>
              <a:rPr lang="en-US" altLang="ko-KR" sz="1400" dirty="0">
                <a:solidFill>
                  <a:prstClr val="black"/>
                </a:solidFill>
                <a:latin typeface="Courier New" panose="02070309020205020404" pitchFamily="49" charset="0"/>
                <a:cs typeface="Courier New" panose="02070309020205020404" pitchFamily="49" charset="0"/>
              </a:rPr>
              <a:t> *s) { </a:t>
            </a:r>
          </a:p>
          <a:p>
            <a:r>
              <a:rPr lang="en-US" altLang="ko-KR" sz="1400" dirty="0">
                <a:solidFill>
                  <a:prstClr val="black"/>
                </a:solidFill>
                <a:latin typeface="Courier New" panose="02070309020205020404" pitchFamily="49" charset="0"/>
                <a:cs typeface="Courier New" panose="02070309020205020404" pitchFamily="49" charset="0"/>
              </a:rPr>
              <a:t>2   	increment the value of semaphore s by one </a:t>
            </a:r>
          </a:p>
          <a:p>
            <a:r>
              <a:rPr lang="en-US" altLang="ko-KR" sz="1400" dirty="0">
                <a:solidFill>
                  <a:prstClr val="black"/>
                </a:solidFill>
                <a:latin typeface="Courier New" panose="02070309020205020404" pitchFamily="49" charset="0"/>
                <a:cs typeface="Courier New" panose="02070309020205020404" pitchFamily="49" charset="0"/>
              </a:rPr>
              <a:t>3   	if there are one or more threads waiting, wake one </a:t>
            </a:r>
          </a:p>
          <a:p>
            <a:r>
              <a:rPr lang="en-US" altLang="ko-KR" sz="1400" dirty="0">
                <a:solidFill>
                  <a:prstClr val="black"/>
                </a:solidFill>
                <a:latin typeface="Courier New" panose="02070309020205020404" pitchFamily="49" charset="0"/>
                <a:cs typeface="Courier New" panose="02070309020205020404" pitchFamily="49" charset="0"/>
              </a:rPr>
              <a:t>4  } </a:t>
            </a:r>
            <a:endParaRPr lang="en-US" altLang="ko-KR" sz="1400" dirty="0">
              <a:solidFill>
                <a:prstClr val="black"/>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2626358373"/>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Reminder</a:t>
            </a:r>
          </a:p>
        </p:txBody>
      </p:sp>
      <p:sp>
        <p:nvSpPr>
          <p:cNvPr id="3" name="Text Placeholder 2">
            <a:extLst>
              <a:ext uri="{FF2B5EF4-FFF2-40B4-BE49-F238E27FC236}">
                <a16:creationId xmlns:a16="http://schemas.microsoft.com/office/drawing/2014/main" id="{36A5FFEE-E22C-7E2F-1F3B-D8658E79FF2E}"/>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altLang="zh-CN" sz="2600" b="1" dirty="0">
                <a:cs typeface="Helvetica"/>
              </a:rPr>
              <a:t>Midterm Result</a:t>
            </a:r>
          </a:p>
          <a:p>
            <a:pPr marL="606425" lvl="1" indent="-288925">
              <a:spcBef>
                <a:spcPts val="1200"/>
              </a:spcBef>
              <a:buFont typeface="Wingdings" pitchFamily="2" charset="2"/>
              <a:buChar char="Ø"/>
              <a:defRPr/>
            </a:pP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Check score on Blackboard</a:t>
            </a:r>
          </a:p>
          <a:p>
            <a:pPr marL="606425" lvl="1" indent="-288925">
              <a:spcBef>
                <a:spcPts val="1200"/>
              </a:spcBef>
              <a:buFont typeface="Wingdings" pitchFamily="2" charset="2"/>
              <a:buChar char="Ø"/>
              <a:defRPr/>
            </a:pPr>
            <a:r>
              <a:rPr lang="en-US" sz="2400" dirty="0">
                <a:cs typeface="Helvetica"/>
              </a:rPr>
              <a:t>Collect midterm paper after this tutorial</a:t>
            </a:r>
            <a:endPar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a:p>
            <a:pPr marL="288925" indent="-288925">
              <a:spcBef>
                <a:spcPts val="1200"/>
              </a:spcBef>
              <a:buFont typeface="Wingdings" pitchFamily="2" charset="2"/>
              <a:buChar char="Ø"/>
              <a:defRPr/>
            </a:pPr>
            <a:r>
              <a:rPr lang="en-US" sz="2400" b="1" dirty="0">
                <a:cs typeface="Helvetica"/>
              </a:rPr>
              <a:t>Assignment 2</a:t>
            </a:r>
          </a:p>
          <a:p>
            <a:pPr marL="606425" lvl="1" indent="-288925">
              <a:spcBef>
                <a:spcPts val="1200"/>
              </a:spcBef>
              <a:buFont typeface="Wingdings" pitchFamily="2" charset="2"/>
              <a:buChar char="Ø"/>
              <a:defRPr/>
            </a:pPr>
            <a:r>
              <a:rPr lang="en-US" sz="2400" dirty="0">
                <a:cs typeface="Helvetica"/>
              </a:rPr>
              <a:t>Due at </a:t>
            </a: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18:00:00 p.m., Mon, Nov 4</a:t>
            </a:r>
            <a:r>
              <a:rPr kumimoji="0" lang="en-US" altLang="zh-CN" sz="2400" b="0" i="0" u="none" strike="noStrike" kern="0" cap="none" spc="0" normalizeH="0" baseline="30000" noProof="0" dirty="0">
                <a:ln>
                  <a:noFill/>
                </a:ln>
                <a:solidFill>
                  <a:srgbClr val="202020"/>
                </a:solidFill>
                <a:effectLst/>
                <a:uLnTx/>
                <a:uFillTx/>
                <a:latin typeface="Gill Sans MT" panose="020B0502020104020203" pitchFamily="34" charset="0"/>
                <a:cs typeface="Helvetica"/>
                <a:sym typeface="Helvetica"/>
              </a:rPr>
              <a:t>th</a:t>
            </a:r>
          </a:p>
          <a:p>
            <a:pPr marL="288925" indent="-288925">
              <a:spcBef>
                <a:spcPts val="1200"/>
              </a:spcBef>
              <a:buFont typeface="Wingdings" pitchFamily="2" charset="2"/>
              <a:buChar char="Ø"/>
              <a:defRPr/>
            </a:pPr>
            <a:r>
              <a:rPr lang="en-US" altLang="zh-CN" sz="2400" b="1" dirty="0">
                <a:cs typeface="Helvetica"/>
              </a:rPr>
              <a:t>Assignment 3</a:t>
            </a:r>
          </a:p>
          <a:p>
            <a:pPr marL="606425" lvl="1" indent="-288925">
              <a:spcBef>
                <a:spcPts val="1200"/>
              </a:spcBef>
              <a:buFont typeface="Wingdings" pitchFamily="2" charset="2"/>
              <a:buChar char="Ø"/>
              <a:defRPr/>
            </a:pPr>
            <a:r>
              <a:rPr lang="en-US" altLang="zh-CN" sz="2400" dirty="0">
                <a:cs typeface="Helvetica"/>
              </a:rPr>
              <a:t>Will release after this tutorial</a:t>
            </a:r>
          </a:p>
          <a:p>
            <a:pPr marL="606425" lvl="1" indent="-288925">
              <a:spcBef>
                <a:spcPts val="1200"/>
              </a:spcBef>
              <a:buFont typeface="Wingdings" pitchFamily="2" charset="2"/>
              <a:buChar char="Ø"/>
              <a:defRPr/>
            </a:pPr>
            <a:r>
              <a:rPr lang="en-US" altLang="zh-CN" sz="2400" dirty="0">
                <a:cs typeface="Helvetica"/>
              </a:rPr>
              <a:t>Due at </a:t>
            </a: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18:00:00 p.m., Mon, Nov 18</a:t>
            </a:r>
            <a:r>
              <a:rPr kumimoji="0" lang="en-US" altLang="zh-CN" sz="2400" b="0" i="0" u="none" strike="noStrike" kern="0" cap="none" spc="0" normalizeH="0" baseline="30000" noProof="0" dirty="0">
                <a:ln>
                  <a:noFill/>
                </a:ln>
                <a:solidFill>
                  <a:srgbClr val="202020"/>
                </a:solidFill>
                <a:effectLst/>
                <a:uLnTx/>
                <a:uFillTx/>
                <a:latin typeface="Gill Sans MT" panose="020B0502020104020203" pitchFamily="34" charset="0"/>
                <a:cs typeface="Helvetica"/>
                <a:sym typeface="Helvetica"/>
              </a:rPr>
              <a:t>th</a:t>
            </a:r>
          </a:p>
          <a:p>
            <a:pPr marL="288925" indent="-288925">
              <a:spcBef>
                <a:spcPts val="1200"/>
              </a:spcBef>
              <a:buFont typeface="Wingdings" pitchFamily="2" charset="2"/>
              <a:buChar char="Ø"/>
              <a:defRPr/>
            </a:pPr>
            <a:endPar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419613679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4 Solution</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本框 8">
            <a:extLst>
              <a:ext uri="{FF2B5EF4-FFF2-40B4-BE49-F238E27FC236}">
                <a16:creationId xmlns:a16="http://schemas.microsoft.com/office/drawing/2014/main" id="{8F36E625-385C-74EA-5F44-3F24878C63BE}"/>
              </a:ext>
            </a:extLst>
          </p:cNvPr>
          <p:cNvSpPr txBox="1"/>
          <p:nvPr/>
        </p:nvSpPr>
        <p:spPr>
          <a:xfrm>
            <a:off x="5939883" y="1175299"/>
            <a:ext cx="5746238" cy="5447645"/>
          </a:xfrm>
          <a:prstGeom prst="rect">
            <a:avLst/>
          </a:prstGeom>
          <a:noFill/>
          <a:ln>
            <a:solidFill>
              <a:schemeClr val="tx1"/>
            </a:solidFill>
          </a:ln>
        </p:spPr>
        <p:txBody>
          <a:bodyPr wrap="square" numCol="1">
            <a:spAutoFit/>
          </a:bodyPr>
          <a:lstStyle/>
          <a:p>
            <a:pPr algn="l"/>
            <a:r>
              <a:rPr lang="en-HK" altLang="zh-CN" sz="1200" b="0" i="0" dirty="0">
                <a:solidFill>
                  <a:srgbClr val="4078F2"/>
                </a:solidFill>
                <a:effectLst/>
                <a:latin typeface="Consolas" panose="020B0609020204030204" pitchFamily="49" charset="0"/>
              </a:rPr>
              <a:t>#define NUM_SEATS 5      </a:t>
            </a:r>
            <a:r>
              <a:rPr lang="en-HK" altLang="zh-CN" sz="1200" b="0" i="1" dirty="0">
                <a:solidFill>
                  <a:srgbClr val="A0A1A7"/>
                </a:solidFill>
                <a:effectLst/>
                <a:latin typeface="Consolas" panose="020B0609020204030204" pitchFamily="49" charset="0"/>
              </a:rPr>
              <a:t>// Number of available seats</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#define NUM_WAITERS 3    </a:t>
            </a:r>
            <a:r>
              <a:rPr lang="en-HK" altLang="zh-CN" sz="1200" b="0" i="1" dirty="0">
                <a:solidFill>
                  <a:srgbClr val="A0A1A7"/>
                </a:solidFill>
                <a:effectLst/>
                <a:latin typeface="Consolas" panose="020B0609020204030204" pitchFamily="49" charset="0"/>
              </a:rPr>
              <a:t>// Number of available waiters</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#define NUM_CUSTOMERS 10 </a:t>
            </a:r>
            <a:r>
              <a:rPr lang="en-HK" altLang="zh-CN" sz="1200" b="0" i="1" dirty="0">
                <a:solidFill>
                  <a:srgbClr val="A0A1A7"/>
                </a:solidFill>
                <a:effectLst/>
                <a:latin typeface="Consolas" panose="020B0609020204030204" pitchFamily="49" charset="0"/>
              </a:rPr>
              <a:t>// Number of customers</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err="1">
                <a:solidFill>
                  <a:srgbClr val="A626A4"/>
                </a:solidFill>
                <a:effectLst/>
                <a:latin typeface="Consolas" panose="020B0609020204030204" pitchFamily="49" charset="0"/>
              </a:rPr>
              <a:t>sem_t</a:t>
            </a:r>
            <a:r>
              <a:rPr lang="en-HK" altLang="zh-CN" sz="1200" b="0" i="0" dirty="0">
                <a:solidFill>
                  <a:srgbClr val="5C5C5C"/>
                </a:solidFill>
                <a:effectLst/>
                <a:latin typeface="Consolas" panose="020B0609020204030204" pitchFamily="49" charset="0"/>
              </a:rPr>
              <a:t> seats;    </a:t>
            </a:r>
            <a:r>
              <a:rPr lang="en-HK" altLang="zh-CN" sz="1200" b="0" i="1" dirty="0">
                <a:solidFill>
                  <a:srgbClr val="A0A1A7"/>
                </a:solidFill>
                <a:effectLst/>
                <a:latin typeface="Consolas" panose="020B0609020204030204" pitchFamily="49" charset="0"/>
              </a:rPr>
              <a:t>// Semaphore for available seats</a:t>
            </a:r>
            <a:endParaRPr lang="en-HK" altLang="zh-CN" sz="1200" b="0" i="0" dirty="0">
              <a:solidFill>
                <a:srgbClr val="5C5C5C"/>
              </a:solidFill>
              <a:effectLst/>
              <a:latin typeface="Consolas" panose="020B0609020204030204" pitchFamily="49" charset="0"/>
            </a:endParaRPr>
          </a:p>
          <a:p>
            <a:pPr algn="l"/>
            <a:r>
              <a:rPr lang="en-HK" altLang="zh-CN" sz="1200" b="0" i="0" dirty="0" err="1">
                <a:solidFill>
                  <a:srgbClr val="A626A4"/>
                </a:solidFill>
                <a:effectLst/>
                <a:latin typeface="Consolas" panose="020B0609020204030204" pitchFamily="49" charset="0"/>
              </a:rPr>
              <a:t>sem_t</a:t>
            </a:r>
            <a:r>
              <a:rPr lang="en-HK" altLang="zh-CN" sz="1200" b="0" i="0" dirty="0">
                <a:solidFill>
                  <a:srgbClr val="5C5C5C"/>
                </a:solidFill>
                <a:effectLst/>
                <a:latin typeface="Consolas" panose="020B0609020204030204" pitchFamily="49" charset="0"/>
              </a:rPr>
              <a:t> waiters;  </a:t>
            </a:r>
            <a:r>
              <a:rPr lang="en-HK" altLang="zh-CN" sz="1200" b="0" i="1" dirty="0">
                <a:solidFill>
                  <a:srgbClr val="A0A1A7"/>
                </a:solidFill>
                <a:effectLst/>
                <a:latin typeface="Consolas" panose="020B0609020204030204" pitchFamily="49" charset="0"/>
              </a:rPr>
              <a:t>// Semaphore for available waiters</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A626A4"/>
                </a:solidFill>
                <a:effectLst/>
                <a:latin typeface="Consolas" panose="020B0609020204030204" pitchFamily="49" charset="0"/>
              </a:rPr>
              <a:t>void</a:t>
            </a:r>
            <a:r>
              <a:rPr lang="en-HK" altLang="zh-CN" sz="1200" b="0" i="0" dirty="0">
                <a:solidFill>
                  <a:srgbClr val="5C5C5C"/>
                </a:solidFill>
                <a:effectLst/>
                <a:latin typeface="Consolas" panose="020B0609020204030204" pitchFamily="49" charset="0"/>
              </a:rPr>
              <a:t>* </a:t>
            </a:r>
            <a:r>
              <a:rPr lang="en-HK" altLang="zh-CN" sz="1200" b="0" i="0" dirty="0">
                <a:solidFill>
                  <a:srgbClr val="4078F2"/>
                </a:solidFill>
                <a:effectLst/>
                <a:latin typeface="Consolas" panose="020B0609020204030204" pitchFamily="49" charset="0"/>
              </a:rPr>
              <a:t>customer</a:t>
            </a:r>
            <a:r>
              <a:rPr lang="en-HK" altLang="zh-CN" sz="1200" b="0" i="0" dirty="0">
                <a:solidFill>
                  <a:srgbClr val="5C5C5C"/>
                </a:solidFill>
                <a:effectLst/>
                <a:latin typeface="Consolas" panose="020B0609020204030204" pitchFamily="49" charset="0"/>
              </a:rPr>
              <a:t>(</a:t>
            </a:r>
            <a:r>
              <a:rPr lang="en-HK" altLang="zh-CN" sz="1200" b="0" i="0" dirty="0">
                <a:solidFill>
                  <a:srgbClr val="A626A4"/>
                </a:solidFill>
                <a:effectLst/>
                <a:latin typeface="Consolas" panose="020B0609020204030204" pitchFamily="49" charset="0"/>
              </a:rPr>
              <a:t>void</a:t>
            </a:r>
            <a:r>
              <a:rPr lang="en-HK" altLang="zh-CN" sz="1200" b="0" i="0" dirty="0">
                <a:solidFill>
                  <a:srgbClr val="5C5C5C"/>
                </a:solidFill>
                <a:effectLst/>
                <a:latin typeface="Consolas" panose="020B0609020204030204" pitchFamily="49" charset="0"/>
              </a:rPr>
              <a:t>* type)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highlight>
                  <a:srgbClr val="FFFF00"/>
                </a:highlight>
                <a:latin typeface="Consolas" panose="020B0609020204030204" pitchFamily="49" charset="0"/>
              </a:rPr>
              <a:t>sem_wait</a:t>
            </a:r>
            <a:r>
              <a:rPr lang="en-HK" altLang="zh-CN" sz="1200" b="0" i="0" dirty="0">
                <a:solidFill>
                  <a:srgbClr val="5C5C5C"/>
                </a:solidFill>
                <a:effectLst/>
                <a:highlight>
                  <a:srgbClr val="FFFF00"/>
                </a:highlight>
                <a:latin typeface="Consolas" panose="020B0609020204030204" pitchFamily="49" charset="0"/>
              </a:rPr>
              <a:t>(&amp;seats);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highlight>
                  <a:srgbClr val="FFFF00"/>
                </a:highlight>
                <a:latin typeface="Consolas" panose="020B0609020204030204" pitchFamily="49" charset="0"/>
              </a:rPr>
              <a:t>sem_wait</a:t>
            </a:r>
            <a:r>
              <a:rPr lang="en-HK" altLang="zh-CN" sz="1200" b="0" i="0" dirty="0">
                <a:solidFill>
                  <a:srgbClr val="5C5C5C"/>
                </a:solidFill>
                <a:effectLst/>
                <a:highlight>
                  <a:srgbClr val="FFFF00"/>
                </a:highlight>
                <a:latin typeface="Consolas" panose="020B0609020204030204" pitchFamily="49" charset="0"/>
              </a:rPr>
              <a:t>(&amp;waiters);   </a:t>
            </a:r>
          </a:p>
          <a:p>
            <a:pPr algn="l"/>
            <a:r>
              <a:rPr lang="en-HK" altLang="zh-CN" sz="1200" b="0" i="0" dirty="0">
                <a:solidFill>
                  <a:srgbClr val="5C5C5C"/>
                </a:solidFill>
                <a:effectLst/>
                <a:latin typeface="Consolas" panose="020B0609020204030204" pitchFamily="49" charset="0"/>
              </a:rPr>
              <a:t>    order(); </a:t>
            </a:r>
            <a:r>
              <a:rPr lang="en-HK" altLang="zh-CN" sz="1200" b="0" i="1" dirty="0">
                <a:solidFill>
                  <a:srgbClr val="A0A1A7"/>
                </a:solidFill>
                <a:effectLst/>
                <a:latin typeface="Consolas" panose="020B0609020204030204" pitchFamily="49" charset="0"/>
              </a:rPr>
              <a:t>// The customer is ordering.</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highlight>
                  <a:srgbClr val="FFFF00"/>
                </a:highlight>
                <a:latin typeface="Consolas" panose="020B0609020204030204" pitchFamily="49" charset="0"/>
              </a:rPr>
              <a:t>sem_post</a:t>
            </a:r>
            <a:r>
              <a:rPr lang="en-HK" altLang="zh-CN" sz="1200" b="0" i="0" dirty="0">
                <a:solidFill>
                  <a:srgbClr val="5C5C5C"/>
                </a:solidFill>
                <a:effectLst/>
                <a:highlight>
                  <a:srgbClr val="FFFF00"/>
                </a:highlight>
                <a:latin typeface="Consolas" panose="020B0609020204030204" pitchFamily="49" charset="0"/>
              </a:rPr>
              <a:t>(&amp;waiters);</a:t>
            </a:r>
          </a:p>
          <a:p>
            <a:pPr algn="l"/>
            <a:r>
              <a:rPr lang="en-HK" altLang="zh-CN" sz="1200" b="0" i="0" dirty="0">
                <a:solidFill>
                  <a:srgbClr val="5C5C5C"/>
                </a:solidFill>
                <a:effectLst/>
                <a:latin typeface="Consolas" panose="020B0609020204030204" pitchFamily="49" charset="0"/>
              </a:rPr>
              <a:t>    eat(); </a:t>
            </a:r>
            <a:r>
              <a:rPr lang="en-HK" altLang="zh-CN" sz="1200" b="0" i="1" dirty="0">
                <a:solidFill>
                  <a:srgbClr val="A0A1A7"/>
                </a:solidFill>
                <a:effectLst/>
                <a:latin typeface="Consolas" panose="020B0609020204030204" pitchFamily="49" charset="0"/>
              </a:rPr>
              <a:t>// The customer finishes eating.</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highlight>
                  <a:srgbClr val="FFFF00"/>
                </a:highlight>
                <a:latin typeface="Consolas" panose="020B0609020204030204" pitchFamily="49" charset="0"/>
              </a:rPr>
              <a:t>sem_post</a:t>
            </a:r>
            <a:r>
              <a:rPr lang="en-HK" altLang="zh-CN" sz="1200" b="0" i="0" dirty="0">
                <a:solidFill>
                  <a:srgbClr val="5C5C5C"/>
                </a:solidFill>
                <a:effectLst/>
                <a:highlight>
                  <a:srgbClr val="FFFF00"/>
                </a:highlight>
                <a:latin typeface="Consolas" panose="020B0609020204030204" pitchFamily="49" charset="0"/>
              </a:rPr>
              <a:t>(&amp;seats);</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pthread_exit</a:t>
            </a:r>
            <a:r>
              <a:rPr lang="en-HK" altLang="zh-CN" sz="1200" b="0" i="0" dirty="0">
                <a:solidFill>
                  <a:srgbClr val="5C5C5C"/>
                </a:solidFill>
                <a:effectLst/>
                <a:latin typeface="Consolas" panose="020B0609020204030204" pitchFamily="49" charset="0"/>
              </a:rPr>
              <a:t>(</a:t>
            </a:r>
            <a:r>
              <a:rPr lang="en-HK" altLang="zh-CN" sz="1200" b="0" i="0" dirty="0">
                <a:solidFill>
                  <a:srgbClr val="0184BB"/>
                </a:solidFill>
                <a:effectLst/>
                <a:latin typeface="Consolas" panose="020B0609020204030204" pitchFamily="49" charset="0"/>
              </a:rPr>
              <a:t>NULL</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5C5C5C"/>
                </a:solidFill>
                <a:effectLst/>
                <a:latin typeface="Consolas" panose="020B0609020204030204" pitchFamily="49" charset="0"/>
              </a:rPr>
              <a:t>}</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a:t>
            </a:r>
            <a:r>
              <a:rPr lang="en-HK" altLang="zh-CN" sz="1200" b="0" i="0" dirty="0">
                <a:solidFill>
                  <a:srgbClr val="4078F2"/>
                </a:solidFill>
                <a:effectLst/>
                <a:latin typeface="Consolas" panose="020B0609020204030204" pitchFamily="49" charset="0"/>
              </a:rPr>
              <a:t>main</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A626A4"/>
                </a:solidFill>
                <a:effectLst/>
                <a:latin typeface="Consolas" panose="020B0609020204030204" pitchFamily="49" charset="0"/>
              </a:rPr>
              <a:t>pthread_t</a:t>
            </a:r>
            <a:r>
              <a:rPr lang="en-HK" altLang="zh-CN" sz="1200" b="0" i="0" dirty="0">
                <a:solidFill>
                  <a:srgbClr val="5C5C5C"/>
                </a:solidFill>
                <a:effectLst/>
                <a:latin typeface="Consolas" panose="020B0609020204030204" pitchFamily="49" charset="0"/>
              </a:rPr>
              <a:t> customers[NUM_CUSTOMERS];</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sem_init</a:t>
            </a:r>
            <a:r>
              <a:rPr lang="en-HK" altLang="zh-CN" sz="1200" b="0" i="0" dirty="0">
                <a:solidFill>
                  <a:srgbClr val="5C5C5C"/>
                </a:solidFill>
                <a:effectLst/>
                <a:latin typeface="Consolas" panose="020B0609020204030204" pitchFamily="49" charset="0"/>
              </a:rPr>
              <a:t>(&amp;seats,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 NUM_SEATS);</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sem_init</a:t>
            </a:r>
            <a:r>
              <a:rPr lang="en-HK" altLang="zh-CN" sz="1200" b="0" i="0" dirty="0">
                <a:solidFill>
                  <a:srgbClr val="5C5C5C"/>
                </a:solidFill>
                <a:effectLst/>
                <a:latin typeface="Consolas" panose="020B0609020204030204" pitchFamily="49" charset="0"/>
              </a:rPr>
              <a:t>(&amp;waiters,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 NUM_WAITERS);</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for</a:t>
            </a:r>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i</a:t>
            </a:r>
            <a:r>
              <a:rPr lang="en-HK" altLang="zh-CN" sz="1200" b="0" i="0" dirty="0">
                <a:solidFill>
                  <a:srgbClr val="5C5C5C"/>
                </a:solidFill>
                <a:effectLst/>
                <a:latin typeface="Consolas" panose="020B0609020204030204" pitchFamily="49" charset="0"/>
              </a:rPr>
              <a:t>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i</a:t>
            </a:r>
            <a:r>
              <a:rPr lang="en-HK" altLang="zh-CN" sz="1200" b="0" i="0" dirty="0">
                <a:solidFill>
                  <a:srgbClr val="5C5C5C"/>
                </a:solidFill>
                <a:effectLst/>
                <a:latin typeface="Consolas" panose="020B0609020204030204" pitchFamily="49" charset="0"/>
              </a:rPr>
              <a:t> &lt; NUM_CUSTOMERS; </a:t>
            </a:r>
            <a:r>
              <a:rPr lang="en-HK" altLang="zh-CN" sz="1200" b="0" i="0" dirty="0" err="1">
                <a:solidFill>
                  <a:srgbClr val="5C5C5C"/>
                </a:solidFill>
                <a:effectLst/>
                <a:latin typeface="Consolas" panose="020B0609020204030204" pitchFamily="49" charset="0"/>
              </a:rPr>
              <a:t>i</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pthread_create</a:t>
            </a:r>
            <a:r>
              <a:rPr lang="en-HK" altLang="zh-CN" sz="1200" b="0" i="0" dirty="0">
                <a:solidFill>
                  <a:srgbClr val="5C5C5C"/>
                </a:solidFill>
                <a:effectLst/>
                <a:latin typeface="Consolas" panose="020B0609020204030204" pitchFamily="49" charset="0"/>
              </a:rPr>
              <a:t>(&amp;customers[</a:t>
            </a:r>
            <a:r>
              <a:rPr lang="en-HK" altLang="zh-CN" sz="1200" b="0" i="0" dirty="0" err="1">
                <a:solidFill>
                  <a:srgbClr val="5C5C5C"/>
                </a:solidFill>
                <a:effectLst/>
                <a:latin typeface="Consolas" panose="020B0609020204030204" pitchFamily="49" charset="0"/>
              </a:rPr>
              <a:t>i</a:t>
            </a:r>
            <a:r>
              <a:rPr lang="en-HK" altLang="zh-CN" sz="1200" b="0" i="0" dirty="0">
                <a:solidFill>
                  <a:srgbClr val="5C5C5C"/>
                </a:solidFill>
                <a:effectLst/>
                <a:latin typeface="Consolas" panose="020B0609020204030204" pitchFamily="49" charset="0"/>
              </a:rPr>
              <a:t>], </a:t>
            </a:r>
            <a:r>
              <a:rPr lang="en-HK" altLang="zh-CN" sz="1200" b="0" i="0" dirty="0">
                <a:solidFill>
                  <a:srgbClr val="0184BB"/>
                </a:solidFill>
                <a:effectLst/>
                <a:latin typeface="Consolas" panose="020B0609020204030204" pitchFamily="49" charset="0"/>
              </a:rPr>
              <a:t>NULL</a:t>
            </a:r>
            <a:r>
              <a:rPr lang="en-HK" altLang="zh-CN" sz="1200" b="0" i="0" dirty="0">
                <a:solidFill>
                  <a:srgbClr val="5C5C5C"/>
                </a:solidFill>
                <a:effectLst/>
                <a:latin typeface="Consolas" panose="020B0609020204030204" pitchFamily="49" charset="0"/>
              </a:rPr>
              <a:t>, customer, &amp;</a:t>
            </a:r>
            <a:r>
              <a:rPr lang="en-HK" altLang="zh-CN" sz="1200" b="0" i="0" dirty="0" err="1">
                <a:solidFill>
                  <a:srgbClr val="5C5C5C"/>
                </a:solidFill>
                <a:effectLst/>
                <a:latin typeface="Consolas" panose="020B0609020204030204" pitchFamily="49" charset="0"/>
              </a:rPr>
              <a:t>customer_types</a:t>
            </a:r>
            <a:r>
              <a:rPr lang="en-HK" altLang="zh-CN" sz="1200" b="0" i="0" dirty="0">
                <a:solidFill>
                  <a:srgbClr val="5C5C5C"/>
                </a:solidFill>
                <a:effectLst/>
                <a:latin typeface="Consolas" panose="020B0609020204030204" pitchFamily="49" charset="0"/>
              </a:rPr>
              <a:t>[</a:t>
            </a:r>
            <a:r>
              <a:rPr lang="en-HK" altLang="zh-CN" sz="1200" b="0" i="0" dirty="0" err="1">
                <a:solidFill>
                  <a:srgbClr val="5C5C5C"/>
                </a:solidFill>
                <a:effectLst/>
                <a:latin typeface="Consolas" panose="020B0609020204030204" pitchFamily="49" charset="0"/>
              </a:rPr>
              <a:t>i</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1" dirty="0">
                <a:solidFill>
                  <a:srgbClr val="A0A1A7"/>
                </a:solidFill>
                <a:effectLst/>
                <a:latin typeface="Consolas" panose="020B0609020204030204" pitchFamily="49" charset="0"/>
              </a:rPr>
              <a:t>/* ... */</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5C5C5C"/>
                </a:solidFill>
                <a:effectLst/>
                <a:latin typeface="Consolas" panose="020B0609020204030204" pitchFamily="49" charset="0"/>
              </a:rPr>
              <a:t>}</a:t>
            </a:r>
          </a:p>
          <a:p>
            <a:br>
              <a:rPr lang="en-HK" altLang="zh-CN" sz="1200" dirty="0"/>
            </a:br>
            <a:endParaRPr lang="en-HK" altLang="zh-CN" sz="1200" b="0" i="0" dirty="0">
              <a:solidFill>
                <a:srgbClr val="5C5C5C"/>
              </a:solidFill>
              <a:effectLst/>
              <a:latin typeface="Consolas" panose="020B0609020204030204" pitchFamily="49" charset="0"/>
            </a:endParaRPr>
          </a:p>
        </p:txBody>
      </p:sp>
      <p:sp>
        <p:nvSpPr>
          <p:cNvPr id="7" name="TextBox 8">
            <a:extLst>
              <a:ext uri="{FF2B5EF4-FFF2-40B4-BE49-F238E27FC236}">
                <a16:creationId xmlns:a16="http://schemas.microsoft.com/office/drawing/2014/main" id="{0E3DD26D-BBB8-B2A2-69C6-6646F31F2824}"/>
              </a:ext>
            </a:extLst>
          </p:cNvPr>
          <p:cNvSpPr txBox="1"/>
          <p:nvPr/>
        </p:nvSpPr>
        <p:spPr>
          <a:xfrm>
            <a:off x="10451019" y="1182733"/>
            <a:ext cx="1235102" cy="369332"/>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kumimoji="0" lang="en-US" sz="18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q4.c</a:t>
            </a:r>
            <a:endParaRPr lang="en-US" dirty="0"/>
          </a:p>
        </p:txBody>
      </p:sp>
      <p:sp>
        <p:nvSpPr>
          <p:cNvPr id="23" name="Slide Number Placeholder 3">
            <a:extLst>
              <a:ext uri="{FF2B5EF4-FFF2-40B4-BE49-F238E27FC236}">
                <a16:creationId xmlns:a16="http://schemas.microsoft.com/office/drawing/2014/main" id="{68B40315-921F-F5C0-BEF1-A218B56ECC14}"/>
              </a:ext>
            </a:extLst>
          </p:cNvPr>
          <p:cNvSpPr txBox="1">
            <a:spLocks/>
          </p:cNvSpPr>
          <p:nvPr/>
        </p:nvSpPr>
        <p:spPr>
          <a:xfrm>
            <a:off x="11896196" y="6553200"/>
            <a:ext cx="102657" cy="379591"/>
          </a:xfrm>
          <a:prstGeom prst="rect">
            <a:avLst/>
          </a:prstGeom>
          <a:ln w="12700">
            <a:miter lim="400000"/>
          </a:ln>
        </p:spPr>
        <p:txBody>
          <a:bodyPr wrap="none" lIns="50800" tIns="50800" rIns="50800" bIns="50800">
            <a:spAutoFit/>
          </a:bodyPr>
          <a:lstStyle>
            <a:defPPr>
              <a:defRPr lang="en-US"/>
            </a:defPPr>
            <a:lvl1pPr marL="0" algn="l" defTabSz="412750" rtl="0" eaLnBrk="1" latinLnBrk="0" hangingPunct="1">
              <a:defRPr sz="1800" kern="1200">
                <a:solidFill>
                  <a:srgbClr val="800080"/>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hangingPunct="0">
              <a:defRPr/>
            </a:pPr>
            <a:endParaRPr lang="en-US" kern="0" dirty="0">
              <a:cs typeface="Helvetica"/>
              <a:sym typeface="Helvetica"/>
            </a:endParaRPr>
          </a:p>
        </p:txBody>
      </p:sp>
      <p:sp>
        <p:nvSpPr>
          <p:cNvPr id="6" name="文本框 5">
            <a:extLst>
              <a:ext uri="{FF2B5EF4-FFF2-40B4-BE49-F238E27FC236}">
                <a16:creationId xmlns:a16="http://schemas.microsoft.com/office/drawing/2014/main" id="{07FDE1E9-6D3C-4EAF-2200-AF509DAEC11F}"/>
              </a:ext>
            </a:extLst>
          </p:cNvPr>
          <p:cNvSpPr txBox="1"/>
          <p:nvPr/>
        </p:nvSpPr>
        <p:spPr>
          <a:xfrm>
            <a:off x="362270" y="1242207"/>
            <a:ext cx="4363487"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cs typeface="Helvetica"/>
              </a:rPr>
              <a:t>Requirements: customers must have a seat and then receive service from a waiter before they can begin ordering. When the order is taken, the waiter leaves. When the meal is finished, the customer leaves the seat.</a:t>
            </a:r>
          </a:p>
          <a:p>
            <a:endParaRPr lang="en-US" altLang="zh-CN" dirty="0">
              <a:cs typeface="Helvetica"/>
            </a:endParaRPr>
          </a:p>
          <a:p>
            <a:pPr marL="342900" indent="-342900">
              <a:buAutoNum type="arabicPeriod"/>
            </a:pPr>
            <a:r>
              <a:rPr lang="en-US" altLang="zh-CN" dirty="0">
                <a:cs typeface="Helvetica"/>
              </a:rPr>
              <a:t>Try to get a seat via wait()</a:t>
            </a:r>
          </a:p>
          <a:p>
            <a:pPr marL="342900" indent="-342900">
              <a:buAutoNum type="arabicPeriod"/>
            </a:pPr>
            <a:r>
              <a:rPr lang="en-US" altLang="zh-CN" dirty="0">
                <a:cs typeface="Helvetica"/>
              </a:rPr>
              <a:t>Try to get a waiter via wait()</a:t>
            </a:r>
          </a:p>
          <a:p>
            <a:pPr marL="342900" indent="-342900">
              <a:buAutoNum type="arabicPeriod"/>
            </a:pPr>
            <a:r>
              <a:rPr lang="en-US" altLang="zh-CN" dirty="0">
                <a:cs typeface="Helvetica"/>
              </a:rPr>
              <a:t>Order()</a:t>
            </a:r>
          </a:p>
          <a:p>
            <a:pPr marL="342900" indent="-342900">
              <a:buAutoNum type="arabicPeriod"/>
            </a:pPr>
            <a:r>
              <a:rPr lang="en-US" altLang="zh-CN" dirty="0">
                <a:cs typeface="Helvetica"/>
              </a:rPr>
              <a:t>Release the waiter via post()</a:t>
            </a:r>
          </a:p>
          <a:p>
            <a:pPr marL="342900" indent="-342900">
              <a:buAutoNum type="arabicPeriod"/>
            </a:pPr>
            <a:r>
              <a:rPr lang="en-US" altLang="zh-CN" dirty="0">
                <a:cs typeface="Helvetica"/>
              </a:rPr>
              <a:t>Eat()</a:t>
            </a:r>
          </a:p>
          <a:p>
            <a:pPr marL="342900" indent="-342900">
              <a:buAutoNum type="arabicPeriod"/>
            </a:pPr>
            <a:r>
              <a:rPr lang="en-US" altLang="zh-CN" dirty="0">
                <a:cs typeface="Helvetica"/>
              </a:rPr>
              <a:t>Release the seat via post()</a:t>
            </a:r>
            <a:endParaRPr lang="zh-CN" altLang="en-US" dirty="0"/>
          </a:p>
        </p:txBody>
      </p:sp>
      <p:pic>
        <p:nvPicPr>
          <p:cNvPr id="13" name="图片 12">
            <a:extLst>
              <a:ext uri="{FF2B5EF4-FFF2-40B4-BE49-F238E27FC236}">
                <a16:creationId xmlns:a16="http://schemas.microsoft.com/office/drawing/2014/main" id="{2BEE95F7-2BEC-0019-6DE2-41C04A065226}"/>
              </a:ext>
            </a:extLst>
          </p:cNvPr>
          <p:cNvPicPr>
            <a:picLocks noChangeAspect="1"/>
          </p:cNvPicPr>
          <p:nvPr/>
        </p:nvPicPr>
        <p:blipFill>
          <a:blip r:embed="rId3"/>
          <a:srcRect r="4742"/>
          <a:stretch/>
        </p:blipFill>
        <p:spPr>
          <a:xfrm>
            <a:off x="362270" y="5142170"/>
            <a:ext cx="5526398" cy="1051323"/>
          </a:xfrm>
          <a:prstGeom prst="rect">
            <a:avLst/>
          </a:prstGeom>
        </p:spPr>
      </p:pic>
    </p:spTree>
    <p:extLst>
      <p:ext uri="{BB962C8B-B14F-4D97-AF65-F5344CB8AC3E}">
        <p14:creationId xmlns:p14="http://schemas.microsoft.com/office/powerpoint/2010/main" val="274563995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D32768C-F15F-6E75-41D1-9F14D317D991}"/>
              </a:ext>
            </a:extLst>
          </p:cNvPr>
          <p:cNvSpPr txBox="1"/>
          <p:nvPr/>
        </p:nvSpPr>
        <p:spPr>
          <a:xfrm>
            <a:off x="779780" y="3128918"/>
            <a:ext cx="10632440" cy="6001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lvl="1" algn="ctr" defTabSz="292100" hangingPunct="0"/>
            <a:r>
              <a:rPr lang="en-US" sz="3300" b="1" kern="0" dirty="0">
                <a:solidFill>
                  <a:srgbClr val="FFFFFF">
                    <a:lumMod val="95000"/>
                  </a:srgbClr>
                </a:solidFill>
                <a:latin typeface="Gill Sans MT" panose="020B0502020104020203" pitchFamily="34" charset="0"/>
                <a:cs typeface="Helvetica"/>
                <a:sym typeface="Helvetica"/>
              </a:rPr>
              <a:t>Q &amp; A</a:t>
            </a:r>
            <a:endParaRPr lang="en-US" sz="2800" b="1" kern="0" dirty="0">
              <a:solidFill>
                <a:srgbClr val="FFFFFF">
                  <a:lumMod val="95000"/>
                </a:srgbClr>
              </a:solidFill>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118749692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Quick Solution Check</a:t>
            </a:r>
          </a:p>
        </p:txBody>
      </p:sp>
      <p:sp>
        <p:nvSpPr>
          <p:cNvPr id="3" name="Text Placeholder 2">
            <a:extLst>
              <a:ext uri="{FF2B5EF4-FFF2-40B4-BE49-F238E27FC236}">
                <a16:creationId xmlns:a16="http://schemas.microsoft.com/office/drawing/2014/main" id="{36A5FFEE-E22C-7E2F-1F3B-D8658E79FF2E}"/>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altLang="zh-CN" sz="2600" b="1" dirty="0">
                <a:cs typeface="Helvetica"/>
              </a:rPr>
              <a:t>Q1 (2x0.5 = 1)</a:t>
            </a:r>
          </a:p>
          <a:p>
            <a:pPr marL="606425" lvl="1" indent="-288925">
              <a:spcBef>
                <a:spcPts val="1200"/>
              </a:spcBef>
              <a:buFont typeface="Wingdings" pitchFamily="2" charset="2"/>
              <a:buChar char="Ø"/>
              <a:defRPr/>
            </a:pP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(a) A; (b) C.</a:t>
            </a:r>
          </a:p>
          <a:p>
            <a:pPr marL="288925" indent="-288925">
              <a:spcBef>
                <a:spcPts val="1200"/>
              </a:spcBef>
              <a:buFont typeface="Wingdings" pitchFamily="2" charset="2"/>
              <a:buChar char="Ø"/>
              <a:defRPr/>
            </a:pPr>
            <a:r>
              <a:rPr lang="en-US" sz="2400" b="1" dirty="0">
                <a:cs typeface="Helvetica"/>
              </a:rPr>
              <a:t>Q2 (0.5 + 2x0.25 = 1)</a:t>
            </a:r>
          </a:p>
          <a:p>
            <a:pPr marL="606425" lvl="1" indent="-288925">
              <a:spcBef>
                <a:spcPts val="1200"/>
              </a:spcBef>
              <a:buFont typeface="Wingdings" pitchFamily="2" charset="2"/>
              <a:buChar char="Ø"/>
              <a:defRPr/>
            </a:pPr>
            <a:r>
              <a:rPr lang="en-US" sz="2400" dirty="0">
                <a:cs typeface="Helvetica"/>
              </a:rPr>
              <a:t>(a) 4; (b) 3, 7.</a:t>
            </a:r>
          </a:p>
          <a:p>
            <a:pPr marL="606425" lvl="1" indent="-288925">
              <a:spcBef>
                <a:spcPts val="1200"/>
              </a:spcBef>
              <a:buFont typeface="Wingdings" pitchFamily="2" charset="2"/>
              <a:buChar char="Ø"/>
              <a:defRPr/>
            </a:pPr>
            <a:endParaRPr lang="en-US" sz="2400" dirty="0">
              <a:cs typeface="Helvetica"/>
            </a:endParaRPr>
          </a:p>
          <a:p>
            <a:pPr marL="288925" indent="-288925">
              <a:spcBef>
                <a:spcPts val="1200"/>
              </a:spcBef>
              <a:buFont typeface="Wingdings" pitchFamily="2" charset="2"/>
              <a:buChar char="Ø"/>
              <a:defRPr/>
            </a:pPr>
            <a:r>
              <a:rPr lang="en-US" altLang="zh-CN" sz="2400" b="1" dirty="0">
                <a:cs typeface="Helvetica"/>
              </a:rPr>
              <a:t>Q4 (0.25x4 = 1)</a:t>
            </a:r>
          </a:p>
          <a:p>
            <a:pPr marL="606425" lvl="1" indent="-288925">
              <a:spcBef>
                <a:spcPts val="1200"/>
              </a:spcBef>
              <a:buFont typeface="Wingdings" pitchFamily="2" charset="2"/>
              <a:buChar char="Ø"/>
              <a:defRPr/>
            </a:pPr>
            <a:r>
              <a:rPr lang="en-US" altLang="zh-CN" sz="2400" dirty="0">
                <a:cs typeface="Helvetica"/>
              </a:rPr>
              <a:t>1. </a:t>
            </a:r>
            <a:r>
              <a:rPr lang="en-US" altLang="zh-CN" sz="2400" dirty="0" err="1">
                <a:cs typeface="Helvetica"/>
              </a:rPr>
              <a:t>sem_wait</a:t>
            </a:r>
            <a:r>
              <a:rPr lang="en-US" altLang="zh-CN" sz="2400" dirty="0">
                <a:cs typeface="Helvetica"/>
              </a:rPr>
              <a:t>(&amp;seats);</a:t>
            </a:r>
          </a:p>
          <a:p>
            <a:pPr marL="606425" lvl="1" indent="-288925">
              <a:spcBef>
                <a:spcPts val="1200"/>
              </a:spcBef>
              <a:buFont typeface="Wingdings" pitchFamily="2" charset="2"/>
              <a:buChar char="Ø"/>
              <a:defRPr/>
            </a:pPr>
            <a:r>
              <a:rPr lang="en-US" altLang="zh-CN" sz="2400" dirty="0">
                <a:cs typeface="Helvetica"/>
              </a:rPr>
              <a:t>2. </a:t>
            </a:r>
            <a:r>
              <a:rPr lang="en-US" altLang="zh-CN" sz="2400" dirty="0" err="1">
                <a:cs typeface="Helvetica"/>
              </a:rPr>
              <a:t>sem_wait</a:t>
            </a:r>
            <a:r>
              <a:rPr lang="en-US" altLang="zh-CN" sz="2400" dirty="0">
                <a:cs typeface="Helvetica"/>
              </a:rPr>
              <a:t>(&amp;waiters);</a:t>
            </a:r>
          </a:p>
          <a:p>
            <a:pPr marL="606425" lvl="1" indent="-288925">
              <a:spcBef>
                <a:spcPts val="1200"/>
              </a:spcBef>
              <a:buFont typeface="Wingdings" pitchFamily="2" charset="2"/>
              <a:buChar char="Ø"/>
              <a:defRPr/>
            </a:pPr>
            <a:r>
              <a:rPr lang="en-US" altLang="zh-CN" sz="2400" dirty="0">
                <a:cs typeface="Helvetica"/>
              </a:rPr>
              <a:t>3. </a:t>
            </a:r>
            <a:r>
              <a:rPr lang="en-US" altLang="zh-CN" sz="2400" dirty="0" err="1">
                <a:cs typeface="Helvetica"/>
              </a:rPr>
              <a:t>sem_post</a:t>
            </a:r>
            <a:r>
              <a:rPr lang="en-US" altLang="zh-CN" sz="2400" dirty="0">
                <a:cs typeface="Helvetica"/>
              </a:rPr>
              <a:t>(&amp;waiters);</a:t>
            </a:r>
          </a:p>
          <a:p>
            <a:pPr marL="606425" lvl="1" indent="-288925">
              <a:spcBef>
                <a:spcPts val="1200"/>
              </a:spcBef>
              <a:buFont typeface="Wingdings" pitchFamily="2" charset="2"/>
              <a:buChar char="Ø"/>
              <a:defRPr/>
            </a:pPr>
            <a:r>
              <a:rPr lang="en-US" altLang="zh-CN" sz="2400" dirty="0">
                <a:cs typeface="Helvetica"/>
              </a:rPr>
              <a:t>4. </a:t>
            </a:r>
            <a:r>
              <a:rPr lang="en-US" altLang="zh-CN" sz="2400" dirty="0" err="1">
                <a:cs typeface="Helvetica"/>
              </a:rPr>
              <a:t>sem_post</a:t>
            </a:r>
            <a:r>
              <a:rPr lang="en-US" altLang="zh-CN" sz="2400" dirty="0">
                <a:cs typeface="Helvetica"/>
              </a:rPr>
              <a:t>(&amp;seats);</a:t>
            </a:r>
            <a:endParaRPr lang="en-US" sz="2400" dirty="0">
              <a:cs typeface="Helvetica"/>
            </a:endParaRP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6" name="文本框 5">
            <a:extLst>
              <a:ext uri="{FF2B5EF4-FFF2-40B4-BE49-F238E27FC236}">
                <a16:creationId xmlns:a16="http://schemas.microsoft.com/office/drawing/2014/main" id="{A1C4AD29-5C15-774F-AE94-FF606DE598BF}"/>
              </a:ext>
            </a:extLst>
          </p:cNvPr>
          <p:cNvSpPr txBox="1"/>
          <p:nvPr/>
        </p:nvSpPr>
        <p:spPr>
          <a:xfrm>
            <a:off x="5572028" y="1809506"/>
            <a:ext cx="6097314" cy="4339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8925" indent="-288925">
              <a:spcBef>
                <a:spcPts val="1200"/>
              </a:spcBef>
              <a:buFont typeface="Wingdings" pitchFamily="2" charset="2"/>
              <a:buChar char="Ø"/>
              <a:defRPr/>
            </a:pPr>
            <a:r>
              <a:rPr lang="en-US" altLang="zh-CN" sz="2400" b="1" dirty="0">
                <a:solidFill>
                  <a:schemeClr val="tx1">
                    <a:lumMod val="50000"/>
                  </a:schemeClr>
                </a:solidFill>
                <a:cs typeface="Helvetica"/>
              </a:rPr>
              <a:t>Q3 (4x0.3 + 2x0.4 = 2)</a:t>
            </a:r>
          </a:p>
          <a:p>
            <a:pPr marL="606425" lvl="1" indent="-288925">
              <a:spcBef>
                <a:spcPts val="1200"/>
              </a:spcBef>
              <a:buFont typeface="Wingdings" pitchFamily="2" charset="2"/>
              <a:buChar char="Ø"/>
              <a:defRPr/>
            </a:pPr>
            <a:r>
              <a:rPr lang="en-US" altLang="zh-CN" sz="2400" dirty="0">
                <a:solidFill>
                  <a:schemeClr val="tx1">
                    <a:lumMod val="50000"/>
                  </a:schemeClr>
                </a:solidFill>
                <a:cs typeface="Helvetica"/>
              </a:rPr>
              <a:t>1. meat == 0</a:t>
            </a:r>
          </a:p>
          <a:p>
            <a:pPr marL="606425" lvl="1" indent="-288925">
              <a:spcBef>
                <a:spcPts val="1200"/>
              </a:spcBef>
              <a:buFont typeface="Wingdings" pitchFamily="2" charset="2"/>
              <a:buChar char="Ø"/>
              <a:defRPr/>
            </a:pPr>
            <a:r>
              <a:rPr lang="en-US" altLang="zh-CN" sz="2400" dirty="0">
                <a:solidFill>
                  <a:schemeClr val="tx1">
                    <a:lumMod val="50000"/>
                  </a:schemeClr>
                </a:solidFill>
                <a:cs typeface="Helvetica"/>
              </a:rPr>
              <a:t>2. </a:t>
            </a:r>
            <a:r>
              <a:rPr lang="en-US" altLang="zh-CN" sz="2400" dirty="0" err="1">
                <a:solidFill>
                  <a:schemeClr val="tx1">
                    <a:lumMod val="50000"/>
                  </a:schemeClr>
                </a:solidFill>
                <a:cs typeface="Helvetica"/>
              </a:rPr>
              <a:t>pthread_cond_signal</a:t>
            </a:r>
            <a:r>
              <a:rPr lang="en-US" altLang="zh-CN" sz="2400" dirty="0">
                <a:solidFill>
                  <a:schemeClr val="tx1">
                    <a:lumMod val="50000"/>
                  </a:schemeClr>
                </a:solidFill>
                <a:cs typeface="Helvetica"/>
              </a:rPr>
              <a:t>(&amp;</a:t>
            </a:r>
            <a:r>
              <a:rPr lang="en-US" altLang="zh-CN" sz="2400" dirty="0" err="1">
                <a:solidFill>
                  <a:schemeClr val="tx1">
                    <a:lumMod val="50000"/>
                  </a:schemeClr>
                </a:solidFill>
                <a:cs typeface="Helvetica"/>
              </a:rPr>
              <a:t>cond_meat</a:t>
            </a:r>
            <a:r>
              <a:rPr lang="en-US" altLang="zh-CN" sz="2400" dirty="0">
                <a:solidFill>
                  <a:schemeClr val="tx1">
                    <a:lumMod val="50000"/>
                  </a:schemeClr>
                </a:solidFill>
                <a:cs typeface="Helvetica"/>
              </a:rPr>
              <a:t>);</a:t>
            </a:r>
          </a:p>
          <a:p>
            <a:pPr marL="606425" lvl="1" indent="-288925">
              <a:spcBef>
                <a:spcPts val="1200"/>
              </a:spcBef>
              <a:buFont typeface="Wingdings" pitchFamily="2" charset="2"/>
              <a:buChar char="Ø"/>
              <a:defRPr/>
            </a:pPr>
            <a:r>
              <a:rPr lang="en-US" altLang="zh-CN" sz="2400" dirty="0">
                <a:solidFill>
                  <a:schemeClr val="tx1">
                    <a:lumMod val="50000"/>
                  </a:schemeClr>
                </a:solidFill>
                <a:cs typeface="Helvetica"/>
              </a:rPr>
              <a:t>3. bread &lt; MAX_BREAD</a:t>
            </a:r>
          </a:p>
          <a:p>
            <a:pPr marL="606425" lvl="1" indent="-288925">
              <a:spcBef>
                <a:spcPts val="1200"/>
              </a:spcBef>
              <a:buFont typeface="Wingdings" pitchFamily="2" charset="2"/>
              <a:buChar char="Ø"/>
              <a:defRPr/>
            </a:pPr>
            <a:r>
              <a:rPr lang="en-US" altLang="zh-CN" sz="2400" dirty="0">
                <a:solidFill>
                  <a:schemeClr val="tx1">
                    <a:lumMod val="50000"/>
                  </a:schemeClr>
                </a:solidFill>
                <a:cs typeface="Helvetica"/>
              </a:rPr>
              <a:t>4. </a:t>
            </a:r>
            <a:r>
              <a:rPr lang="en-US" altLang="zh-CN" sz="2400" dirty="0" err="1">
                <a:solidFill>
                  <a:schemeClr val="tx1">
                    <a:lumMod val="50000"/>
                  </a:schemeClr>
                </a:solidFill>
                <a:cs typeface="Helvetica"/>
              </a:rPr>
              <a:t>pthread_cond_signal</a:t>
            </a:r>
            <a:r>
              <a:rPr lang="en-US" altLang="zh-CN" sz="2400" dirty="0">
                <a:solidFill>
                  <a:schemeClr val="tx1">
                    <a:lumMod val="50000"/>
                  </a:schemeClr>
                </a:solidFill>
                <a:cs typeface="Helvetica"/>
              </a:rPr>
              <a:t>(&amp;</a:t>
            </a:r>
            <a:r>
              <a:rPr lang="en-US" altLang="zh-CN" sz="2400" dirty="0" err="1">
                <a:solidFill>
                  <a:schemeClr val="tx1">
                    <a:lumMod val="50000"/>
                  </a:schemeClr>
                </a:solidFill>
                <a:cs typeface="Helvetica"/>
              </a:rPr>
              <a:t>cond_bread</a:t>
            </a:r>
            <a:r>
              <a:rPr lang="en-US" altLang="zh-CN" sz="2400" dirty="0">
                <a:solidFill>
                  <a:schemeClr val="tx1">
                    <a:lumMod val="50000"/>
                  </a:schemeClr>
                </a:solidFill>
                <a:cs typeface="Helvetica"/>
              </a:rPr>
              <a:t>);</a:t>
            </a:r>
          </a:p>
          <a:p>
            <a:pPr marL="606425" lvl="1" indent="-288925">
              <a:spcBef>
                <a:spcPts val="1200"/>
              </a:spcBef>
              <a:buFont typeface="Wingdings" pitchFamily="2" charset="2"/>
              <a:buChar char="Ø"/>
              <a:defRPr/>
            </a:pPr>
            <a:r>
              <a:rPr lang="en-US" altLang="zh-CN" sz="2400" dirty="0">
                <a:solidFill>
                  <a:schemeClr val="tx1">
                    <a:lumMod val="50000"/>
                  </a:schemeClr>
                </a:solidFill>
                <a:cs typeface="Helvetica"/>
              </a:rPr>
              <a:t>5. </a:t>
            </a:r>
            <a:r>
              <a:rPr lang="en-US" altLang="zh-CN" sz="2400" dirty="0" err="1">
                <a:solidFill>
                  <a:schemeClr val="tx1">
                    <a:lumMod val="50000"/>
                  </a:schemeClr>
                </a:solidFill>
                <a:cs typeface="Helvetica"/>
              </a:rPr>
              <a:t>pthread_cond_wait</a:t>
            </a:r>
            <a:r>
              <a:rPr lang="en-US" altLang="zh-CN" sz="2400" dirty="0">
                <a:solidFill>
                  <a:schemeClr val="tx1">
                    <a:lumMod val="50000"/>
                  </a:schemeClr>
                </a:solidFill>
                <a:cs typeface="Helvetica"/>
              </a:rPr>
              <a:t>(&amp;</a:t>
            </a:r>
            <a:r>
              <a:rPr lang="en-US" altLang="zh-CN" sz="2400" dirty="0" err="1">
                <a:solidFill>
                  <a:schemeClr val="tx1">
                    <a:lumMod val="50000"/>
                  </a:schemeClr>
                </a:solidFill>
                <a:cs typeface="Helvetica"/>
              </a:rPr>
              <a:t>cond_meat</a:t>
            </a:r>
            <a:r>
              <a:rPr lang="en-US" altLang="zh-CN" sz="2400" dirty="0">
                <a:solidFill>
                  <a:schemeClr val="tx1">
                    <a:lumMod val="50000"/>
                  </a:schemeClr>
                </a:solidFill>
                <a:cs typeface="Helvetica"/>
              </a:rPr>
              <a:t>, &amp;mutex);</a:t>
            </a:r>
          </a:p>
          <a:p>
            <a:pPr marL="606425" lvl="1" indent="-288925">
              <a:spcBef>
                <a:spcPts val="1200"/>
              </a:spcBef>
              <a:buFont typeface="Wingdings" pitchFamily="2" charset="2"/>
              <a:buChar char="Ø"/>
              <a:defRPr/>
            </a:pPr>
            <a:r>
              <a:rPr lang="en-US" altLang="zh-CN" sz="2400" dirty="0">
                <a:solidFill>
                  <a:schemeClr val="tx1">
                    <a:lumMod val="50000"/>
                  </a:schemeClr>
                </a:solidFill>
                <a:cs typeface="Helvetica"/>
              </a:rPr>
              <a:t>6. </a:t>
            </a:r>
            <a:r>
              <a:rPr lang="en-US" altLang="zh-CN" sz="2400" dirty="0" err="1">
                <a:solidFill>
                  <a:schemeClr val="tx1">
                    <a:lumMod val="50000"/>
                  </a:schemeClr>
                </a:solidFill>
                <a:cs typeface="Helvetica"/>
              </a:rPr>
              <a:t>pthread_cond_wait</a:t>
            </a:r>
            <a:r>
              <a:rPr lang="en-US" altLang="zh-CN" sz="2400" dirty="0">
                <a:solidFill>
                  <a:schemeClr val="tx1">
                    <a:lumMod val="50000"/>
                  </a:schemeClr>
                </a:solidFill>
                <a:cs typeface="Helvetica"/>
              </a:rPr>
              <a:t>(&amp;</a:t>
            </a:r>
            <a:r>
              <a:rPr lang="en-US" altLang="zh-CN" sz="2400" dirty="0" err="1">
                <a:solidFill>
                  <a:schemeClr val="tx1">
                    <a:lumMod val="50000"/>
                  </a:schemeClr>
                </a:solidFill>
                <a:cs typeface="Helvetica"/>
              </a:rPr>
              <a:t>cond_bread</a:t>
            </a:r>
            <a:r>
              <a:rPr lang="en-US" altLang="zh-CN" sz="2400" dirty="0">
                <a:solidFill>
                  <a:schemeClr val="tx1">
                    <a:lumMod val="50000"/>
                  </a:schemeClr>
                </a:solidFill>
                <a:cs typeface="Helvetica"/>
              </a:rPr>
              <a:t>, &amp;mutex);</a:t>
            </a:r>
            <a:endParaRPr kumimoji="0" lang="en-US" altLang="zh-CN" sz="2400" b="0" i="0" u="none" strike="noStrike" kern="0" cap="none" spc="0" normalizeH="0" baseline="0" noProof="0" dirty="0">
              <a:ln>
                <a:noFill/>
              </a:ln>
              <a:solidFill>
                <a:schemeClr val="tx1">
                  <a:lumMod val="50000"/>
                </a:schemeClr>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228410651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Midterm Result Overview</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6" name="TextBox 5">
            <a:extLst>
              <a:ext uri="{FF2B5EF4-FFF2-40B4-BE49-F238E27FC236}">
                <a16:creationId xmlns:a16="http://schemas.microsoft.com/office/drawing/2014/main" id="{059666F3-2E33-F336-CBC8-9499F9D78784}"/>
              </a:ext>
            </a:extLst>
          </p:cNvPr>
          <p:cNvSpPr txBox="1"/>
          <p:nvPr/>
        </p:nvSpPr>
        <p:spPr>
          <a:xfrm>
            <a:off x="3619655" y="4942251"/>
            <a:ext cx="6171565" cy="923330"/>
          </a:xfrm>
          <a:prstGeom prst="rect">
            <a:avLst/>
          </a:prstGeom>
          <a:solidFill>
            <a:srgbClr val="FFC000"/>
          </a:solidFill>
          <a:ln w="57150" cap="flat">
            <a:solidFill>
              <a:schemeClr val="bg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altLang="zh-CN" b="1" dirty="0">
                <a:solidFill>
                  <a:srgbClr val="202020"/>
                </a:solidFill>
                <a:latin typeface="Gill Sans MT" panose="020B0502020104020203" pitchFamily="34" charset="0"/>
              </a:rPr>
              <a:t>All codes used in this tutorial:</a:t>
            </a:r>
          </a:p>
          <a:p>
            <a:pPr algn="ctr"/>
            <a:r>
              <a:rPr lang="en-US" altLang="zh-CN" b="1" dirty="0">
                <a:solidFill>
                  <a:srgbClr val="202020"/>
                </a:solidFill>
                <a:latin typeface="Gill Sans MT" panose="020B0502020104020203" pitchFamily="34" charset="0"/>
              </a:rPr>
              <a:t>https://github.com/henryhxu/CSCI3150/tree/2024-Fall/tutorial/T08</a:t>
            </a:r>
          </a:p>
        </p:txBody>
      </p:sp>
      <p:graphicFrame>
        <p:nvGraphicFramePr>
          <p:cNvPr id="5" name="表格 4">
            <a:extLst>
              <a:ext uri="{FF2B5EF4-FFF2-40B4-BE49-F238E27FC236}">
                <a16:creationId xmlns:a16="http://schemas.microsoft.com/office/drawing/2014/main" id="{1BCF8D07-9BFC-89D5-A55E-4E8F371E501B}"/>
              </a:ext>
            </a:extLst>
          </p:cNvPr>
          <p:cNvGraphicFramePr>
            <a:graphicFrameLocks noGrp="1"/>
          </p:cNvGraphicFramePr>
          <p:nvPr>
            <p:extLst>
              <p:ext uri="{D42A27DB-BD31-4B8C-83A1-F6EECF244321}">
                <p14:modId xmlns:p14="http://schemas.microsoft.com/office/powerpoint/2010/main" val="3763385271"/>
              </p:ext>
            </p:extLst>
          </p:nvPr>
        </p:nvGraphicFramePr>
        <p:xfrm>
          <a:off x="1237735" y="1354457"/>
          <a:ext cx="9630938" cy="3174630"/>
        </p:xfrm>
        <a:graphic>
          <a:graphicData uri="http://schemas.openxmlformats.org/drawingml/2006/table">
            <a:tbl>
              <a:tblPr firstRow="1">
                <a:tableStyleId>{93296810-A885-4BE3-A3E7-6D5BEEA58F35}</a:tableStyleId>
              </a:tblPr>
              <a:tblGrid>
                <a:gridCol w="1568604">
                  <a:extLst>
                    <a:ext uri="{9D8B030D-6E8A-4147-A177-3AD203B41FA5}">
                      <a16:colId xmlns:a16="http://schemas.microsoft.com/office/drawing/2014/main" val="1661489971"/>
                    </a:ext>
                  </a:extLst>
                </a:gridCol>
                <a:gridCol w="1454910">
                  <a:extLst>
                    <a:ext uri="{9D8B030D-6E8A-4147-A177-3AD203B41FA5}">
                      <a16:colId xmlns:a16="http://schemas.microsoft.com/office/drawing/2014/main" val="3119120759"/>
                    </a:ext>
                  </a:extLst>
                </a:gridCol>
                <a:gridCol w="1651856">
                  <a:extLst>
                    <a:ext uri="{9D8B030D-6E8A-4147-A177-3AD203B41FA5}">
                      <a16:colId xmlns:a16="http://schemas.microsoft.com/office/drawing/2014/main" val="3411736431"/>
                    </a:ext>
                  </a:extLst>
                </a:gridCol>
                <a:gridCol w="1651856">
                  <a:extLst>
                    <a:ext uri="{9D8B030D-6E8A-4147-A177-3AD203B41FA5}">
                      <a16:colId xmlns:a16="http://schemas.microsoft.com/office/drawing/2014/main" val="93603139"/>
                    </a:ext>
                  </a:extLst>
                </a:gridCol>
                <a:gridCol w="1651856">
                  <a:extLst>
                    <a:ext uri="{9D8B030D-6E8A-4147-A177-3AD203B41FA5}">
                      <a16:colId xmlns:a16="http://schemas.microsoft.com/office/drawing/2014/main" val="1846544663"/>
                    </a:ext>
                  </a:extLst>
                </a:gridCol>
                <a:gridCol w="1651856">
                  <a:extLst>
                    <a:ext uri="{9D8B030D-6E8A-4147-A177-3AD203B41FA5}">
                      <a16:colId xmlns:a16="http://schemas.microsoft.com/office/drawing/2014/main" val="561210070"/>
                    </a:ext>
                  </a:extLst>
                </a:gridCol>
              </a:tblGrid>
              <a:tr h="634926">
                <a:tc>
                  <a:txBody>
                    <a:bodyPr/>
                    <a:lstStyle/>
                    <a:p>
                      <a:pPr rtl="0" fontAlgn="b"/>
                      <a:r>
                        <a:rPr kumimoji="0" lang="en-HK" sz="2400" b="1" i="0" u="none" strike="noStrike" kern="0" cap="none" spc="0" normalizeH="0" baseline="0" dirty="0">
                          <a:ln>
                            <a:noFill/>
                          </a:ln>
                          <a:solidFill>
                            <a:schemeClr val="bg1"/>
                          </a:solidFill>
                          <a:effectLst/>
                          <a:uLnTx/>
                          <a:uFillTx/>
                          <a:latin typeface="Gill Sans MT" panose="020B0502020104020203" pitchFamily="34" charset="0"/>
                          <a:ea typeface="+mn-ea"/>
                          <a:cs typeface="Helvetica"/>
                          <a:sym typeface="Helvetica"/>
                        </a:rPr>
                        <a:t>Question</a:t>
                      </a:r>
                    </a:p>
                  </a:txBody>
                  <a:tcPr marL="63500" marR="63500" marT="63500" marB="63500" anchor="b"/>
                </a:tc>
                <a:tc>
                  <a:txBody>
                    <a:bodyPr/>
                    <a:lstStyle/>
                    <a:p>
                      <a:pPr algn="r" rtl="0" fontAlgn="b"/>
                      <a:r>
                        <a:rPr lang="en-US" altLang="zh-CN" sz="2400" b="1" dirty="0">
                          <a:solidFill>
                            <a:schemeClr val="bg1"/>
                          </a:solidFill>
                          <a:effectLst/>
                          <a:latin typeface="Gill Sans MT" panose="020B0502020104020203" pitchFamily="34" charset="0"/>
                        </a:rPr>
                        <a:t>1</a:t>
                      </a:r>
                    </a:p>
                  </a:txBody>
                  <a:tcPr marL="63500" marR="63500" marT="63500" marB="63500" anchor="b"/>
                </a:tc>
                <a:tc>
                  <a:txBody>
                    <a:bodyPr/>
                    <a:lstStyle/>
                    <a:p>
                      <a:pPr algn="r" rtl="0" fontAlgn="b"/>
                      <a:r>
                        <a:rPr lang="en-US" altLang="zh-CN" sz="2400" b="1" dirty="0">
                          <a:solidFill>
                            <a:schemeClr val="bg1"/>
                          </a:solidFill>
                          <a:effectLst/>
                          <a:latin typeface="Gill Sans MT" panose="020B0502020104020203" pitchFamily="34" charset="0"/>
                        </a:rPr>
                        <a:t>2</a:t>
                      </a:r>
                    </a:p>
                  </a:txBody>
                  <a:tcPr marL="63500" marR="63500" marT="63500" marB="63500" anchor="b"/>
                </a:tc>
                <a:tc>
                  <a:txBody>
                    <a:bodyPr/>
                    <a:lstStyle/>
                    <a:p>
                      <a:pPr algn="r" rtl="0" fontAlgn="b"/>
                      <a:r>
                        <a:rPr lang="en-US" altLang="zh-CN" sz="2400" b="1" dirty="0">
                          <a:solidFill>
                            <a:schemeClr val="bg1"/>
                          </a:solidFill>
                          <a:effectLst/>
                          <a:latin typeface="Gill Sans MT" panose="020B0502020104020203" pitchFamily="34" charset="0"/>
                        </a:rPr>
                        <a:t>3</a:t>
                      </a:r>
                    </a:p>
                  </a:txBody>
                  <a:tcPr marL="63500" marR="63500" marT="63500" marB="63500" anchor="b"/>
                </a:tc>
                <a:tc>
                  <a:txBody>
                    <a:bodyPr/>
                    <a:lstStyle/>
                    <a:p>
                      <a:pPr algn="r" rtl="0" fontAlgn="b"/>
                      <a:r>
                        <a:rPr lang="en-US" altLang="zh-CN" sz="2400" b="1" dirty="0">
                          <a:solidFill>
                            <a:schemeClr val="bg1"/>
                          </a:solidFill>
                          <a:effectLst/>
                          <a:latin typeface="Gill Sans MT" panose="020B0502020104020203" pitchFamily="34" charset="0"/>
                        </a:rPr>
                        <a:t>4</a:t>
                      </a:r>
                    </a:p>
                  </a:txBody>
                  <a:tcPr marL="63500" marR="63500" marT="63500" marB="63500" anchor="b"/>
                </a:tc>
                <a:tc>
                  <a:txBody>
                    <a:bodyPr/>
                    <a:lstStyle/>
                    <a:p>
                      <a:pPr algn="r" rtl="0" fontAlgn="b"/>
                      <a:r>
                        <a:rPr lang="en-US" altLang="zh-CN" sz="2400" b="1" dirty="0">
                          <a:solidFill>
                            <a:schemeClr val="bg1"/>
                          </a:solidFill>
                          <a:effectLst/>
                          <a:latin typeface="Gill Sans MT" panose="020B0502020104020203" pitchFamily="34" charset="0"/>
                        </a:rPr>
                        <a:t>Total</a:t>
                      </a:r>
                    </a:p>
                  </a:txBody>
                  <a:tcPr marL="63500" marR="63500" marT="63500" marB="63500" anchor="b"/>
                </a:tc>
                <a:extLst>
                  <a:ext uri="{0D108BD9-81ED-4DB2-BD59-A6C34878D82A}">
                    <a16:rowId xmlns:a16="http://schemas.microsoft.com/office/drawing/2014/main" val="999924216"/>
                  </a:ext>
                </a:extLst>
              </a:tr>
              <a:tr h="634926">
                <a:tc>
                  <a:txBody>
                    <a:bodyPr/>
                    <a:lstStyle/>
                    <a:p>
                      <a:pPr rtl="0" fontAlgn="b"/>
                      <a:r>
                        <a:rPr kumimoji="0" lang="en-HK" sz="2400" b="1" i="0" u="none" strike="noStrike" kern="0" cap="none" spc="0" normalizeH="0" baseline="0" dirty="0" err="1">
                          <a:ln>
                            <a:noFill/>
                          </a:ln>
                          <a:solidFill>
                            <a:srgbClr val="202020"/>
                          </a:solidFill>
                          <a:effectLst/>
                          <a:uLnTx/>
                          <a:uFillTx/>
                          <a:latin typeface="Gill Sans MT" panose="020B0502020104020203" pitchFamily="34" charset="0"/>
                          <a:ea typeface="+mn-ea"/>
                          <a:cs typeface="Helvetica"/>
                          <a:sym typeface="Helvetica"/>
                        </a:rPr>
                        <a:t>Avg</a:t>
                      </a:r>
                      <a:endParaRPr kumimoji="0" lang="en-HK" sz="2400" b="1" i="0" u="none" strike="noStrike" kern="0" cap="none" spc="0" normalizeH="0" baseline="0" dirty="0">
                        <a:ln>
                          <a:noFill/>
                        </a:ln>
                        <a:solidFill>
                          <a:srgbClr val="202020"/>
                        </a:solidFill>
                        <a:effectLst/>
                        <a:uLnTx/>
                        <a:uFillTx/>
                        <a:latin typeface="Gill Sans MT" panose="020B0502020104020203" pitchFamily="34" charset="0"/>
                        <a:ea typeface="+mn-ea"/>
                        <a:cs typeface="Helvetica"/>
                        <a:sym typeface="Helvetica"/>
                      </a:endParaRPr>
                    </a:p>
                  </a:txBody>
                  <a:tcPr marL="63500" marR="63500" marT="63500" marB="63500" anchor="b"/>
                </a:tc>
                <a:tc>
                  <a:txBody>
                    <a:bodyPr/>
                    <a:lstStyle/>
                    <a:p>
                      <a:pPr algn="r" rtl="0" fontAlgn="b"/>
                      <a:r>
                        <a:rPr lang="en-US" altLang="zh-CN" sz="2400" b="0" dirty="0">
                          <a:solidFill>
                            <a:srgbClr val="000000"/>
                          </a:solidFill>
                          <a:effectLst/>
                          <a:latin typeface="Gill Sans MT" panose="020B0502020104020203" pitchFamily="34" charset="0"/>
                        </a:rPr>
                        <a:t>0.35</a:t>
                      </a:r>
                    </a:p>
                  </a:txBody>
                  <a:tcPr marL="63500" marR="63500" marT="63500" marB="63500" anchor="b"/>
                </a:tc>
                <a:tc>
                  <a:txBody>
                    <a:bodyPr/>
                    <a:lstStyle/>
                    <a:p>
                      <a:pPr algn="r" rtl="0" fontAlgn="b"/>
                      <a:r>
                        <a:rPr lang="en-US" altLang="zh-CN" sz="2400" b="0" dirty="0">
                          <a:solidFill>
                            <a:srgbClr val="000000"/>
                          </a:solidFill>
                          <a:effectLst/>
                          <a:latin typeface="Gill Sans MT" panose="020B0502020104020203" pitchFamily="34" charset="0"/>
                        </a:rPr>
                        <a:t>0.55</a:t>
                      </a:r>
                    </a:p>
                  </a:txBody>
                  <a:tcPr marL="63500" marR="63500" marT="63500" marB="63500" anchor="b"/>
                </a:tc>
                <a:tc>
                  <a:txBody>
                    <a:bodyPr/>
                    <a:lstStyle/>
                    <a:p>
                      <a:pPr algn="r" rtl="0" fontAlgn="b"/>
                      <a:r>
                        <a:rPr lang="en-US" altLang="zh-CN" sz="2400" b="0" dirty="0">
                          <a:solidFill>
                            <a:srgbClr val="000000"/>
                          </a:solidFill>
                          <a:effectLst/>
                          <a:latin typeface="Gill Sans MT" panose="020B0502020104020203" pitchFamily="34" charset="0"/>
                        </a:rPr>
                        <a:t>1.38</a:t>
                      </a:r>
                    </a:p>
                  </a:txBody>
                  <a:tcPr marL="63500" marR="63500" marT="63500" marB="63500" anchor="b"/>
                </a:tc>
                <a:tc>
                  <a:txBody>
                    <a:bodyPr/>
                    <a:lstStyle/>
                    <a:p>
                      <a:pPr algn="r" rtl="0" fontAlgn="b"/>
                      <a:r>
                        <a:rPr lang="en-US" altLang="zh-CN" sz="2400" b="0" dirty="0">
                          <a:solidFill>
                            <a:srgbClr val="000000"/>
                          </a:solidFill>
                          <a:effectLst/>
                          <a:latin typeface="Gill Sans MT" panose="020B0502020104020203" pitchFamily="34" charset="0"/>
                        </a:rPr>
                        <a:t>0.90</a:t>
                      </a:r>
                    </a:p>
                  </a:txBody>
                  <a:tcPr marL="63500" marR="63500" marT="63500" marB="63500" anchor="b"/>
                </a:tc>
                <a:tc>
                  <a:txBody>
                    <a:bodyPr/>
                    <a:lstStyle/>
                    <a:p>
                      <a:pPr algn="r" rtl="0" fontAlgn="b"/>
                      <a:r>
                        <a:rPr lang="en-US" altLang="zh-CN" sz="2400" b="0" dirty="0">
                          <a:solidFill>
                            <a:srgbClr val="000000"/>
                          </a:solidFill>
                          <a:effectLst/>
                          <a:latin typeface="Gill Sans MT" panose="020B0502020104020203" pitchFamily="34" charset="0"/>
                        </a:rPr>
                        <a:t>3.18</a:t>
                      </a:r>
                    </a:p>
                  </a:txBody>
                  <a:tcPr marL="63500" marR="63500" marT="63500" marB="63500" anchor="b"/>
                </a:tc>
                <a:extLst>
                  <a:ext uri="{0D108BD9-81ED-4DB2-BD59-A6C34878D82A}">
                    <a16:rowId xmlns:a16="http://schemas.microsoft.com/office/drawing/2014/main" val="2163756806"/>
                  </a:ext>
                </a:extLst>
              </a:tr>
              <a:tr h="634926">
                <a:tc>
                  <a:txBody>
                    <a:bodyPr/>
                    <a:lstStyle/>
                    <a:p>
                      <a:pPr rtl="0" fontAlgn="b"/>
                      <a:r>
                        <a:rPr lang="en-HK" sz="2400" b="1" dirty="0">
                          <a:solidFill>
                            <a:srgbClr val="000000"/>
                          </a:solidFill>
                          <a:effectLst/>
                          <a:latin typeface="Gill Sans MT" panose="020B0502020104020203" pitchFamily="34" charset="0"/>
                        </a:rPr>
                        <a:t>Median</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0.5</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0.75</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1.6</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1</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3.5</a:t>
                      </a:r>
                    </a:p>
                  </a:txBody>
                  <a:tcPr marL="63500" marR="63500" marT="63500" marB="63500" anchor="b"/>
                </a:tc>
                <a:extLst>
                  <a:ext uri="{0D108BD9-81ED-4DB2-BD59-A6C34878D82A}">
                    <a16:rowId xmlns:a16="http://schemas.microsoft.com/office/drawing/2014/main" val="190898832"/>
                  </a:ext>
                </a:extLst>
              </a:tr>
              <a:tr h="634926">
                <a:tc>
                  <a:txBody>
                    <a:bodyPr/>
                    <a:lstStyle/>
                    <a:p>
                      <a:pPr rtl="0" fontAlgn="b"/>
                      <a:r>
                        <a:rPr lang="en-HK" sz="2400" b="1" dirty="0">
                          <a:solidFill>
                            <a:srgbClr val="000000"/>
                          </a:solidFill>
                          <a:effectLst/>
                          <a:latin typeface="Gill Sans MT" panose="020B0502020104020203" pitchFamily="34" charset="0"/>
                        </a:rPr>
                        <a:t>Max</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1</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1</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2</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1</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5</a:t>
                      </a:r>
                    </a:p>
                  </a:txBody>
                  <a:tcPr marL="63500" marR="63500" marT="63500" marB="63500" anchor="b"/>
                </a:tc>
                <a:extLst>
                  <a:ext uri="{0D108BD9-81ED-4DB2-BD59-A6C34878D82A}">
                    <a16:rowId xmlns:a16="http://schemas.microsoft.com/office/drawing/2014/main" val="140639387"/>
                  </a:ext>
                </a:extLst>
              </a:tr>
              <a:tr h="634926">
                <a:tc>
                  <a:txBody>
                    <a:bodyPr/>
                    <a:lstStyle/>
                    <a:p>
                      <a:pPr rtl="0" fontAlgn="b"/>
                      <a:r>
                        <a:rPr lang="en-HK" sz="2400" b="1" dirty="0">
                          <a:solidFill>
                            <a:srgbClr val="000000"/>
                          </a:solidFill>
                          <a:effectLst/>
                          <a:latin typeface="Gill Sans MT" panose="020B0502020104020203" pitchFamily="34" charset="0"/>
                        </a:rPr>
                        <a:t>SD</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0.30</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0.44</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0.73</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0.26</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1.12</a:t>
                      </a:r>
                    </a:p>
                  </a:txBody>
                  <a:tcPr marL="63500" marR="63500" marT="63500" marB="63500" anchor="b"/>
                </a:tc>
                <a:extLst>
                  <a:ext uri="{0D108BD9-81ED-4DB2-BD59-A6C34878D82A}">
                    <a16:rowId xmlns:a16="http://schemas.microsoft.com/office/drawing/2014/main" val="295141727"/>
                  </a:ext>
                </a:extLst>
              </a:tr>
            </a:tbl>
          </a:graphicData>
        </a:graphic>
      </p:graphicFrame>
    </p:spTree>
    <p:extLst>
      <p:ext uri="{BB962C8B-B14F-4D97-AF65-F5344CB8AC3E}">
        <p14:creationId xmlns:p14="http://schemas.microsoft.com/office/powerpoint/2010/main" val="14154995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Assessment Policy and Hints</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3" name="Text Placeholder 2">
            <a:extLst>
              <a:ext uri="{FF2B5EF4-FFF2-40B4-BE49-F238E27FC236}">
                <a16:creationId xmlns:a16="http://schemas.microsoft.com/office/drawing/2014/main" id="{B161272D-C3A9-7227-9F2F-ECB2E34D5B70}"/>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altLang="zh-CN" sz="2600" b="1" dirty="0">
                <a:cs typeface="Helvetica"/>
              </a:rPr>
              <a:t>Overall Assessment</a:t>
            </a:r>
          </a:p>
          <a:p>
            <a:pPr marL="606425" lvl="1" indent="-288925">
              <a:spcBef>
                <a:spcPts val="1200"/>
              </a:spcBef>
              <a:buFont typeface="Wingdings" pitchFamily="2" charset="2"/>
              <a:buChar char="Ø"/>
              <a:defRPr/>
            </a:pP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4 assignments (50%)</a:t>
            </a:r>
          </a:p>
          <a:p>
            <a:pPr marL="606425" lvl="1" indent="-288925">
              <a:spcBef>
                <a:spcPts val="1200"/>
              </a:spcBef>
              <a:buFont typeface="Wingdings" pitchFamily="2" charset="2"/>
              <a:buChar char="Ø"/>
              <a:defRPr/>
            </a:pP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5 </a:t>
            </a:r>
            <a:r>
              <a:rPr lang="en-US" sz="2400" dirty="0">
                <a:cs typeface="Helvetica"/>
              </a:rPr>
              <a:t>u</a:t>
            </a: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reply quizzes (5%) + midterm (5%)</a:t>
            </a:r>
          </a:p>
          <a:p>
            <a:pPr marL="606425" lvl="1" indent="-288925">
              <a:spcBef>
                <a:spcPts val="1200"/>
              </a:spcBef>
              <a:buFont typeface="Wingdings" pitchFamily="2" charset="2"/>
              <a:buChar char="Ø"/>
              <a:defRPr/>
            </a:pPr>
            <a:r>
              <a:rPr lang="en-US" sz="2400" dirty="0">
                <a:cs typeface="Helvetica"/>
              </a:rPr>
              <a:t>Final (40%)</a:t>
            </a:r>
            <a:endPar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a:p>
            <a:pPr marL="288925" indent="-288925">
              <a:spcBef>
                <a:spcPts val="1200"/>
              </a:spcBef>
              <a:buFont typeface="Wingdings" pitchFamily="2" charset="2"/>
              <a:buChar char="Ø"/>
              <a:defRPr/>
            </a:pPr>
            <a:r>
              <a:rPr lang="en-US" altLang="zh-CN" sz="2400" b="1" dirty="0">
                <a:cs typeface="Helvetica"/>
              </a:rPr>
              <a:t>Midterm serves as a wake-up quiz</a:t>
            </a:r>
          </a:p>
          <a:p>
            <a:pPr marL="288925" indent="-288925">
              <a:spcBef>
                <a:spcPts val="1200"/>
              </a:spcBef>
              <a:buFont typeface="Wingdings" pitchFamily="2" charset="2"/>
              <a:buChar char="Ø"/>
              <a:defRPr/>
            </a:pPr>
            <a:r>
              <a:rPr kumimoji="0" lang="en-US" altLang="zh-CN" sz="2400" b="1"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Want to do better?</a:t>
            </a:r>
          </a:p>
          <a:p>
            <a:pPr marL="606425" lvl="1" indent="-288925">
              <a:spcBef>
                <a:spcPts val="1200"/>
              </a:spcBef>
              <a:buFont typeface="Wingdings" pitchFamily="2" charset="2"/>
              <a:buChar char="Ø"/>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Try bonus question in assignments</a:t>
            </a:r>
          </a:p>
          <a:p>
            <a:pPr marL="606425" lvl="1" indent="-288925">
              <a:spcBef>
                <a:spcPts val="1200"/>
              </a:spcBef>
              <a:buFont typeface="Wingdings" pitchFamily="2" charset="2"/>
              <a:buChar char="Ø"/>
              <a:defRPr/>
            </a:pPr>
            <a:r>
              <a:rPr lang="en-US" altLang="zh-CN" sz="2400" dirty="0">
                <a:cs typeface="Helvetica"/>
              </a:rPr>
              <a:t>Don’t miss the following </a:t>
            </a:r>
            <a:r>
              <a:rPr lang="en-US" altLang="zh-CN" sz="2400" dirty="0" err="1">
                <a:cs typeface="Helvetica"/>
              </a:rPr>
              <a:t>ureply</a:t>
            </a:r>
            <a:r>
              <a:rPr lang="en-US" altLang="zh-CN" sz="2400" dirty="0">
                <a:cs typeface="Helvetica"/>
              </a:rPr>
              <a:t> quizzes in tutorial</a:t>
            </a:r>
          </a:p>
          <a:p>
            <a:pPr marL="606425" lvl="1" indent="-288925">
              <a:spcBef>
                <a:spcPts val="1200"/>
              </a:spcBef>
              <a:buFont typeface="Wingdings" pitchFamily="2" charset="2"/>
              <a:buChar char="Ø"/>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Prepare better for final exam</a:t>
            </a:r>
          </a:p>
        </p:txBody>
      </p:sp>
    </p:spTree>
    <p:extLst>
      <p:ext uri="{BB962C8B-B14F-4D97-AF65-F5344CB8AC3E}">
        <p14:creationId xmlns:p14="http://schemas.microsoft.com/office/powerpoint/2010/main" val="226418296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Grade Appeal Policy</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3" name="Text Placeholder 2">
            <a:extLst>
              <a:ext uri="{FF2B5EF4-FFF2-40B4-BE49-F238E27FC236}">
                <a16:creationId xmlns:a16="http://schemas.microsoft.com/office/drawing/2014/main" id="{B161272D-C3A9-7227-9F2F-ECB2E34D5B70}"/>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altLang="zh-CN" sz="2600" b="1" dirty="0">
                <a:cs typeface="Helvetica"/>
              </a:rPr>
              <a:t>Policy</a:t>
            </a:r>
          </a:p>
          <a:p>
            <a:pPr marL="606425" lvl="1" indent="-288925">
              <a:spcBef>
                <a:spcPts val="1200"/>
              </a:spcBef>
              <a:buFont typeface="Wingdings" pitchFamily="2" charset="2"/>
              <a:buChar char="Ø"/>
              <a:defRPr/>
            </a:pP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TODO</a:t>
            </a:r>
          </a:p>
          <a:p>
            <a:pPr marL="288925" indent="-288925">
              <a:spcBef>
                <a:spcPts val="1200"/>
              </a:spcBef>
              <a:buFont typeface="Wingdings" pitchFamily="2" charset="2"/>
              <a:buChar char="Ø"/>
              <a:defRPr/>
            </a:pPr>
            <a:r>
              <a:rPr lang="en-US" altLang="zh-CN" sz="2400" b="1" dirty="0">
                <a:cs typeface="Helvetica"/>
              </a:rPr>
              <a:t>Contact TAs</a:t>
            </a:r>
          </a:p>
          <a:p>
            <a:pPr marL="606425" lvl="1" indent="-288925">
              <a:spcBef>
                <a:spcPts val="1200"/>
              </a:spcBef>
              <a:buFont typeface="Wingdings" pitchFamily="2" charset="2"/>
              <a:buChar char="Ø"/>
              <a:defRPr/>
            </a:pPr>
            <a:r>
              <a:rPr lang="en-US" altLang="zh-CN" sz="2400" dirty="0">
                <a:cs typeface="Helvetica"/>
              </a:rPr>
              <a:t>LI Jianqiang &amp; CHEN </a:t>
            </a:r>
            <a:r>
              <a:rPr lang="en-US" altLang="zh-CN" sz="2400" dirty="0" err="1">
                <a:cs typeface="Helvetica"/>
              </a:rPr>
              <a:t>Yuetao</a:t>
            </a:r>
            <a:endParaRPr lang="en-US" altLang="zh-CN" sz="2400" dirty="0">
              <a:cs typeface="Helvetica"/>
            </a:endParaRPr>
          </a:p>
        </p:txBody>
      </p:sp>
    </p:spTree>
    <p:extLst>
      <p:ext uri="{BB962C8B-B14F-4D97-AF65-F5344CB8AC3E}">
        <p14:creationId xmlns:p14="http://schemas.microsoft.com/office/powerpoint/2010/main" val="149319331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1(a)</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pic>
        <p:nvPicPr>
          <p:cNvPr id="5" name="圖片 4">
            <a:extLst>
              <a:ext uri="{FF2B5EF4-FFF2-40B4-BE49-F238E27FC236}">
                <a16:creationId xmlns:a16="http://schemas.microsoft.com/office/drawing/2014/main" id="{41F10996-45A7-224B-DBE9-2583EF72972C}"/>
              </a:ext>
            </a:extLst>
          </p:cNvPr>
          <p:cNvPicPr>
            <a:picLocks noChangeAspect="1"/>
          </p:cNvPicPr>
          <p:nvPr/>
        </p:nvPicPr>
        <p:blipFill>
          <a:blip r:embed="rId3"/>
          <a:stretch>
            <a:fillRect/>
          </a:stretch>
        </p:blipFill>
        <p:spPr>
          <a:xfrm>
            <a:off x="2388124" y="1218337"/>
            <a:ext cx="8112523" cy="4421325"/>
          </a:xfrm>
          <a:prstGeom prst="rect">
            <a:avLst/>
          </a:prstGeom>
        </p:spPr>
      </p:pic>
      <p:sp>
        <p:nvSpPr>
          <p:cNvPr id="6" name="文本框 30">
            <a:extLst>
              <a:ext uri="{FF2B5EF4-FFF2-40B4-BE49-F238E27FC236}">
                <a16:creationId xmlns:a16="http://schemas.microsoft.com/office/drawing/2014/main" id="{14824D63-9D36-7F96-67CB-798D693398C1}"/>
              </a:ext>
            </a:extLst>
          </p:cNvPr>
          <p:cNvSpPr txBox="1"/>
          <p:nvPr/>
        </p:nvSpPr>
        <p:spPr>
          <a:xfrm>
            <a:off x="76733" y="3149569"/>
            <a:ext cx="2481453" cy="2072362"/>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B:</a:t>
            </a:r>
          </a:p>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The </a:t>
            </a:r>
            <a:r>
              <a:rPr lang="en-US" altLang="zh-CN" sz="2400" b="1" baseline="2495" dirty="0">
                <a:solidFill>
                  <a:schemeClr val="tx1">
                    <a:lumMod val="50000"/>
                  </a:schemeClr>
                </a:solidFill>
                <a:latin typeface="Gill Sans MT" panose="020B0502020104020203" pitchFamily="34" charset="0"/>
                <a:sym typeface="Helvetica"/>
              </a:rPr>
              <a:t>exec() </a:t>
            </a:r>
            <a:r>
              <a:rPr lang="en-US" altLang="zh-CN" sz="2400" baseline="2495" dirty="0">
                <a:solidFill>
                  <a:schemeClr val="tx1">
                    <a:lumMod val="50000"/>
                  </a:schemeClr>
                </a:solidFill>
                <a:latin typeface="Gill Sans MT" panose="020B0502020104020203" pitchFamily="34" charset="0"/>
                <a:sym typeface="Helvetica"/>
              </a:rPr>
              <a:t>functions replaces the current process image with a new program. This means the entire memory space of the process, including the stack, is replaced. </a:t>
            </a:r>
          </a:p>
        </p:txBody>
      </p:sp>
      <p:cxnSp>
        <p:nvCxnSpPr>
          <p:cNvPr id="7" name="直接箭头连接符 31">
            <a:extLst>
              <a:ext uri="{FF2B5EF4-FFF2-40B4-BE49-F238E27FC236}">
                <a16:creationId xmlns:a16="http://schemas.microsoft.com/office/drawing/2014/main" id="{F6BF1B47-96A1-D867-0746-EB098E6CC42B}"/>
              </a:ext>
            </a:extLst>
          </p:cNvPr>
          <p:cNvCxnSpPr>
            <a:cxnSpLocks/>
          </p:cNvCxnSpPr>
          <p:nvPr/>
        </p:nvCxnSpPr>
        <p:spPr>
          <a:xfrm flipV="1">
            <a:off x="2558186" y="3794234"/>
            <a:ext cx="468793" cy="300147"/>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11" name="文本框 4">
            <a:extLst>
              <a:ext uri="{FF2B5EF4-FFF2-40B4-BE49-F238E27FC236}">
                <a16:creationId xmlns:a16="http://schemas.microsoft.com/office/drawing/2014/main" id="{99D8DC3C-D5E2-BFA1-7874-CCE829104617}"/>
              </a:ext>
            </a:extLst>
          </p:cNvPr>
          <p:cNvSpPr txBox="1"/>
          <p:nvPr/>
        </p:nvSpPr>
        <p:spPr>
          <a:xfrm>
            <a:off x="9973937" y="2316906"/>
            <a:ext cx="2141330" cy="1477328"/>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HK" altLang="zh-HK" dirty="0">
                <a:solidFill>
                  <a:srgbClr val="0E0E0E"/>
                </a:solidFill>
                <a:effectLst/>
                <a:latin typeface=".SF NS"/>
              </a:rPr>
              <a:t>C:</a:t>
            </a:r>
            <a:br>
              <a:rPr lang="en-HK" altLang="zh-HK" dirty="0">
                <a:solidFill>
                  <a:srgbClr val="0E0E0E"/>
                </a:solidFill>
                <a:effectLst/>
                <a:latin typeface=".SF NS"/>
              </a:rPr>
            </a:br>
            <a:r>
              <a:rPr lang="en-HK" altLang="zh-HK" dirty="0">
                <a:solidFill>
                  <a:srgbClr val="0E0E0E"/>
                </a:solidFill>
                <a:effectLst/>
                <a:latin typeface=".SF NS"/>
              </a:rPr>
              <a:t>File locks are associated with the </a:t>
            </a:r>
            <a:r>
              <a:rPr lang="en-HK" altLang="zh-HK" b="1" dirty="0">
                <a:solidFill>
                  <a:srgbClr val="0E0E0E"/>
                </a:solidFill>
                <a:effectLst/>
                <a:latin typeface=".SF NS"/>
              </a:rPr>
              <a:t>process’s PID , </a:t>
            </a:r>
            <a:r>
              <a:rPr lang="en-HK" altLang="zh-HK" dirty="0">
                <a:solidFill>
                  <a:srgbClr val="0E0E0E"/>
                </a:solidFill>
                <a:effectLst/>
                <a:latin typeface=".SF NS"/>
              </a:rPr>
              <a:t>not with file descriptors.</a:t>
            </a:r>
          </a:p>
        </p:txBody>
      </p:sp>
      <p:cxnSp>
        <p:nvCxnSpPr>
          <p:cNvPr id="12" name="直接箭头连接符 5">
            <a:extLst>
              <a:ext uri="{FF2B5EF4-FFF2-40B4-BE49-F238E27FC236}">
                <a16:creationId xmlns:a16="http://schemas.microsoft.com/office/drawing/2014/main" id="{97095900-A699-7A89-9036-6ED787763AA5}"/>
              </a:ext>
            </a:extLst>
          </p:cNvPr>
          <p:cNvCxnSpPr>
            <a:cxnSpLocks/>
            <a:stCxn id="11" idx="1"/>
          </p:cNvCxnSpPr>
          <p:nvPr/>
        </p:nvCxnSpPr>
        <p:spPr>
          <a:xfrm flipH="1">
            <a:off x="6805914" y="3055570"/>
            <a:ext cx="3168023" cy="1169189"/>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16" name="文本框 30">
            <a:extLst>
              <a:ext uri="{FF2B5EF4-FFF2-40B4-BE49-F238E27FC236}">
                <a16:creationId xmlns:a16="http://schemas.microsoft.com/office/drawing/2014/main" id="{60ABDEC1-2509-F551-2F4F-1BBBB7732109}"/>
              </a:ext>
            </a:extLst>
          </p:cNvPr>
          <p:cNvSpPr txBox="1"/>
          <p:nvPr/>
        </p:nvSpPr>
        <p:spPr>
          <a:xfrm>
            <a:off x="7863840" y="5044703"/>
            <a:ext cx="3350823" cy="1579920"/>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D:</a:t>
            </a:r>
          </a:p>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dup2() changes where the output is sent, </a:t>
            </a:r>
          </a:p>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but the process can still write to standard output—it will just go to the new location (new file). </a:t>
            </a:r>
          </a:p>
        </p:txBody>
      </p:sp>
      <p:cxnSp>
        <p:nvCxnSpPr>
          <p:cNvPr id="17" name="直接箭头连接符 31">
            <a:extLst>
              <a:ext uri="{FF2B5EF4-FFF2-40B4-BE49-F238E27FC236}">
                <a16:creationId xmlns:a16="http://schemas.microsoft.com/office/drawing/2014/main" id="{14AAD3D6-D842-B830-7816-B52F7BE79C25}"/>
              </a:ext>
            </a:extLst>
          </p:cNvPr>
          <p:cNvCxnSpPr>
            <a:cxnSpLocks/>
            <a:stCxn id="16" idx="1"/>
          </p:cNvCxnSpPr>
          <p:nvPr/>
        </p:nvCxnSpPr>
        <p:spPr>
          <a:xfrm flipH="1" flipV="1">
            <a:off x="6444386" y="5044703"/>
            <a:ext cx="1419454" cy="789960"/>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15775461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1(b)</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pic>
        <p:nvPicPr>
          <p:cNvPr id="5" name="圖片 4">
            <a:extLst>
              <a:ext uri="{FF2B5EF4-FFF2-40B4-BE49-F238E27FC236}">
                <a16:creationId xmlns:a16="http://schemas.microsoft.com/office/drawing/2014/main" id="{53FB03D5-AB09-D37A-9B04-E6C329A24EE3}"/>
              </a:ext>
            </a:extLst>
          </p:cNvPr>
          <p:cNvPicPr>
            <a:picLocks noChangeAspect="1"/>
          </p:cNvPicPr>
          <p:nvPr/>
        </p:nvPicPr>
        <p:blipFill>
          <a:blip r:embed="rId3"/>
          <a:stretch>
            <a:fillRect/>
          </a:stretch>
        </p:blipFill>
        <p:spPr>
          <a:xfrm>
            <a:off x="778882" y="1056603"/>
            <a:ext cx="10634235" cy="3319455"/>
          </a:xfrm>
          <a:prstGeom prst="rect">
            <a:avLst/>
          </a:prstGeom>
        </p:spPr>
      </p:pic>
      <p:sp>
        <p:nvSpPr>
          <p:cNvPr id="7" name="文本框 30">
            <a:extLst>
              <a:ext uri="{FF2B5EF4-FFF2-40B4-BE49-F238E27FC236}">
                <a16:creationId xmlns:a16="http://schemas.microsoft.com/office/drawing/2014/main" id="{0CBF8105-41BA-4233-41C9-4D6B97E2FDF5}"/>
              </a:ext>
            </a:extLst>
          </p:cNvPr>
          <p:cNvSpPr txBox="1"/>
          <p:nvPr/>
        </p:nvSpPr>
        <p:spPr>
          <a:xfrm>
            <a:off x="6411432" y="2358668"/>
            <a:ext cx="4654375" cy="4042132"/>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Explanation</a:t>
            </a:r>
          </a:p>
          <a:p>
            <a:pPr defTabSz="584200" hangingPunct="0"/>
            <a:r>
              <a:rPr lang="en-US" altLang="zh-CN" sz="2400" baseline="2495" dirty="0">
                <a:solidFill>
                  <a:schemeClr val="tx1">
                    <a:lumMod val="50000"/>
                  </a:schemeClr>
                </a:solidFill>
                <a:latin typeface="Gill Sans MT" panose="020B0502020104020203" pitchFamily="34" charset="0"/>
                <a:sym typeface="Helvetica"/>
              </a:rPr>
              <a:t>A: </a:t>
            </a:r>
            <a:r>
              <a:rPr lang="zh-CN" altLang="en-US" sz="2400" baseline="2495" dirty="0">
                <a:solidFill>
                  <a:schemeClr val="tx1">
                    <a:lumMod val="50000"/>
                  </a:schemeClr>
                </a:solidFill>
                <a:latin typeface="Gill Sans MT" panose="020B0502020104020203" pitchFamily="34" charset="0"/>
                <a:sym typeface="Helvetica"/>
              </a:rPr>
              <a:t> </a:t>
            </a:r>
            <a:r>
              <a:rPr lang="en-US" altLang="zh-CN" sz="2400" baseline="2495" dirty="0">
                <a:solidFill>
                  <a:schemeClr val="tx1">
                    <a:lumMod val="50000"/>
                  </a:schemeClr>
                </a:solidFill>
                <a:latin typeface="Gill Sans MT" panose="020B0502020104020203" pitchFamily="34" charset="0"/>
                <a:sym typeface="Helvetica"/>
              </a:rPr>
              <a:t>The heap is a region of a process’s memory used for dynamic memory allocation. It is accessible by all threads of the same process, facilitating data sharing and communication within the process.</a:t>
            </a:r>
          </a:p>
          <a:p>
            <a:pPr defTabSz="584200" hangingPunct="0"/>
            <a:r>
              <a:rPr lang="en-US" altLang="zh-CN" sz="2400" baseline="2495" dirty="0">
                <a:solidFill>
                  <a:schemeClr val="tx1">
                    <a:lumMod val="50000"/>
                  </a:schemeClr>
                </a:solidFill>
                <a:latin typeface="Gill Sans MT" panose="020B0502020104020203" pitchFamily="34" charset="0"/>
                <a:sym typeface="Helvetica"/>
              </a:rPr>
              <a:t>B:</a:t>
            </a:r>
            <a:r>
              <a:rPr lang="zh-CN" altLang="en-US" sz="2400" baseline="2495" dirty="0">
                <a:solidFill>
                  <a:schemeClr val="tx1">
                    <a:lumMod val="50000"/>
                  </a:schemeClr>
                </a:solidFill>
                <a:latin typeface="Gill Sans MT" panose="020B0502020104020203" pitchFamily="34" charset="0"/>
                <a:sym typeface="Helvetica"/>
              </a:rPr>
              <a:t> </a:t>
            </a:r>
            <a:r>
              <a:rPr lang="en-US" altLang="zh-CN" sz="2400" baseline="2495" dirty="0">
                <a:solidFill>
                  <a:schemeClr val="tx1">
                    <a:lumMod val="50000"/>
                  </a:schemeClr>
                </a:solidFill>
                <a:latin typeface="Gill Sans MT" panose="020B0502020104020203" pitchFamily="34" charset="0"/>
                <a:sym typeface="Helvetica"/>
              </a:rPr>
              <a:t>File descriptors are handles used by a process to access files or I/O resources. In a multi-threaded process, all threads share the same set of file descriptors.</a:t>
            </a:r>
          </a:p>
          <a:p>
            <a:pPr defTabSz="584200" hangingPunct="0"/>
            <a:r>
              <a:rPr lang="en-US" altLang="zh-CN" sz="2400" baseline="2495" dirty="0">
                <a:solidFill>
                  <a:schemeClr val="tx1">
                    <a:lumMod val="50000"/>
                  </a:schemeClr>
                </a:solidFill>
                <a:latin typeface="Gill Sans MT" panose="020B0502020104020203" pitchFamily="34" charset="0"/>
                <a:sym typeface="Helvetica"/>
              </a:rPr>
              <a:t>C:</a:t>
            </a:r>
            <a:r>
              <a:rPr lang="zh-CN" altLang="en-US" sz="2400" baseline="2495" dirty="0">
                <a:solidFill>
                  <a:schemeClr val="tx1">
                    <a:lumMod val="50000"/>
                  </a:schemeClr>
                </a:solidFill>
                <a:latin typeface="Gill Sans MT" panose="020B0502020104020203" pitchFamily="34" charset="0"/>
                <a:sym typeface="Helvetica"/>
              </a:rPr>
              <a:t> </a:t>
            </a:r>
            <a:r>
              <a:rPr lang="en-US" altLang="zh-CN" sz="2400" baseline="2495" dirty="0">
                <a:solidFill>
                  <a:schemeClr val="tx1">
                    <a:lumMod val="50000"/>
                  </a:schemeClr>
                </a:solidFill>
                <a:latin typeface="Gill Sans MT" panose="020B0502020104020203" pitchFamily="34" charset="0"/>
                <a:sym typeface="Helvetica"/>
              </a:rPr>
              <a:t>The stack is used to store a thread’s execution history, including function calls, return addresses, and local variables. The stack pointer points to the top of the current thread’s stack.</a:t>
            </a:r>
          </a:p>
          <a:p>
            <a:pPr defTabSz="584200" hangingPunct="0"/>
            <a:r>
              <a:rPr lang="en-US" altLang="zh-CN" sz="2400" baseline="2495" dirty="0">
                <a:solidFill>
                  <a:schemeClr val="tx1">
                    <a:lumMod val="50000"/>
                  </a:schemeClr>
                </a:solidFill>
                <a:latin typeface="Gill Sans MT" panose="020B0502020104020203" pitchFamily="34" charset="0"/>
                <a:sym typeface="Helvetica"/>
              </a:rPr>
              <a:t>D: Global variables are stored in the process’s data segment. </a:t>
            </a:r>
          </a:p>
          <a:p>
            <a:pPr defTabSz="584200" hangingPunct="0"/>
            <a:r>
              <a:rPr lang="en-US" altLang="zh-CN" sz="2400" baseline="2495" dirty="0">
                <a:solidFill>
                  <a:schemeClr val="tx1">
                    <a:lumMod val="50000"/>
                  </a:schemeClr>
                </a:solidFill>
                <a:latin typeface="Gill Sans MT" panose="020B0502020104020203" pitchFamily="34" charset="0"/>
                <a:sym typeface="Helvetica"/>
              </a:rPr>
              <a:t>(You can also refer to page 7-8 in lec4-threads)</a:t>
            </a:r>
          </a:p>
        </p:txBody>
      </p:sp>
    </p:spTree>
    <p:extLst>
      <p:ext uri="{BB962C8B-B14F-4D97-AF65-F5344CB8AC3E}">
        <p14:creationId xmlns:p14="http://schemas.microsoft.com/office/powerpoint/2010/main" val="266660146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2</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pic>
        <p:nvPicPr>
          <p:cNvPr id="5" name="圖片 4">
            <a:extLst>
              <a:ext uri="{FF2B5EF4-FFF2-40B4-BE49-F238E27FC236}">
                <a16:creationId xmlns:a16="http://schemas.microsoft.com/office/drawing/2014/main" id="{684859E8-BCEA-48B6-18FC-BDF076567EE0}"/>
              </a:ext>
            </a:extLst>
          </p:cNvPr>
          <p:cNvPicPr>
            <a:picLocks noChangeAspect="1"/>
          </p:cNvPicPr>
          <p:nvPr/>
        </p:nvPicPr>
        <p:blipFill>
          <a:blip r:embed="rId3"/>
          <a:stretch>
            <a:fillRect/>
          </a:stretch>
        </p:blipFill>
        <p:spPr>
          <a:xfrm>
            <a:off x="6934417" y="1031673"/>
            <a:ext cx="4751704" cy="3072496"/>
          </a:xfrm>
          <a:prstGeom prst="rect">
            <a:avLst/>
          </a:prstGeom>
        </p:spPr>
      </p:pic>
      <p:sp>
        <p:nvSpPr>
          <p:cNvPr id="3" name="Text Placeholder 2">
            <a:extLst>
              <a:ext uri="{FF2B5EF4-FFF2-40B4-BE49-F238E27FC236}">
                <a16:creationId xmlns:a16="http://schemas.microsoft.com/office/drawing/2014/main" id="{B161272D-C3A9-7227-9F2F-ECB2E34D5B70}"/>
              </a:ext>
            </a:extLst>
          </p:cNvPr>
          <p:cNvSpPr>
            <a:spLocks noGrp="1"/>
          </p:cNvSpPr>
          <p:nvPr>
            <p:ph type="body" idx="1"/>
          </p:nvPr>
        </p:nvSpPr>
        <p:spPr>
          <a:xfrm>
            <a:off x="100271" y="1212112"/>
            <a:ext cx="6842789" cy="5348176"/>
          </a:xfrm>
        </p:spPr>
        <p:txBody>
          <a:bodyPr lIns="25400" tIns="25400" rIns="25400" bIns="25400" anchor="t">
            <a:normAutofit fontScale="85000" lnSpcReduction="20000"/>
          </a:bodyPr>
          <a:lstStyle/>
          <a:p>
            <a:pPr marL="0" indent="0">
              <a:buNone/>
              <a:defRPr/>
            </a:pPr>
            <a:r>
              <a:rPr lang="en-US" altLang="zh-CN" sz="2400" b="1" dirty="0">
                <a:cs typeface="Helvetica"/>
              </a:rPr>
              <a:t>A quick review of fork():</a:t>
            </a:r>
          </a:p>
          <a:p>
            <a:pPr marL="288925" indent="-288925">
              <a:buFont typeface="Wingdings" pitchFamily="2" charset="2"/>
              <a:buChar char="Ø"/>
              <a:defRPr/>
            </a:pPr>
            <a:r>
              <a:rPr lang="en-US" altLang="zh-CN" sz="2400" dirty="0">
                <a:cs typeface="Helvetica"/>
              </a:rPr>
              <a:t>The fork() creates a </a:t>
            </a:r>
            <a:r>
              <a:rPr lang="en-US" altLang="zh-CN" sz="2400" dirty="0"/>
              <a:t>new </a:t>
            </a:r>
            <a:r>
              <a:rPr lang="en-US" altLang="zh-CN" sz="2400" dirty="0">
                <a:cs typeface="Helvetica"/>
              </a:rPr>
              <a:t>child  </a:t>
            </a:r>
            <a:r>
              <a:rPr lang="en-US" altLang="zh-CN" sz="2400" dirty="0"/>
              <a:t>process</a:t>
            </a:r>
            <a:r>
              <a:rPr lang="en-US" altLang="zh-CN" sz="2400" dirty="0">
                <a:cs typeface="Helvetica"/>
              </a:rPr>
              <a:t>, by duplicating the parent process. </a:t>
            </a:r>
          </a:p>
          <a:p>
            <a:pPr marL="288925" indent="-288925">
              <a:buFont typeface="Wingdings" pitchFamily="2" charset="2"/>
              <a:buChar char="Ø"/>
              <a:defRPr/>
            </a:pPr>
            <a:r>
              <a:rPr lang="en-US" altLang="zh-CN" sz="2400" dirty="0">
                <a:cs typeface="Helvetica"/>
              </a:rPr>
              <a:t>Child Process Start Point: After a successful fork(), both the parent and child processes continue execution independently from the point immediately following the fork() call.</a:t>
            </a:r>
          </a:p>
          <a:p>
            <a:pPr marL="288925" indent="-288925">
              <a:buFont typeface="Wingdings" pitchFamily="2" charset="2"/>
              <a:buChar char="Ø"/>
              <a:defRPr/>
            </a:pPr>
            <a:r>
              <a:rPr lang="en-US" altLang="zh-CN" sz="2400" dirty="0">
                <a:cs typeface="Helvetica"/>
              </a:rPr>
              <a:t>The fork() function returns different values to the parent and child processes</a:t>
            </a:r>
          </a:p>
          <a:p>
            <a:pPr marL="606425" lvl="2" indent="-288925">
              <a:buFont typeface="Wingdings" pitchFamily="2" charset="2"/>
              <a:buChar char="Ø"/>
              <a:defRPr/>
            </a:pPr>
            <a:r>
              <a:rPr lang="en-HK" altLang="zh-HK" sz="2500" dirty="0"/>
              <a:t>In the Parent Process: Returns the Process ID (PID) of the newly created child process (a positive integer).</a:t>
            </a:r>
          </a:p>
          <a:p>
            <a:pPr marL="606425" lvl="2" indent="-288925">
              <a:buFont typeface="Wingdings" pitchFamily="2" charset="2"/>
              <a:buChar char="Ø"/>
              <a:defRPr/>
            </a:pPr>
            <a:r>
              <a:rPr lang="en-HK" altLang="zh-HK" sz="2500" dirty="0"/>
              <a:t>In the Child Process: Returns 0.</a:t>
            </a:r>
          </a:p>
          <a:p>
            <a:pPr marL="606425" lvl="2" indent="-288925">
              <a:buFont typeface="Wingdings" pitchFamily="2" charset="2"/>
              <a:buChar char="Ø"/>
              <a:defRPr/>
            </a:pPr>
            <a:r>
              <a:rPr lang="en-HK" altLang="zh-HK" sz="2500" dirty="0"/>
              <a:t>On Failure: Returns -1 in the parent process.</a:t>
            </a:r>
          </a:p>
          <a:p>
            <a:pPr marL="606425" lvl="2" indent="-288925">
              <a:buFont typeface="Wingdings" pitchFamily="2" charset="2"/>
              <a:buChar char="Ø"/>
              <a:defRPr/>
            </a:pPr>
            <a:endParaRPr lang="en-HK" altLang="zh-HK" sz="2500" dirty="0"/>
          </a:p>
          <a:p>
            <a:pPr marL="606425" lvl="2" indent="-288925">
              <a:buFont typeface="Wingdings" pitchFamily="2" charset="2"/>
              <a:buChar char="Ø"/>
              <a:defRPr/>
            </a:pPr>
            <a:endParaRPr lang="en-HK" altLang="zh-HK" sz="2500" dirty="0"/>
          </a:p>
          <a:p>
            <a:pPr marL="606425" lvl="2" indent="-288925">
              <a:buFont typeface="Wingdings" pitchFamily="2" charset="2"/>
              <a:buChar char="Ø"/>
              <a:defRPr/>
            </a:pPr>
            <a:endParaRPr lang="en-HK" altLang="zh-HK" sz="2500" dirty="0"/>
          </a:p>
          <a:p>
            <a:pPr marL="288925" lvl="1" indent="-288925">
              <a:buFont typeface="Wingdings" pitchFamily="2" charset="2"/>
              <a:buChar char="Ø"/>
              <a:defRPr/>
            </a:pPr>
            <a:endParaRPr lang="en-US" altLang="zh-CN" sz="2500" dirty="0"/>
          </a:p>
          <a:p>
            <a:pPr marL="288925" indent="-288925">
              <a:buFont typeface="Wingdings" pitchFamily="2" charset="2"/>
              <a:buChar char="Ø"/>
              <a:defRPr/>
            </a:pPr>
            <a:endParaRPr lang="en-US" altLang="zh-CN" sz="2400" dirty="0">
              <a:cs typeface="Helvetica"/>
            </a:endParaRPr>
          </a:p>
          <a:p>
            <a:pPr marL="288925" indent="-288925">
              <a:buFont typeface="Wingdings" pitchFamily="2" charset="2"/>
              <a:buChar char="Ø"/>
              <a:defRPr/>
            </a:pPr>
            <a:endParaRPr lang="en-US" altLang="zh-CN" sz="2400" dirty="0">
              <a:cs typeface="Helvetica"/>
            </a:endParaRPr>
          </a:p>
          <a:p>
            <a:pPr marL="288925" indent="-288925">
              <a:buFont typeface="Wingdings" pitchFamily="2" charset="2"/>
              <a:buChar char="Ø"/>
              <a:defRPr/>
            </a:pPr>
            <a:endParaRPr lang="en-US" altLang="zh-CN" sz="2400" dirty="0">
              <a:cs typeface="Helvetica"/>
            </a:endParaRPr>
          </a:p>
        </p:txBody>
      </p:sp>
      <p:pic>
        <p:nvPicPr>
          <p:cNvPr id="6" name="圖片 5">
            <a:extLst>
              <a:ext uri="{FF2B5EF4-FFF2-40B4-BE49-F238E27FC236}">
                <a16:creationId xmlns:a16="http://schemas.microsoft.com/office/drawing/2014/main" id="{2186DCAD-55FF-55B8-5297-2C832B13166F}"/>
              </a:ext>
            </a:extLst>
          </p:cNvPr>
          <p:cNvPicPr>
            <a:picLocks noChangeAspect="1"/>
          </p:cNvPicPr>
          <p:nvPr/>
        </p:nvPicPr>
        <p:blipFill>
          <a:blip r:embed="rId4"/>
          <a:stretch>
            <a:fillRect/>
          </a:stretch>
        </p:blipFill>
        <p:spPr>
          <a:xfrm>
            <a:off x="7488034" y="3992526"/>
            <a:ext cx="4198087" cy="2274600"/>
          </a:xfrm>
          <a:prstGeom prst="rect">
            <a:avLst/>
          </a:prstGeom>
        </p:spPr>
      </p:pic>
    </p:spTree>
    <p:extLst>
      <p:ext uri="{BB962C8B-B14F-4D97-AF65-F5344CB8AC3E}">
        <p14:creationId xmlns:p14="http://schemas.microsoft.com/office/powerpoint/2010/main" val="2777384990"/>
      </p:ext>
    </p:extLst>
  </p:cSld>
  <p:clrMapOvr>
    <a:masterClrMapping/>
  </p:clrMapOvr>
  <p:transition spd="med"/>
</p:sld>
</file>

<file path=ppt/theme/theme1.xml><?xml version="1.0" encoding="utf-8"?>
<a:theme xmlns:a="http://schemas.openxmlformats.org/drawingml/2006/main" name="White">
  <a:themeElements>
    <a:clrScheme name="White">
      <a:dk1>
        <a:srgbClr val="5E5E5E"/>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E00"/>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_3150-revis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기본 디자인">
      <a:majorFont>
        <a:latin typeface="HY견고딕"/>
        <a:ea typeface="HY견고딕"/>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lIns="252000" rtlCol="0" anchor="ctr"/>
      <a:lstStyle>
        <a:defPPr>
          <a:defRPr sz="1600" dirty="0" smtClean="0">
            <a:solidFill>
              <a:srgbClr val="00B050"/>
            </a:solidFill>
            <a:latin typeface="Courier New" pitchFamily="49" charset="0"/>
            <a:ea typeface="맑은 고딕" pitchFamily="50" charset="-127"/>
            <a:cs typeface="Courier New" pitchFamily="49" charset="0"/>
          </a:defRPr>
        </a:defPPr>
      </a:lstStyle>
      <a:style>
        <a:lnRef idx="3">
          <a:schemeClr val="lt1"/>
        </a:lnRef>
        <a:fillRef idx="1">
          <a:schemeClr val="accent1"/>
        </a:fillRef>
        <a:effectRef idx="1">
          <a:schemeClr val="accent1"/>
        </a:effectRef>
        <a:fontRef idx="minor">
          <a:schemeClr val="lt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150-revised" id="{72E33548-5CDA-544A-B5F4-E210C371BE6B}" vid="{AFAE12A1-A27E-B74F-B116-16CE6FFB8377}"/>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2760</TotalTime>
  <Words>3022</Words>
  <Application>Microsoft Office PowerPoint</Application>
  <PresentationFormat>宽屏</PresentationFormat>
  <Paragraphs>438</Paragraphs>
  <Slides>21</Slides>
  <Notes>19</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21</vt:i4>
      </vt:variant>
    </vt:vector>
  </HeadingPairs>
  <TitlesOfParts>
    <vt:vector size="39" baseType="lpstr">
      <vt:lpstr>.AppleSystemUIFontMonospaced</vt:lpstr>
      <vt:lpstr>.SF NS</vt:lpstr>
      <vt:lpstr>Gulim</vt:lpstr>
      <vt:lpstr>Helvetica Light</vt:lpstr>
      <vt:lpstr>Helvetica Neue</vt:lpstr>
      <vt:lpstr>Helvetica Neue Light</vt:lpstr>
      <vt:lpstr>HY견고딕</vt:lpstr>
      <vt:lpstr>Malgun Gothic</vt:lpstr>
      <vt:lpstr>Malgun Gothic</vt:lpstr>
      <vt:lpstr>Arial</vt:lpstr>
      <vt:lpstr>Calibri</vt:lpstr>
      <vt:lpstr>Consolas</vt:lpstr>
      <vt:lpstr>Courier New</vt:lpstr>
      <vt:lpstr>Gill Sans MT</vt:lpstr>
      <vt:lpstr>Helvetica</vt:lpstr>
      <vt:lpstr>Wingdings</vt:lpstr>
      <vt:lpstr>White</vt:lpstr>
      <vt:lpstr>2_3150-revised</vt:lpstr>
      <vt:lpstr>PowerPoint 演示文稿</vt:lpstr>
      <vt:lpstr>Reminder</vt:lpstr>
      <vt:lpstr>Quick Solution Check</vt:lpstr>
      <vt:lpstr>Midterm Result Overview</vt:lpstr>
      <vt:lpstr>Assessment Policy and Hints</vt:lpstr>
      <vt:lpstr>Grade Appeal Policy</vt:lpstr>
      <vt:lpstr>Question 1(a)</vt:lpstr>
      <vt:lpstr>Question 1(b)</vt:lpstr>
      <vt:lpstr>Question 2</vt:lpstr>
      <vt:lpstr>Question 2(cont.)</vt:lpstr>
      <vt:lpstr>Question 3</vt:lpstr>
      <vt:lpstr>Recap: pthread_cond_wait (from T05)</vt:lpstr>
      <vt:lpstr>Recap: pthread_cond_signal (from T05)</vt:lpstr>
      <vt:lpstr>Question 3 Solution</vt:lpstr>
      <vt:lpstr>Question 3 Wrong Answer</vt:lpstr>
      <vt:lpstr>Question 3 Wrong Answer</vt:lpstr>
      <vt:lpstr>Question 4</vt:lpstr>
      <vt:lpstr>Recap: sem_wait (from lec7)</vt:lpstr>
      <vt:lpstr>Recap: sem_post (from lec7)</vt:lpstr>
      <vt:lpstr>Question 4 Solution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Jianqiang</dc:creator>
  <cp:lastModifiedBy>LI, Jianqiang</cp:lastModifiedBy>
  <cp:revision>33</cp:revision>
  <dcterms:created xsi:type="dcterms:W3CDTF">2023-01-06T06:17:44Z</dcterms:created>
  <dcterms:modified xsi:type="dcterms:W3CDTF">2024-10-22T04:48:21Z</dcterms:modified>
</cp:coreProperties>
</file>