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1" r:id="rId2"/>
    <p:sldId id="312" r:id="rId3"/>
    <p:sldId id="283" r:id="rId4"/>
    <p:sldId id="304" r:id="rId5"/>
    <p:sldId id="314" r:id="rId6"/>
    <p:sldId id="310" r:id="rId7"/>
    <p:sldId id="315" r:id="rId8"/>
    <p:sldId id="316" r:id="rId9"/>
    <p:sldId id="317" r:id="rId10"/>
    <p:sldId id="306" r:id="rId11"/>
    <p:sldId id="313" r:id="rId12"/>
    <p:sldId id="318" r:id="rId13"/>
    <p:sldId id="289" r:id="rId14"/>
    <p:sldId id="320" r:id="rId15"/>
    <p:sldId id="319" r:id="rId16"/>
    <p:sldId id="309" r:id="rId17"/>
    <p:sldId id="321" r:id="rId18"/>
    <p:sldId id="322" r:id="rId19"/>
    <p:sldId id="323" r:id="rId20"/>
    <p:sldId id="324" r:id="rId21"/>
    <p:sldId id="325" r:id="rId22"/>
    <p:sldId id="307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6831F4-73F0-4B2A-9E99-CFE60BABC8FC}" v="181" dt="2023-02-15T08:54:15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 Shaofeng" userId="16cc59afe9483dd5" providerId="LiveId" clId="{086831F4-73F0-4B2A-9E99-CFE60BABC8FC}"/>
    <pc:docChg chg="undo custSel addSld delSld modSld sldOrd">
      <pc:chgData name="Wu Shaofeng" userId="16cc59afe9483dd5" providerId="LiveId" clId="{086831F4-73F0-4B2A-9E99-CFE60BABC8FC}" dt="2023-02-15T08:54:18.342" v="1150" actId="1076"/>
      <pc:docMkLst>
        <pc:docMk/>
      </pc:docMkLst>
      <pc:sldChg chg="modSp mod">
        <pc:chgData name="Wu Shaofeng" userId="16cc59afe9483dd5" providerId="LiveId" clId="{086831F4-73F0-4B2A-9E99-CFE60BABC8FC}" dt="2023-02-15T08:53:58.641" v="1148" actId="20577"/>
        <pc:sldMkLst>
          <pc:docMk/>
          <pc:sldMk cId="3989273170" sldId="283"/>
        </pc:sldMkLst>
        <pc:spChg chg="mod">
          <ac:chgData name="Wu Shaofeng" userId="16cc59afe9483dd5" providerId="LiveId" clId="{086831F4-73F0-4B2A-9E99-CFE60BABC8FC}" dt="2023-02-15T08:53:58.641" v="1148" actId="20577"/>
          <ac:spMkLst>
            <pc:docMk/>
            <pc:sldMk cId="3989273170" sldId="283"/>
            <ac:spMk id="3" creationId="{C9CF56E3-9650-2A84-69E6-07F31B846A47}"/>
          </ac:spMkLst>
        </pc:spChg>
      </pc:sldChg>
      <pc:sldChg chg="modSp mod">
        <pc:chgData name="Wu Shaofeng" userId="16cc59afe9483dd5" providerId="LiveId" clId="{086831F4-73F0-4B2A-9E99-CFE60BABC8FC}" dt="2023-02-15T07:48:35.336" v="90" actId="113"/>
        <pc:sldMkLst>
          <pc:docMk/>
          <pc:sldMk cId="3636389437" sldId="304"/>
        </pc:sldMkLst>
        <pc:spChg chg="mod">
          <ac:chgData name="Wu Shaofeng" userId="16cc59afe9483dd5" providerId="LiveId" clId="{086831F4-73F0-4B2A-9E99-CFE60BABC8FC}" dt="2023-02-15T07:48:35.336" v="90" actId="113"/>
          <ac:spMkLst>
            <pc:docMk/>
            <pc:sldMk cId="3636389437" sldId="304"/>
            <ac:spMk id="6" creationId="{8EBC1EB5-CC0B-4B28-8C34-2A8CC3BD4C49}"/>
          </ac:spMkLst>
        </pc:spChg>
      </pc:sldChg>
      <pc:sldChg chg="delSp modSp del mod">
        <pc:chgData name="Wu Shaofeng" userId="16cc59afe9483dd5" providerId="LiveId" clId="{086831F4-73F0-4B2A-9E99-CFE60BABC8FC}" dt="2023-02-15T08:39:58.168" v="1120" actId="47"/>
        <pc:sldMkLst>
          <pc:docMk/>
          <pc:sldMk cId="2927651869" sldId="305"/>
        </pc:sldMkLst>
        <pc:spChg chg="del mod">
          <ac:chgData name="Wu Shaofeng" userId="16cc59afe9483dd5" providerId="LiveId" clId="{086831F4-73F0-4B2A-9E99-CFE60BABC8FC}" dt="2023-02-15T08:29:04.526" v="1024" actId="21"/>
          <ac:spMkLst>
            <pc:docMk/>
            <pc:sldMk cId="2927651869" sldId="305"/>
            <ac:spMk id="10" creationId="{121AB99F-C25D-0857-E552-02E67A14674F}"/>
          </ac:spMkLst>
        </pc:spChg>
      </pc:sldChg>
      <pc:sldChg chg="delSp modSp mod">
        <pc:chgData name="Wu Shaofeng" userId="16cc59afe9483dd5" providerId="LiveId" clId="{086831F4-73F0-4B2A-9E99-CFE60BABC8FC}" dt="2023-02-15T08:27:44.974" v="1022" actId="1076"/>
        <pc:sldMkLst>
          <pc:docMk/>
          <pc:sldMk cId="4026226368" sldId="306"/>
        </pc:sldMkLst>
        <pc:spChg chg="del">
          <ac:chgData name="Wu Shaofeng" userId="16cc59afe9483dd5" providerId="LiveId" clId="{086831F4-73F0-4B2A-9E99-CFE60BABC8FC}" dt="2023-02-15T08:27:21.611" v="1014" actId="478"/>
          <ac:spMkLst>
            <pc:docMk/>
            <pc:sldMk cId="4026226368" sldId="306"/>
            <ac:spMk id="6" creationId="{8EBC1EB5-CC0B-4B28-8C34-2A8CC3BD4C49}"/>
          </ac:spMkLst>
        </pc:spChg>
        <pc:spChg chg="mod">
          <ac:chgData name="Wu Shaofeng" userId="16cc59afe9483dd5" providerId="LiveId" clId="{086831F4-73F0-4B2A-9E99-CFE60BABC8FC}" dt="2023-02-15T08:27:44.974" v="1022" actId="1076"/>
          <ac:spMkLst>
            <pc:docMk/>
            <pc:sldMk cId="4026226368" sldId="306"/>
            <ac:spMk id="10" creationId="{121AB99F-C25D-0857-E552-02E67A14674F}"/>
          </ac:spMkLst>
        </pc:spChg>
      </pc:sldChg>
      <pc:sldChg chg="modSp mod">
        <pc:chgData name="Wu Shaofeng" userId="16cc59afe9483dd5" providerId="LiveId" clId="{086831F4-73F0-4B2A-9E99-CFE60BABC8FC}" dt="2023-02-15T08:19:50.748" v="780" actId="1076"/>
        <pc:sldMkLst>
          <pc:docMk/>
          <pc:sldMk cId="3539225801" sldId="310"/>
        </pc:sldMkLst>
        <pc:spChg chg="mod">
          <ac:chgData name="Wu Shaofeng" userId="16cc59afe9483dd5" providerId="LiveId" clId="{086831F4-73F0-4B2A-9E99-CFE60BABC8FC}" dt="2023-02-15T08:01:04.765" v="461" actId="20577"/>
          <ac:spMkLst>
            <pc:docMk/>
            <pc:sldMk cId="3539225801" sldId="310"/>
            <ac:spMk id="6" creationId="{8EBC1EB5-CC0B-4B28-8C34-2A8CC3BD4C49}"/>
          </ac:spMkLst>
        </pc:spChg>
        <pc:spChg chg="mod">
          <ac:chgData name="Wu Shaofeng" userId="16cc59afe9483dd5" providerId="LiveId" clId="{086831F4-73F0-4B2A-9E99-CFE60BABC8FC}" dt="2023-02-15T08:19:50.748" v="780" actId="1076"/>
          <ac:spMkLst>
            <pc:docMk/>
            <pc:sldMk cId="3539225801" sldId="310"/>
            <ac:spMk id="10" creationId="{121AB99F-C25D-0857-E552-02E67A14674F}"/>
          </ac:spMkLst>
        </pc:spChg>
      </pc:sldChg>
      <pc:sldChg chg="addSp delSp modSp del mod">
        <pc:chgData name="Wu Shaofeng" userId="16cc59afe9483dd5" providerId="LiveId" clId="{086831F4-73F0-4B2A-9E99-CFE60BABC8FC}" dt="2023-02-15T08:27:09.908" v="1011" actId="47"/>
        <pc:sldMkLst>
          <pc:docMk/>
          <pc:sldMk cId="1074606415" sldId="311"/>
        </pc:sldMkLst>
        <pc:spChg chg="add del">
          <ac:chgData name="Wu Shaofeng" userId="16cc59afe9483dd5" providerId="LiveId" clId="{086831F4-73F0-4B2A-9E99-CFE60BABC8FC}" dt="2023-02-15T08:12:21.430" v="605" actId="478"/>
          <ac:spMkLst>
            <pc:docMk/>
            <pc:sldMk cId="1074606415" sldId="311"/>
            <ac:spMk id="6" creationId="{8EBC1EB5-CC0B-4B28-8C34-2A8CC3BD4C49}"/>
          </ac:spMkLst>
        </pc:spChg>
        <pc:spChg chg="del mod">
          <ac:chgData name="Wu Shaofeng" userId="16cc59afe9483dd5" providerId="LiveId" clId="{086831F4-73F0-4B2A-9E99-CFE60BABC8FC}" dt="2023-02-15T08:01:50.775" v="468"/>
          <ac:spMkLst>
            <pc:docMk/>
            <pc:sldMk cId="1074606415" sldId="311"/>
            <ac:spMk id="10" creationId="{121AB99F-C25D-0857-E552-02E67A14674F}"/>
          </ac:spMkLst>
        </pc:spChg>
        <pc:graphicFrameChg chg="add del mod">
          <ac:chgData name="Wu Shaofeng" userId="16cc59afe9483dd5" providerId="LiveId" clId="{086831F4-73F0-4B2A-9E99-CFE60BABC8FC}" dt="2023-02-15T08:12:29.524" v="607"/>
          <ac:graphicFrameMkLst>
            <pc:docMk/>
            <pc:sldMk cId="1074606415" sldId="311"/>
            <ac:graphicFrameMk id="3" creationId="{C29691FB-F08B-13AD-7155-3D605A183F78}"/>
          </ac:graphicFrameMkLst>
        </pc:graphicFrameChg>
        <pc:graphicFrameChg chg="add del mod">
          <ac:chgData name="Wu Shaofeng" userId="16cc59afe9483dd5" providerId="LiveId" clId="{086831F4-73F0-4B2A-9E99-CFE60BABC8FC}" dt="2023-02-15T08:12:29.524" v="607"/>
          <ac:graphicFrameMkLst>
            <pc:docMk/>
            <pc:sldMk cId="1074606415" sldId="311"/>
            <ac:graphicFrameMk id="5" creationId="{08B33CA6-F460-359B-F99D-8878C537CA11}"/>
          </ac:graphicFrameMkLst>
        </pc:graphicFrameChg>
        <pc:graphicFrameChg chg="add del mod">
          <ac:chgData name="Wu Shaofeng" userId="16cc59afe9483dd5" providerId="LiveId" clId="{086831F4-73F0-4B2A-9E99-CFE60BABC8FC}" dt="2023-02-15T08:12:29.524" v="607"/>
          <ac:graphicFrameMkLst>
            <pc:docMk/>
            <pc:sldMk cId="1074606415" sldId="311"/>
            <ac:graphicFrameMk id="7" creationId="{ACAF41E0-CD3B-BBDB-5F07-80D9BEEA2F97}"/>
          </ac:graphicFrameMkLst>
        </pc:graphicFrameChg>
        <pc:graphicFrameChg chg="add del mod">
          <ac:chgData name="Wu Shaofeng" userId="16cc59afe9483dd5" providerId="LiveId" clId="{086831F4-73F0-4B2A-9E99-CFE60BABC8FC}" dt="2023-02-15T08:12:20.517" v="603"/>
          <ac:graphicFrameMkLst>
            <pc:docMk/>
            <pc:sldMk cId="1074606415" sldId="311"/>
            <ac:graphicFrameMk id="9" creationId="{FBE9A88E-899D-C8D9-6C47-1A0D171E1BD9}"/>
          </ac:graphicFrameMkLst>
        </pc:graphicFrameChg>
        <pc:graphicFrameChg chg="add del mod">
          <ac:chgData name="Wu Shaofeng" userId="16cc59afe9483dd5" providerId="LiveId" clId="{086831F4-73F0-4B2A-9E99-CFE60BABC8FC}" dt="2023-02-15T08:12:20.517" v="603"/>
          <ac:graphicFrameMkLst>
            <pc:docMk/>
            <pc:sldMk cId="1074606415" sldId="311"/>
            <ac:graphicFrameMk id="11" creationId="{24FAB439-3E75-3E84-09BE-0F0549BC5FDF}"/>
          </ac:graphicFrameMkLst>
        </pc:graphicFrameChg>
        <pc:graphicFrameChg chg="add del mod">
          <ac:chgData name="Wu Shaofeng" userId="16cc59afe9483dd5" providerId="LiveId" clId="{086831F4-73F0-4B2A-9E99-CFE60BABC8FC}" dt="2023-02-15T08:12:20.517" v="603"/>
          <ac:graphicFrameMkLst>
            <pc:docMk/>
            <pc:sldMk cId="1074606415" sldId="311"/>
            <ac:graphicFrameMk id="12" creationId="{8BC0A09B-46D1-07FA-E152-CD14858B1150}"/>
          </ac:graphicFrameMkLst>
        </pc:graphicFrameChg>
        <pc:picChg chg="add del mod">
          <ac:chgData name="Wu Shaofeng" userId="16cc59afe9483dd5" providerId="LiveId" clId="{086831F4-73F0-4B2A-9E99-CFE60BABC8FC}" dt="2023-02-15T08:12:29.524" v="607"/>
          <ac:picMkLst>
            <pc:docMk/>
            <pc:sldMk cId="1074606415" sldId="311"/>
            <ac:picMk id="2" creationId="{98B611A1-D77A-B30A-BDD5-E83CB37E0E17}"/>
          </ac:picMkLst>
        </pc:picChg>
        <pc:picChg chg="add del mod">
          <ac:chgData name="Wu Shaofeng" userId="16cc59afe9483dd5" providerId="LiveId" clId="{086831F4-73F0-4B2A-9E99-CFE60BABC8FC}" dt="2023-02-15T08:12:20.517" v="603"/>
          <ac:picMkLst>
            <pc:docMk/>
            <pc:sldMk cId="1074606415" sldId="311"/>
            <ac:picMk id="8" creationId="{F9EAC0A6-7ED7-EF1C-428E-12A6E5758C57}"/>
          </ac:picMkLst>
        </pc:picChg>
      </pc:sldChg>
      <pc:sldChg chg="modSp mod">
        <pc:chgData name="Wu Shaofeng" userId="16cc59afe9483dd5" providerId="LiveId" clId="{086831F4-73F0-4B2A-9E99-CFE60BABC8FC}" dt="2023-02-15T08:51:31.523" v="1143" actId="113"/>
        <pc:sldMkLst>
          <pc:docMk/>
          <pc:sldMk cId="3194260040" sldId="312"/>
        </pc:sldMkLst>
        <pc:spChg chg="mod">
          <ac:chgData name="Wu Shaofeng" userId="16cc59afe9483dd5" providerId="LiveId" clId="{086831F4-73F0-4B2A-9E99-CFE60BABC8FC}" dt="2023-02-15T08:51:31.523" v="1143" actId="113"/>
          <ac:spMkLst>
            <pc:docMk/>
            <pc:sldMk cId="3194260040" sldId="312"/>
            <ac:spMk id="3" creationId="{C9CF56E3-9650-2A84-69E6-07F31B846A47}"/>
          </ac:spMkLst>
        </pc:spChg>
      </pc:sldChg>
      <pc:sldChg chg="addSp delSp modSp mod">
        <pc:chgData name="Wu Shaofeng" userId="16cc59afe9483dd5" providerId="LiveId" clId="{086831F4-73F0-4B2A-9E99-CFE60BABC8FC}" dt="2023-02-15T08:39:32.890" v="1119" actId="1076"/>
        <pc:sldMkLst>
          <pc:docMk/>
          <pc:sldMk cId="837519824" sldId="313"/>
        </pc:sldMkLst>
        <pc:spChg chg="add del mod">
          <ac:chgData name="Wu Shaofeng" userId="16cc59afe9483dd5" providerId="LiveId" clId="{086831F4-73F0-4B2A-9E99-CFE60BABC8FC}" dt="2023-02-15T08:29:13.048" v="1034"/>
          <ac:spMkLst>
            <pc:docMk/>
            <pc:sldMk cId="837519824" sldId="313"/>
            <ac:spMk id="2" creationId="{19DE5866-FA4C-8D6C-877D-81EA525A908A}"/>
          </ac:spMkLst>
        </pc:spChg>
        <pc:spChg chg="add mod">
          <ac:chgData name="Wu Shaofeng" userId="16cc59afe9483dd5" providerId="LiveId" clId="{086831F4-73F0-4B2A-9E99-CFE60BABC8FC}" dt="2023-02-15T08:39:32.890" v="1119" actId="1076"/>
          <ac:spMkLst>
            <pc:docMk/>
            <pc:sldMk cId="837519824" sldId="313"/>
            <ac:spMk id="3" creationId="{68A7B00B-8412-FD89-C057-F6A117D90D09}"/>
          </ac:spMkLst>
        </pc:spChg>
        <pc:spChg chg="add del mod">
          <ac:chgData name="Wu Shaofeng" userId="16cc59afe9483dd5" providerId="LiveId" clId="{086831F4-73F0-4B2A-9E99-CFE60BABC8FC}" dt="2023-02-15T08:39:02.643" v="1109" actId="20577"/>
          <ac:spMkLst>
            <pc:docMk/>
            <pc:sldMk cId="837519824" sldId="313"/>
            <ac:spMk id="6" creationId="{8EBC1EB5-CC0B-4B28-8C34-2A8CC3BD4C49}"/>
          </ac:spMkLst>
        </pc:spChg>
        <pc:spChg chg="mod">
          <ac:chgData name="Wu Shaofeng" userId="16cc59afe9483dd5" providerId="LiveId" clId="{086831F4-73F0-4B2A-9E99-CFE60BABC8FC}" dt="2023-02-15T08:29:12.715" v="1032" actId="5793"/>
          <ac:spMkLst>
            <pc:docMk/>
            <pc:sldMk cId="837519824" sldId="313"/>
            <ac:spMk id="10" creationId="{121AB99F-C25D-0857-E552-02E67A14674F}"/>
          </ac:spMkLst>
        </pc:spChg>
      </pc:sldChg>
      <pc:sldChg chg="modSp add mod">
        <pc:chgData name="Wu Shaofeng" userId="16cc59afe9483dd5" providerId="LiveId" clId="{086831F4-73F0-4B2A-9E99-CFE60BABC8FC}" dt="2023-02-15T07:53:28.724" v="124" actId="20577"/>
        <pc:sldMkLst>
          <pc:docMk/>
          <pc:sldMk cId="2690971255" sldId="314"/>
        </pc:sldMkLst>
        <pc:spChg chg="mod">
          <ac:chgData name="Wu Shaofeng" userId="16cc59afe9483dd5" providerId="LiveId" clId="{086831F4-73F0-4B2A-9E99-CFE60BABC8FC}" dt="2023-02-15T07:53:28.724" v="124" actId="20577"/>
          <ac:spMkLst>
            <pc:docMk/>
            <pc:sldMk cId="2690971255" sldId="314"/>
            <ac:spMk id="6" creationId="{8EBC1EB5-CC0B-4B28-8C34-2A8CC3BD4C49}"/>
          </ac:spMkLst>
        </pc:spChg>
        <pc:spChg chg="mod">
          <ac:chgData name="Wu Shaofeng" userId="16cc59afe9483dd5" providerId="LiveId" clId="{086831F4-73F0-4B2A-9E99-CFE60BABC8FC}" dt="2023-02-15T07:49:57.696" v="92" actId="20577"/>
          <ac:spMkLst>
            <pc:docMk/>
            <pc:sldMk cId="2690971255" sldId="314"/>
            <ac:spMk id="10" creationId="{121AB99F-C25D-0857-E552-02E67A14674F}"/>
          </ac:spMkLst>
        </pc:spChg>
      </pc:sldChg>
      <pc:sldChg chg="addSp delSp modSp add mod">
        <pc:chgData name="Wu Shaofeng" userId="16cc59afe9483dd5" providerId="LiveId" clId="{086831F4-73F0-4B2A-9E99-CFE60BABC8FC}" dt="2023-02-15T08:54:18.342" v="1150" actId="1076"/>
        <pc:sldMkLst>
          <pc:docMk/>
          <pc:sldMk cId="1643051224" sldId="315"/>
        </pc:sldMkLst>
        <pc:spChg chg="add mod">
          <ac:chgData name="Wu Shaofeng" userId="16cc59afe9483dd5" providerId="LiveId" clId="{086831F4-73F0-4B2A-9E99-CFE60BABC8FC}" dt="2023-02-15T08:02:35.484" v="497" actId="1036"/>
          <ac:spMkLst>
            <pc:docMk/>
            <pc:sldMk cId="1643051224" sldId="315"/>
            <ac:spMk id="2" creationId="{14BA0E67-A038-A117-7C06-BE8C0629CF11}"/>
          </ac:spMkLst>
        </pc:spChg>
        <pc:spChg chg="add mod">
          <ac:chgData name="Wu Shaofeng" userId="16cc59afe9483dd5" providerId="LiveId" clId="{086831F4-73F0-4B2A-9E99-CFE60BABC8FC}" dt="2023-02-15T08:02:48.923" v="517" actId="1076"/>
          <ac:spMkLst>
            <pc:docMk/>
            <pc:sldMk cId="1643051224" sldId="315"/>
            <ac:spMk id="3" creationId="{60B83806-B736-F60A-3AA7-EDB60631FD2A}"/>
          </ac:spMkLst>
        </pc:spChg>
        <pc:spChg chg="mod">
          <ac:chgData name="Wu Shaofeng" userId="16cc59afe9483dd5" providerId="LiveId" clId="{086831F4-73F0-4B2A-9E99-CFE60BABC8FC}" dt="2023-02-15T08:02:53.878" v="521" actId="20577"/>
          <ac:spMkLst>
            <pc:docMk/>
            <pc:sldMk cId="1643051224" sldId="315"/>
            <ac:spMk id="6" creationId="{8EBC1EB5-CC0B-4B28-8C34-2A8CC3BD4C49}"/>
          </ac:spMkLst>
        </pc:spChg>
        <pc:spChg chg="mod">
          <ac:chgData name="Wu Shaofeng" userId="16cc59afe9483dd5" providerId="LiveId" clId="{086831F4-73F0-4B2A-9E99-CFE60BABC8FC}" dt="2023-02-15T08:54:18.342" v="1150" actId="1076"/>
          <ac:spMkLst>
            <pc:docMk/>
            <pc:sldMk cId="1643051224" sldId="315"/>
            <ac:spMk id="10" creationId="{121AB99F-C25D-0857-E552-02E67A14674F}"/>
          </ac:spMkLst>
        </pc:spChg>
        <pc:graphicFrameChg chg="add del mod modGraphic">
          <ac:chgData name="Wu Shaofeng" userId="16cc59afe9483dd5" providerId="LiveId" clId="{086831F4-73F0-4B2A-9E99-CFE60BABC8FC}" dt="2023-02-15T08:54:15.730" v="1149" actId="478"/>
          <ac:graphicFrameMkLst>
            <pc:docMk/>
            <pc:sldMk cId="1643051224" sldId="315"/>
            <ac:graphicFrameMk id="7" creationId="{D398DD8F-00FC-28B1-82F1-3B4E9EC22A86}"/>
          </ac:graphicFrameMkLst>
        </pc:graphicFrameChg>
        <pc:graphicFrameChg chg="add del mod">
          <ac:chgData name="Wu Shaofeng" userId="16cc59afe9483dd5" providerId="LiveId" clId="{086831F4-73F0-4B2A-9E99-CFE60BABC8FC}" dt="2023-02-15T08:54:15.730" v="1149" actId="478"/>
          <ac:graphicFrameMkLst>
            <pc:docMk/>
            <pc:sldMk cId="1643051224" sldId="315"/>
            <ac:graphicFrameMk id="8" creationId="{B9BEEA00-D98D-CD0E-B006-84D4C434152F}"/>
          </ac:graphicFrameMkLst>
        </pc:graphicFrameChg>
        <pc:graphicFrameChg chg="add del mod">
          <ac:chgData name="Wu Shaofeng" userId="16cc59afe9483dd5" providerId="LiveId" clId="{086831F4-73F0-4B2A-9E99-CFE60BABC8FC}" dt="2023-02-15T08:54:15.730" v="1149" actId="478"/>
          <ac:graphicFrameMkLst>
            <pc:docMk/>
            <pc:sldMk cId="1643051224" sldId="315"/>
            <ac:graphicFrameMk id="9" creationId="{8229DC4A-6DFB-4681-8821-AF5AA3070CB9}"/>
          </ac:graphicFrameMkLst>
        </pc:graphicFrameChg>
        <pc:picChg chg="add del mod">
          <ac:chgData name="Wu Shaofeng" userId="16cc59afe9483dd5" providerId="LiveId" clId="{086831F4-73F0-4B2A-9E99-CFE60BABC8FC}" dt="2023-02-15T08:54:15.730" v="1149" actId="478"/>
          <ac:picMkLst>
            <pc:docMk/>
            <pc:sldMk cId="1643051224" sldId="315"/>
            <ac:picMk id="5" creationId="{D210C5BB-E543-1732-DA6C-8AAE44DE9E56}"/>
          </ac:picMkLst>
        </pc:picChg>
      </pc:sldChg>
      <pc:sldChg chg="addSp delSp modSp add mod ord">
        <pc:chgData name="Wu Shaofeng" userId="16cc59afe9483dd5" providerId="LiveId" clId="{086831F4-73F0-4B2A-9E99-CFE60BABC8FC}" dt="2023-02-15T08:25:13.051" v="907" actId="478"/>
        <pc:sldMkLst>
          <pc:docMk/>
          <pc:sldMk cId="2513592794" sldId="316"/>
        </pc:sldMkLst>
        <pc:spChg chg="del">
          <ac:chgData name="Wu Shaofeng" userId="16cc59afe9483dd5" providerId="LiveId" clId="{086831F4-73F0-4B2A-9E99-CFE60BABC8FC}" dt="2023-02-15T08:13:32.435" v="613" actId="478"/>
          <ac:spMkLst>
            <pc:docMk/>
            <pc:sldMk cId="2513592794" sldId="316"/>
            <ac:spMk id="6" creationId="{8EBC1EB5-CC0B-4B28-8C34-2A8CC3BD4C49}"/>
          </ac:spMkLst>
        </pc:spChg>
        <pc:spChg chg="add del mod">
          <ac:chgData name="Wu Shaofeng" userId="16cc59afe9483dd5" providerId="LiveId" clId="{086831F4-73F0-4B2A-9E99-CFE60BABC8FC}" dt="2023-02-15T08:13:43.571" v="621" actId="478"/>
          <ac:spMkLst>
            <pc:docMk/>
            <pc:sldMk cId="2513592794" sldId="316"/>
            <ac:spMk id="8" creationId="{69899A9F-63F8-B0F3-BA10-7938EB453707}"/>
          </ac:spMkLst>
        </pc:spChg>
        <pc:spChg chg="add mod">
          <ac:chgData name="Wu Shaofeng" userId="16cc59afe9483dd5" providerId="LiveId" clId="{086831F4-73F0-4B2A-9E99-CFE60BABC8FC}" dt="2023-02-15T08:16:16.407" v="705" actId="403"/>
          <ac:spMkLst>
            <pc:docMk/>
            <pc:sldMk cId="2513592794" sldId="316"/>
            <ac:spMk id="9" creationId="{752389F3-45A2-11FF-5615-5E668B9C9B08}"/>
          </ac:spMkLst>
        </pc:spChg>
        <pc:spChg chg="add del mod">
          <ac:chgData name="Wu Shaofeng" userId="16cc59afe9483dd5" providerId="LiveId" clId="{086831F4-73F0-4B2A-9E99-CFE60BABC8FC}" dt="2023-02-15T08:15:20.690" v="679" actId="478"/>
          <ac:spMkLst>
            <pc:docMk/>
            <pc:sldMk cId="2513592794" sldId="316"/>
            <ac:spMk id="10" creationId="{A092B9F4-E692-FBAC-96CC-0E9961957F28}"/>
          </ac:spMkLst>
        </pc:spChg>
        <pc:spChg chg="add mod">
          <ac:chgData name="Wu Shaofeng" userId="16cc59afe9483dd5" providerId="LiveId" clId="{086831F4-73F0-4B2A-9E99-CFE60BABC8FC}" dt="2023-02-15T08:21:54.524" v="825" actId="2711"/>
          <ac:spMkLst>
            <pc:docMk/>
            <pc:sldMk cId="2513592794" sldId="316"/>
            <ac:spMk id="19" creationId="{64AB2707-AB57-85F4-9C02-A25A9DC4E140}"/>
          </ac:spMkLst>
        </pc:spChg>
        <pc:spChg chg="add mod">
          <ac:chgData name="Wu Shaofeng" userId="16cc59afe9483dd5" providerId="LiveId" clId="{086831F4-73F0-4B2A-9E99-CFE60BABC8FC}" dt="2023-02-15T08:19:09.986" v="779" actId="1037"/>
          <ac:spMkLst>
            <pc:docMk/>
            <pc:sldMk cId="2513592794" sldId="316"/>
            <ac:spMk id="20" creationId="{E021A8E7-2428-8F36-F392-560B89ACAD4F}"/>
          </ac:spMkLst>
        </pc:spChg>
        <pc:spChg chg="add mod">
          <ac:chgData name="Wu Shaofeng" userId="16cc59afe9483dd5" providerId="LiveId" clId="{086831F4-73F0-4B2A-9E99-CFE60BABC8FC}" dt="2023-02-15T08:19:09.986" v="779" actId="1037"/>
          <ac:spMkLst>
            <pc:docMk/>
            <pc:sldMk cId="2513592794" sldId="316"/>
            <ac:spMk id="21" creationId="{9DA17683-13EB-90DB-0BD9-36AA02593E77}"/>
          </ac:spMkLst>
        </pc:spChg>
        <pc:spChg chg="add mod">
          <ac:chgData name="Wu Shaofeng" userId="16cc59afe9483dd5" providerId="LiveId" clId="{086831F4-73F0-4B2A-9E99-CFE60BABC8FC}" dt="2023-02-15T08:21:25.108" v="810" actId="1076"/>
          <ac:spMkLst>
            <pc:docMk/>
            <pc:sldMk cId="2513592794" sldId="316"/>
            <ac:spMk id="34" creationId="{4907D05E-0602-2EBD-5EDB-3866E8492CB3}"/>
          </ac:spMkLst>
        </pc:spChg>
        <pc:spChg chg="add del mod">
          <ac:chgData name="Wu Shaofeng" userId="16cc59afe9483dd5" providerId="LiveId" clId="{086831F4-73F0-4B2A-9E99-CFE60BABC8FC}" dt="2023-02-15T08:21:29.580" v="813" actId="478"/>
          <ac:spMkLst>
            <pc:docMk/>
            <pc:sldMk cId="2513592794" sldId="316"/>
            <ac:spMk id="35" creationId="{76D999A1-70EE-DDCE-D666-C123AADCD053}"/>
          </ac:spMkLst>
        </pc:spChg>
        <pc:spChg chg="add mod">
          <ac:chgData name="Wu Shaofeng" userId="16cc59afe9483dd5" providerId="LiveId" clId="{086831F4-73F0-4B2A-9E99-CFE60BABC8FC}" dt="2023-02-15T08:21:54.524" v="825" actId="2711"/>
          <ac:spMkLst>
            <pc:docMk/>
            <pc:sldMk cId="2513592794" sldId="316"/>
            <ac:spMk id="36" creationId="{93AE569E-B4D4-4985-664C-9AE32883AC93}"/>
          </ac:spMkLst>
        </pc:spChg>
        <pc:spChg chg="add del mod">
          <ac:chgData name="Wu Shaofeng" userId="16cc59afe9483dd5" providerId="LiveId" clId="{086831F4-73F0-4B2A-9E99-CFE60BABC8FC}" dt="2023-02-15T08:25:09.568" v="905"/>
          <ac:spMkLst>
            <pc:docMk/>
            <pc:sldMk cId="2513592794" sldId="316"/>
            <ac:spMk id="39" creationId="{7F8BEB98-AD5A-5193-2765-16A56BF66DAE}"/>
          </ac:spMkLst>
        </pc:spChg>
        <pc:graphicFrameChg chg="add mod">
          <ac:chgData name="Wu Shaofeng" userId="16cc59afe9483dd5" providerId="LiveId" clId="{086831F4-73F0-4B2A-9E99-CFE60BABC8FC}" dt="2023-02-15T08:19:09.986" v="779" actId="1037"/>
          <ac:graphicFrameMkLst>
            <pc:docMk/>
            <pc:sldMk cId="2513592794" sldId="316"/>
            <ac:graphicFrameMk id="3" creationId="{D2C7E8CF-9290-CD6A-E31F-AD6BBA3C398C}"/>
          </ac:graphicFrameMkLst>
        </pc:graphicFrameChg>
        <pc:graphicFrameChg chg="add mod">
          <ac:chgData name="Wu Shaofeng" userId="16cc59afe9483dd5" providerId="LiveId" clId="{086831F4-73F0-4B2A-9E99-CFE60BABC8FC}" dt="2023-02-15T08:19:09.986" v="779" actId="1037"/>
          <ac:graphicFrameMkLst>
            <pc:docMk/>
            <pc:sldMk cId="2513592794" sldId="316"/>
            <ac:graphicFrameMk id="5" creationId="{B7C72ABB-DFC9-F1C5-313D-EECC60F6F1A9}"/>
          </ac:graphicFrameMkLst>
        </pc:graphicFrameChg>
        <pc:graphicFrameChg chg="add del mod">
          <ac:chgData name="Wu Shaofeng" userId="16cc59afe9483dd5" providerId="LiveId" clId="{086831F4-73F0-4B2A-9E99-CFE60BABC8FC}" dt="2023-02-15T08:14:35.619" v="668" actId="478"/>
          <ac:graphicFrameMkLst>
            <pc:docMk/>
            <pc:sldMk cId="2513592794" sldId="316"/>
            <ac:graphicFrameMk id="7" creationId="{576F4CFA-EA8A-6825-67AD-8C3C7DD063DB}"/>
          </ac:graphicFrameMkLst>
        </pc:graphicFrameChg>
        <pc:graphicFrameChg chg="add del mod">
          <ac:chgData name="Wu Shaofeng" userId="16cc59afe9483dd5" providerId="LiveId" clId="{086831F4-73F0-4B2A-9E99-CFE60BABC8FC}" dt="2023-02-15T08:14:50.683" v="673" actId="478"/>
          <ac:graphicFrameMkLst>
            <pc:docMk/>
            <pc:sldMk cId="2513592794" sldId="316"/>
            <ac:graphicFrameMk id="12" creationId="{C5513096-4B17-22BA-CEBD-11E90B842AAB}"/>
          </ac:graphicFrameMkLst>
        </pc:graphicFrameChg>
        <pc:graphicFrameChg chg="add del mod">
          <ac:chgData name="Wu Shaofeng" userId="16cc59afe9483dd5" providerId="LiveId" clId="{086831F4-73F0-4B2A-9E99-CFE60BABC8FC}" dt="2023-02-15T08:14:50.683" v="673" actId="478"/>
          <ac:graphicFrameMkLst>
            <pc:docMk/>
            <pc:sldMk cId="2513592794" sldId="316"/>
            <ac:graphicFrameMk id="13" creationId="{5E28A335-78FE-FBF6-2D7D-BDB32AFB750C}"/>
          </ac:graphicFrameMkLst>
        </pc:graphicFrameChg>
        <pc:graphicFrameChg chg="add del mod">
          <ac:chgData name="Wu Shaofeng" userId="16cc59afe9483dd5" providerId="LiveId" clId="{086831F4-73F0-4B2A-9E99-CFE60BABC8FC}" dt="2023-02-15T08:14:50.683" v="673" actId="478"/>
          <ac:graphicFrameMkLst>
            <pc:docMk/>
            <pc:sldMk cId="2513592794" sldId="316"/>
            <ac:graphicFrameMk id="14" creationId="{16D64B3B-4E45-23D7-9FC9-F594BC61BB33}"/>
          </ac:graphicFrameMkLst>
        </pc:graphicFrameChg>
        <pc:graphicFrameChg chg="add del mod">
          <ac:chgData name="Wu Shaofeng" userId="16cc59afe9483dd5" providerId="LiveId" clId="{086831F4-73F0-4B2A-9E99-CFE60BABC8FC}" dt="2023-02-15T08:15:22.004" v="680" actId="478"/>
          <ac:graphicFrameMkLst>
            <pc:docMk/>
            <pc:sldMk cId="2513592794" sldId="316"/>
            <ac:graphicFrameMk id="16" creationId="{66493F86-1C84-399F-4F9E-B6236D0881E4}"/>
          </ac:graphicFrameMkLst>
        </pc:graphicFrameChg>
        <pc:graphicFrameChg chg="add del mod">
          <ac:chgData name="Wu Shaofeng" userId="16cc59afe9483dd5" providerId="LiveId" clId="{086831F4-73F0-4B2A-9E99-CFE60BABC8FC}" dt="2023-02-15T08:15:20.690" v="679" actId="478"/>
          <ac:graphicFrameMkLst>
            <pc:docMk/>
            <pc:sldMk cId="2513592794" sldId="316"/>
            <ac:graphicFrameMk id="17" creationId="{B8A383D0-CB64-2E32-031E-47A9504DBC93}"/>
          </ac:graphicFrameMkLst>
        </pc:graphicFrameChg>
        <pc:graphicFrameChg chg="add mod">
          <ac:chgData name="Wu Shaofeng" userId="16cc59afe9483dd5" providerId="LiveId" clId="{086831F4-73F0-4B2A-9E99-CFE60BABC8FC}" dt="2023-02-15T08:17:31.357" v="707" actId="1076"/>
          <ac:graphicFrameMkLst>
            <pc:docMk/>
            <pc:sldMk cId="2513592794" sldId="316"/>
            <ac:graphicFrameMk id="18" creationId="{14D47A20-0473-EAE9-F8F1-1F630FA8B685}"/>
          </ac:graphicFrameMkLst>
        </pc:graphicFrameChg>
        <pc:picChg chg="add mod">
          <ac:chgData name="Wu Shaofeng" userId="16cc59afe9483dd5" providerId="LiveId" clId="{086831F4-73F0-4B2A-9E99-CFE60BABC8FC}" dt="2023-02-15T08:19:09.986" v="779" actId="1037"/>
          <ac:picMkLst>
            <pc:docMk/>
            <pc:sldMk cId="2513592794" sldId="316"/>
            <ac:picMk id="2" creationId="{198BB969-2045-BBBA-3439-3EEC2BE41102}"/>
          </ac:picMkLst>
        </pc:picChg>
        <pc:picChg chg="add del mod">
          <ac:chgData name="Wu Shaofeng" userId="16cc59afe9483dd5" providerId="LiveId" clId="{086831F4-73F0-4B2A-9E99-CFE60BABC8FC}" dt="2023-02-15T08:14:50.683" v="673" actId="478"/>
          <ac:picMkLst>
            <pc:docMk/>
            <pc:sldMk cId="2513592794" sldId="316"/>
            <ac:picMk id="11" creationId="{7993FFFA-5FF3-589C-72F3-A3BCBB52C5FC}"/>
          </ac:picMkLst>
        </pc:picChg>
        <pc:picChg chg="add del mod">
          <ac:chgData name="Wu Shaofeng" userId="16cc59afe9483dd5" providerId="LiveId" clId="{086831F4-73F0-4B2A-9E99-CFE60BABC8FC}" dt="2023-02-15T08:15:20.690" v="679" actId="478"/>
          <ac:picMkLst>
            <pc:docMk/>
            <pc:sldMk cId="2513592794" sldId="316"/>
            <ac:picMk id="15" creationId="{AA6DCDEE-B5EC-1EDB-D08F-CEA0C8C8958A}"/>
          </ac:picMkLst>
        </pc:picChg>
        <pc:cxnChg chg="add del mod">
          <ac:chgData name="Wu Shaofeng" userId="16cc59afe9483dd5" providerId="LiveId" clId="{086831F4-73F0-4B2A-9E99-CFE60BABC8FC}" dt="2023-02-15T08:20:06.829" v="784" actId="11529"/>
          <ac:cxnSpMkLst>
            <pc:docMk/>
            <pc:sldMk cId="2513592794" sldId="316"/>
            <ac:cxnSpMk id="23" creationId="{65F79033-ADED-91E4-33BF-8B36C6CD424F}"/>
          </ac:cxnSpMkLst>
        </pc:cxnChg>
        <pc:cxnChg chg="add">
          <ac:chgData name="Wu Shaofeng" userId="16cc59afe9483dd5" providerId="LiveId" clId="{086831F4-73F0-4B2A-9E99-CFE60BABC8FC}" dt="2023-02-15T08:20:15.084" v="785" actId="11529"/>
          <ac:cxnSpMkLst>
            <pc:docMk/>
            <pc:sldMk cId="2513592794" sldId="316"/>
            <ac:cxnSpMk id="25" creationId="{B0A62618-ED55-5CDD-77BC-AD36116462C8}"/>
          </ac:cxnSpMkLst>
        </pc:cxnChg>
        <pc:cxnChg chg="add mod">
          <ac:chgData name="Wu Shaofeng" userId="16cc59afe9483dd5" providerId="LiveId" clId="{086831F4-73F0-4B2A-9E99-CFE60BABC8FC}" dt="2023-02-15T08:20:26.728" v="789" actId="14100"/>
          <ac:cxnSpMkLst>
            <pc:docMk/>
            <pc:sldMk cId="2513592794" sldId="316"/>
            <ac:cxnSpMk id="26" creationId="{1112002F-C08F-19EB-04F1-14C92685F589}"/>
          </ac:cxnSpMkLst>
        </pc:cxnChg>
        <pc:cxnChg chg="add mod">
          <ac:chgData name="Wu Shaofeng" userId="16cc59afe9483dd5" providerId="LiveId" clId="{086831F4-73F0-4B2A-9E99-CFE60BABC8FC}" dt="2023-02-15T08:21:16.635" v="806" actId="692"/>
          <ac:cxnSpMkLst>
            <pc:docMk/>
            <pc:sldMk cId="2513592794" sldId="316"/>
            <ac:cxnSpMk id="29" creationId="{7D9E2665-144F-60C3-7DD7-69A7A33B715D}"/>
          </ac:cxnSpMkLst>
        </pc:cxnChg>
        <pc:cxnChg chg="add mod">
          <ac:chgData name="Wu Shaofeng" userId="16cc59afe9483dd5" providerId="LiveId" clId="{086831F4-73F0-4B2A-9E99-CFE60BABC8FC}" dt="2023-02-15T08:21:16.635" v="806" actId="692"/>
          <ac:cxnSpMkLst>
            <pc:docMk/>
            <pc:sldMk cId="2513592794" sldId="316"/>
            <ac:cxnSpMk id="30" creationId="{B8CCE475-B97A-0F2A-4EFF-13F931E6C6D5}"/>
          </ac:cxnSpMkLst>
        </pc:cxnChg>
        <pc:cxnChg chg="add del mod">
          <ac:chgData name="Wu Shaofeng" userId="16cc59afe9483dd5" providerId="LiveId" clId="{086831F4-73F0-4B2A-9E99-CFE60BABC8FC}" dt="2023-02-15T08:25:13.051" v="907" actId="478"/>
          <ac:cxnSpMkLst>
            <pc:docMk/>
            <pc:sldMk cId="2513592794" sldId="316"/>
            <ac:cxnSpMk id="37" creationId="{565EEB70-C0D9-6B61-021E-53EFA1A064F5}"/>
          </ac:cxnSpMkLst>
        </pc:cxnChg>
      </pc:sldChg>
      <pc:sldChg chg="addSp delSp modSp add mod">
        <pc:chgData name="Wu Shaofeng" userId="16cc59afe9483dd5" providerId="LiveId" clId="{086831F4-73F0-4B2A-9E99-CFE60BABC8FC}" dt="2023-02-15T08:27:00.092" v="1010" actId="1035"/>
        <pc:sldMkLst>
          <pc:docMk/>
          <pc:sldMk cId="1491679728" sldId="317"/>
        </pc:sldMkLst>
        <pc:spChg chg="add mod">
          <ac:chgData name="Wu Shaofeng" userId="16cc59afe9483dd5" providerId="LiveId" clId="{086831F4-73F0-4B2A-9E99-CFE60BABC8FC}" dt="2023-02-15T08:27:00.092" v="1010" actId="1035"/>
          <ac:spMkLst>
            <pc:docMk/>
            <pc:sldMk cId="1491679728" sldId="317"/>
            <ac:spMk id="6" creationId="{3F7EBED2-B614-FB33-7DC9-37DD3C988945}"/>
          </ac:spMkLst>
        </pc:spChg>
        <pc:spChg chg="add mod">
          <ac:chgData name="Wu Shaofeng" userId="16cc59afe9483dd5" providerId="LiveId" clId="{086831F4-73F0-4B2A-9E99-CFE60BABC8FC}" dt="2023-02-15T08:27:00.092" v="1010" actId="1035"/>
          <ac:spMkLst>
            <pc:docMk/>
            <pc:sldMk cId="1491679728" sldId="317"/>
            <ac:spMk id="7" creationId="{6591CD88-19EC-73E1-BF27-59A6232BE882}"/>
          </ac:spMkLst>
        </pc:spChg>
        <pc:spChg chg="add mod">
          <ac:chgData name="Wu Shaofeng" userId="16cc59afe9483dd5" providerId="LiveId" clId="{086831F4-73F0-4B2A-9E99-CFE60BABC8FC}" dt="2023-02-15T08:27:00.092" v="1010" actId="1035"/>
          <ac:spMkLst>
            <pc:docMk/>
            <pc:sldMk cId="1491679728" sldId="317"/>
            <ac:spMk id="8" creationId="{6995A5C5-D15F-66FC-527B-511F94BE8D26}"/>
          </ac:spMkLst>
        </pc:spChg>
        <pc:spChg chg="del">
          <ac:chgData name="Wu Shaofeng" userId="16cc59afe9483dd5" providerId="LiveId" clId="{086831F4-73F0-4B2A-9E99-CFE60BABC8FC}" dt="2023-02-15T08:15:19.107" v="678" actId="478"/>
          <ac:spMkLst>
            <pc:docMk/>
            <pc:sldMk cId="1491679728" sldId="317"/>
            <ac:spMk id="9" creationId="{752389F3-45A2-11FF-5615-5E668B9C9B08}"/>
          </ac:spMkLst>
        </pc:spChg>
        <pc:spChg chg="mod">
          <ac:chgData name="Wu Shaofeng" userId="16cc59afe9483dd5" providerId="LiveId" clId="{086831F4-73F0-4B2A-9E99-CFE60BABC8FC}" dt="2023-02-15T08:22:28.645" v="833" actId="403"/>
          <ac:spMkLst>
            <pc:docMk/>
            <pc:sldMk cId="1491679728" sldId="317"/>
            <ac:spMk id="10" creationId="{A092B9F4-E692-FBAC-96CC-0E9961957F28}"/>
          </ac:spMkLst>
        </pc:spChg>
        <pc:spChg chg="add mod">
          <ac:chgData name="Wu Shaofeng" userId="16cc59afe9483dd5" providerId="LiveId" clId="{086831F4-73F0-4B2A-9E99-CFE60BABC8FC}" dt="2023-02-15T08:27:00.092" v="1010" actId="1035"/>
          <ac:spMkLst>
            <pc:docMk/>
            <pc:sldMk cId="1491679728" sldId="317"/>
            <ac:spMk id="29" creationId="{E7CC0AFF-EA52-D73B-0A69-E38CD462AA36}"/>
          </ac:spMkLst>
        </pc:spChg>
        <pc:spChg chg="add mod">
          <ac:chgData name="Wu Shaofeng" userId="16cc59afe9483dd5" providerId="LiveId" clId="{086831F4-73F0-4B2A-9E99-CFE60BABC8FC}" dt="2023-02-15T08:27:00.092" v="1010" actId="1035"/>
          <ac:spMkLst>
            <pc:docMk/>
            <pc:sldMk cId="1491679728" sldId="317"/>
            <ac:spMk id="30" creationId="{F584ADE1-9686-28F6-1FE2-DD2FD4CCC2A7}"/>
          </ac:spMkLst>
        </pc:spChg>
        <pc:spChg chg="add mod">
          <ac:chgData name="Wu Shaofeng" userId="16cc59afe9483dd5" providerId="LiveId" clId="{086831F4-73F0-4B2A-9E99-CFE60BABC8FC}" dt="2023-02-15T08:27:00.092" v="1010" actId="1035"/>
          <ac:spMkLst>
            <pc:docMk/>
            <pc:sldMk cId="1491679728" sldId="317"/>
            <ac:spMk id="32" creationId="{21800FD8-0C10-2F26-86BE-F1861A5461BC}"/>
          </ac:spMkLst>
        </pc:spChg>
        <pc:spChg chg="add mod">
          <ac:chgData name="Wu Shaofeng" userId="16cc59afe9483dd5" providerId="LiveId" clId="{086831F4-73F0-4B2A-9E99-CFE60BABC8FC}" dt="2023-02-15T08:27:00.092" v="1010" actId="1035"/>
          <ac:spMkLst>
            <pc:docMk/>
            <pc:sldMk cId="1491679728" sldId="317"/>
            <ac:spMk id="34" creationId="{8FD812F3-FA3A-3FC9-879C-D757AC6FEA3C}"/>
          </ac:spMkLst>
        </pc:spChg>
        <pc:graphicFrameChg chg="mod modGraphic">
          <ac:chgData name="Wu Shaofeng" userId="16cc59afe9483dd5" providerId="LiveId" clId="{086831F4-73F0-4B2A-9E99-CFE60BABC8FC}" dt="2023-02-15T08:27:00.092" v="1010" actId="1035"/>
          <ac:graphicFrameMkLst>
            <pc:docMk/>
            <pc:sldMk cId="1491679728" sldId="317"/>
            <ac:graphicFrameMk id="3" creationId="{D2C7E8CF-9290-CD6A-E31F-AD6BBA3C398C}"/>
          </ac:graphicFrameMkLst>
        </pc:graphicFrameChg>
        <pc:graphicFrameChg chg="del">
          <ac:chgData name="Wu Shaofeng" userId="16cc59afe9483dd5" providerId="LiveId" clId="{086831F4-73F0-4B2A-9E99-CFE60BABC8FC}" dt="2023-02-15T08:15:17.141" v="677" actId="478"/>
          <ac:graphicFrameMkLst>
            <pc:docMk/>
            <pc:sldMk cId="1491679728" sldId="317"/>
            <ac:graphicFrameMk id="5" creationId="{B7C72ABB-DFC9-F1C5-313D-EECC60F6F1A9}"/>
          </ac:graphicFrameMkLst>
        </pc:graphicFrameChg>
        <pc:graphicFrameChg chg="mod modGraphic">
          <ac:chgData name="Wu Shaofeng" userId="16cc59afe9483dd5" providerId="LiveId" clId="{086831F4-73F0-4B2A-9E99-CFE60BABC8FC}" dt="2023-02-15T08:27:00.092" v="1010" actId="1035"/>
          <ac:graphicFrameMkLst>
            <pc:docMk/>
            <pc:sldMk cId="1491679728" sldId="317"/>
            <ac:graphicFrameMk id="16" creationId="{66493F86-1C84-399F-4F9E-B6236D0881E4}"/>
          </ac:graphicFrameMkLst>
        </pc:graphicFrameChg>
        <pc:graphicFrameChg chg="mod modGraphic">
          <ac:chgData name="Wu Shaofeng" userId="16cc59afe9483dd5" providerId="LiveId" clId="{086831F4-73F0-4B2A-9E99-CFE60BABC8FC}" dt="2023-02-15T08:27:00.092" v="1010" actId="1035"/>
          <ac:graphicFrameMkLst>
            <pc:docMk/>
            <pc:sldMk cId="1491679728" sldId="317"/>
            <ac:graphicFrameMk id="17" creationId="{B8A383D0-CB64-2E32-031E-47A9504DBC93}"/>
          </ac:graphicFrameMkLst>
        </pc:graphicFrameChg>
        <pc:graphicFrameChg chg="add mod">
          <ac:chgData name="Wu Shaofeng" userId="16cc59afe9483dd5" providerId="LiveId" clId="{086831F4-73F0-4B2A-9E99-CFE60BABC8FC}" dt="2023-02-15T08:27:00.092" v="1010" actId="1035"/>
          <ac:graphicFrameMkLst>
            <pc:docMk/>
            <pc:sldMk cId="1491679728" sldId="317"/>
            <ac:graphicFrameMk id="28" creationId="{2AFE6B85-232D-559B-8CBD-1B50D33F41D0}"/>
          </ac:graphicFrameMkLst>
        </pc:graphicFrameChg>
        <pc:picChg chg="mod">
          <ac:chgData name="Wu Shaofeng" userId="16cc59afe9483dd5" providerId="LiveId" clId="{086831F4-73F0-4B2A-9E99-CFE60BABC8FC}" dt="2023-02-15T08:27:00.092" v="1010" actId="1035"/>
          <ac:picMkLst>
            <pc:docMk/>
            <pc:sldMk cId="1491679728" sldId="317"/>
            <ac:picMk id="2" creationId="{198BB969-2045-BBBA-3439-3EEC2BE41102}"/>
          </ac:picMkLst>
        </pc:picChg>
        <pc:picChg chg="mod">
          <ac:chgData name="Wu Shaofeng" userId="16cc59afe9483dd5" providerId="LiveId" clId="{086831F4-73F0-4B2A-9E99-CFE60BABC8FC}" dt="2023-02-15T08:27:00.092" v="1010" actId="1035"/>
          <ac:picMkLst>
            <pc:docMk/>
            <pc:sldMk cId="1491679728" sldId="317"/>
            <ac:picMk id="15" creationId="{AA6DCDEE-B5EC-1EDB-D08F-CEA0C8C8958A}"/>
          </ac:picMkLst>
        </pc:picChg>
        <pc:cxnChg chg="add mod">
          <ac:chgData name="Wu Shaofeng" userId="16cc59afe9483dd5" providerId="LiveId" clId="{086831F4-73F0-4B2A-9E99-CFE60BABC8FC}" dt="2023-02-15T08:27:00.092" v="1010" actId="1035"/>
          <ac:cxnSpMkLst>
            <pc:docMk/>
            <pc:sldMk cId="1491679728" sldId="317"/>
            <ac:cxnSpMk id="11" creationId="{FD349BA9-34DD-881F-FFF1-FCBACFBE348A}"/>
          </ac:cxnSpMkLst>
        </pc:cxnChg>
        <pc:cxnChg chg="add mod">
          <ac:chgData name="Wu Shaofeng" userId="16cc59afe9483dd5" providerId="LiveId" clId="{086831F4-73F0-4B2A-9E99-CFE60BABC8FC}" dt="2023-02-15T08:27:00.092" v="1010" actId="1035"/>
          <ac:cxnSpMkLst>
            <pc:docMk/>
            <pc:sldMk cId="1491679728" sldId="317"/>
            <ac:cxnSpMk id="13" creationId="{9F71FD87-132B-5C53-D9FC-9CF909DB735B}"/>
          </ac:cxnSpMkLst>
        </pc:cxnChg>
        <pc:cxnChg chg="add mod">
          <ac:chgData name="Wu Shaofeng" userId="16cc59afe9483dd5" providerId="LiveId" clId="{086831F4-73F0-4B2A-9E99-CFE60BABC8FC}" dt="2023-02-15T08:27:00.092" v="1010" actId="1035"/>
          <ac:cxnSpMkLst>
            <pc:docMk/>
            <pc:sldMk cId="1491679728" sldId="317"/>
            <ac:cxnSpMk id="21" creationId="{37D0EEE2-19BC-C6A1-D5F9-493BBC4088C6}"/>
          </ac:cxnSpMkLst>
        </pc:cxnChg>
        <pc:cxnChg chg="add mod">
          <ac:chgData name="Wu Shaofeng" userId="16cc59afe9483dd5" providerId="LiveId" clId="{086831F4-73F0-4B2A-9E99-CFE60BABC8FC}" dt="2023-02-15T08:27:00.092" v="1010" actId="1035"/>
          <ac:cxnSpMkLst>
            <pc:docMk/>
            <pc:sldMk cId="1491679728" sldId="317"/>
            <ac:cxnSpMk id="24" creationId="{9308CD27-175B-2986-5354-45199610E7CC}"/>
          </ac:cxnSpMkLst>
        </pc:cxnChg>
        <pc:cxnChg chg="add mod">
          <ac:chgData name="Wu Shaofeng" userId="16cc59afe9483dd5" providerId="LiveId" clId="{086831F4-73F0-4B2A-9E99-CFE60BABC8FC}" dt="2023-02-15T08:27:00.092" v="1010" actId="1035"/>
          <ac:cxnSpMkLst>
            <pc:docMk/>
            <pc:sldMk cId="1491679728" sldId="317"/>
            <ac:cxnSpMk id="31" creationId="{24E58E19-B56B-DF7A-0707-6B44CB0A17E1}"/>
          </ac:cxnSpMkLst>
        </pc:cxnChg>
        <pc:cxnChg chg="add mod">
          <ac:chgData name="Wu Shaofeng" userId="16cc59afe9483dd5" providerId="LiveId" clId="{086831F4-73F0-4B2A-9E99-CFE60BABC8FC}" dt="2023-02-15T08:27:00.092" v="1010" actId="1035"/>
          <ac:cxnSpMkLst>
            <pc:docMk/>
            <pc:sldMk cId="1491679728" sldId="317"/>
            <ac:cxnSpMk id="33" creationId="{87E75CF4-0B38-F6AE-6948-0753D1C10F74}"/>
          </ac:cxnSpMkLst>
        </pc:cxnChg>
        <pc:cxnChg chg="add mod">
          <ac:chgData name="Wu Shaofeng" userId="16cc59afe9483dd5" providerId="LiveId" clId="{086831F4-73F0-4B2A-9E99-CFE60BABC8FC}" dt="2023-02-15T08:27:00.092" v="1010" actId="1035"/>
          <ac:cxnSpMkLst>
            <pc:docMk/>
            <pc:sldMk cId="1491679728" sldId="317"/>
            <ac:cxnSpMk id="35" creationId="{0712C6A5-07E0-1B26-407B-CEDA7D196982}"/>
          </ac:cxnSpMkLst>
        </pc:cxnChg>
      </pc:sldChg>
      <pc:sldChg chg="add del">
        <pc:chgData name="Wu Shaofeng" userId="16cc59afe9483dd5" providerId="LiveId" clId="{086831F4-73F0-4B2A-9E99-CFE60BABC8FC}" dt="2023-02-15T08:22:16.741" v="827" actId="47"/>
        <pc:sldMkLst>
          <pc:docMk/>
          <pc:sldMk cId="3077859843" sldId="318"/>
        </pc:sldMkLst>
      </pc:sldChg>
    </pc:docChg>
  </pc:docChgLst>
  <pc:docChgLst>
    <pc:chgData userId="16cc59afe9483dd5" providerId="LiveId" clId="{57913593-CB55-4F67-AC85-664E45B3162F}"/>
    <pc:docChg chg="undo custSel addSld delSld modSld">
      <pc:chgData name="" userId="16cc59afe9483dd5" providerId="LiveId" clId="{57913593-CB55-4F67-AC85-664E45B3162F}" dt="2023-01-31T10:55:55.453" v="385" actId="20577"/>
      <pc:docMkLst>
        <pc:docMk/>
      </pc:docMkLst>
      <pc:sldChg chg="addSp delSp modSp">
        <pc:chgData name="" userId="16cc59afe9483dd5" providerId="LiveId" clId="{57913593-CB55-4F67-AC85-664E45B3162F}" dt="2023-01-31T08:02:37.942" v="373" actId="1076"/>
        <pc:sldMkLst>
          <pc:docMk/>
          <pc:sldMk cId="2985031972" sldId="289"/>
        </pc:sldMkLst>
        <pc:spChg chg="add del">
          <ac:chgData name="" userId="16cc59afe9483dd5" providerId="LiveId" clId="{57913593-CB55-4F67-AC85-664E45B3162F}" dt="2023-01-31T07:24:41.113" v="20"/>
          <ac:spMkLst>
            <pc:docMk/>
            <pc:sldMk cId="2985031972" sldId="289"/>
            <ac:spMk id="2" creationId="{D6B46935-D58D-4102-AF72-2D8974242059}"/>
          </ac:spMkLst>
        </pc:spChg>
        <pc:spChg chg="mod">
          <ac:chgData name="" userId="16cc59afe9483dd5" providerId="LiveId" clId="{57913593-CB55-4F67-AC85-664E45B3162F}" dt="2023-01-31T07:24:34.512" v="17" actId="20577"/>
          <ac:spMkLst>
            <pc:docMk/>
            <pc:sldMk cId="2985031972" sldId="289"/>
            <ac:spMk id="4" creationId="{C8624236-17B8-3962-74AC-6DB8EB25F696}"/>
          </ac:spMkLst>
        </pc:spChg>
        <pc:spChg chg="add mod">
          <ac:chgData name="" userId="16cc59afe9483dd5" providerId="LiveId" clId="{57913593-CB55-4F67-AC85-664E45B3162F}" dt="2023-01-31T08:02:37.942" v="373" actId="1076"/>
          <ac:spMkLst>
            <pc:docMk/>
            <pc:sldMk cId="2985031972" sldId="289"/>
            <ac:spMk id="6" creationId="{8EBC1EB5-CC0B-4B28-8C34-2A8CC3BD4C49}"/>
          </ac:spMkLst>
        </pc:spChg>
        <pc:spChg chg="del mod">
          <ac:chgData name="" userId="16cc59afe9483dd5" providerId="LiveId" clId="{57913593-CB55-4F67-AC85-664E45B3162F}" dt="2023-01-31T08:02:00.981" v="359"/>
          <ac:spMkLst>
            <pc:docMk/>
            <pc:sldMk cId="2985031972" sldId="289"/>
            <ac:spMk id="9" creationId="{B8836659-28C1-6513-0E04-BEC9CB4E5563}"/>
          </ac:spMkLst>
        </pc:spChg>
        <pc:spChg chg="mod">
          <ac:chgData name="" userId="16cc59afe9483dd5" providerId="LiveId" clId="{57913593-CB55-4F67-AC85-664E45B3162F}" dt="2023-01-31T07:43:07.474" v="134" actId="5793"/>
          <ac:spMkLst>
            <pc:docMk/>
            <pc:sldMk cId="2985031972" sldId="289"/>
            <ac:spMk id="10" creationId="{121AB99F-C25D-0857-E552-02E67A14674F}"/>
          </ac:spMkLst>
        </pc:spChg>
      </pc:sldChg>
    </pc:docChg>
  </pc:docChgLst>
  <pc:docChgLst>
    <pc:chgData name="Wu Shaofeng" userId="16cc59afe9483dd5" providerId="LiveId" clId="{B8FBE7A7-5802-43C0-9220-84FDA110C6FE}"/>
    <pc:docChg chg="undo redo custSel addSld delSld modSld sldOrd">
      <pc:chgData name="Wu Shaofeng" userId="16cc59afe9483dd5" providerId="LiveId" clId="{B8FBE7A7-5802-43C0-9220-84FDA110C6FE}" dt="2023-01-29T07:52:59.361" v="2590" actId="113"/>
      <pc:docMkLst>
        <pc:docMk/>
      </pc:docMkLst>
      <pc:sldChg chg="modSp mod">
        <pc:chgData name="Wu Shaofeng" userId="16cc59afe9483dd5" providerId="LiveId" clId="{B8FBE7A7-5802-43C0-9220-84FDA110C6FE}" dt="2023-01-29T07:11:32.874" v="2019" actId="20577"/>
        <pc:sldMkLst>
          <pc:docMk/>
          <pc:sldMk cId="3989273170" sldId="283"/>
        </pc:sldMkLst>
        <pc:spChg chg="mod">
          <ac:chgData name="Wu Shaofeng" userId="16cc59afe9483dd5" providerId="LiveId" clId="{B8FBE7A7-5802-43C0-9220-84FDA110C6FE}" dt="2023-01-29T07:11:32.874" v="2019" actId="20577"/>
          <ac:spMkLst>
            <pc:docMk/>
            <pc:sldMk cId="3989273170" sldId="283"/>
            <ac:spMk id="3" creationId="{C9CF56E3-9650-2A84-69E6-07F31B846A47}"/>
          </ac:spMkLst>
        </pc:spChg>
      </pc:sldChg>
      <pc:sldChg chg="addSp delSp modSp mod ord">
        <pc:chgData name="Wu Shaofeng" userId="16cc59afe9483dd5" providerId="LiveId" clId="{B8FBE7A7-5802-43C0-9220-84FDA110C6FE}" dt="2023-01-29T03:40:15.361" v="1789" actId="20577"/>
        <pc:sldMkLst>
          <pc:docMk/>
          <pc:sldMk cId="2985031972" sldId="289"/>
        </pc:sldMkLst>
        <pc:spChg chg="add del">
          <ac:chgData name="Wu Shaofeng" userId="16cc59afe9483dd5" providerId="LiveId" clId="{B8FBE7A7-5802-43C0-9220-84FDA110C6FE}" dt="2023-01-28T14:26:42.370" v="411" actId="21"/>
          <ac:spMkLst>
            <pc:docMk/>
            <pc:sldMk cId="2985031972" sldId="289"/>
            <ac:spMk id="3" creationId="{2D3FB648-4C38-848F-5A9A-4382D7127A9E}"/>
          </ac:spMkLst>
        </pc:spChg>
        <pc:spChg chg="mod">
          <ac:chgData name="Wu Shaofeng" userId="16cc59afe9483dd5" providerId="LiveId" clId="{B8FBE7A7-5802-43C0-9220-84FDA110C6FE}" dt="2023-01-28T14:02:39.215" v="31" actId="20577"/>
          <ac:spMkLst>
            <pc:docMk/>
            <pc:sldMk cId="2985031972" sldId="289"/>
            <ac:spMk id="4" creationId="{C8624236-17B8-3962-74AC-6DB8EB25F696}"/>
          </ac:spMkLst>
        </pc:spChg>
        <pc:spChg chg="mod">
          <ac:chgData name="Wu Shaofeng" userId="16cc59afe9483dd5" providerId="LiveId" clId="{B8FBE7A7-5802-43C0-9220-84FDA110C6FE}" dt="2023-01-29T03:40:15.361" v="1789" actId="20577"/>
          <ac:spMkLst>
            <pc:docMk/>
            <pc:sldMk cId="2985031972" sldId="289"/>
            <ac:spMk id="9" creationId="{B8836659-28C1-6513-0E04-BEC9CB4E5563}"/>
          </ac:spMkLst>
        </pc:spChg>
        <pc:spChg chg="mod">
          <ac:chgData name="Wu Shaofeng" userId="16cc59afe9483dd5" providerId="LiveId" clId="{B8FBE7A7-5802-43C0-9220-84FDA110C6FE}" dt="2023-01-28T14:32:08.353" v="590" actId="5793"/>
          <ac:spMkLst>
            <pc:docMk/>
            <pc:sldMk cId="2985031972" sldId="289"/>
            <ac:spMk id="10" creationId="{121AB99F-C25D-0857-E552-02E67A14674F}"/>
          </ac:spMkLst>
        </pc:spChg>
      </pc:sldChg>
    </pc:docChg>
  </pc:docChgLst>
  <pc:docChgLst>
    <pc:chgData userId="16cc59afe9483dd5" providerId="LiveId" clId="{94EF173F-023A-4240-8545-A5BC1B2CFFD9}"/>
    <pc:docChg chg="undo custSel addSld delSld modSld sldOrd">
      <pc:chgData name="" userId="16cc59afe9483dd5" providerId="LiveId" clId="{94EF173F-023A-4240-8545-A5BC1B2CFFD9}" dt="2023-02-15T13:55:43.449" v="3855" actId="1076"/>
      <pc:docMkLst>
        <pc:docMk/>
      </pc:docMkLst>
      <pc:sldChg chg="modSp">
        <pc:chgData name="" userId="16cc59afe9483dd5" providerId="LiveId" clId="{94EF173F-023A-4240-8545-A5BC1B2CFFD9}" dt="2023-02-14T06:34:57.533" v="57" actId="1076"/>
        <pc:sldMkLst>
          <pc:docMk/>
          <pc:sldMk cId="1533971803" sldId="261"/>
        </pc:sldMkLst>
        <pc:spChg chg="mod">
          <ac:chgData name="" userId="16cc59afe9483dd5" providerId="LiveId" clId="{94EF173F-023A-4240-8545-A5BC1B2CFFD9}" dt="2023-02-14T06:34:57.533" v="57" actId="1076"/>
          <ac:spMkLst>
            <pc:docMk/>
            <pc:sldMk cId="1533971803" sldId="261"/>
            <ac:spMk id="4" creationId="{C8624236-17B8-3962-74AC-6DB8EB25F696}"/>
          </ac:spMkLst>
        </pc:spChg>
      </pc:sldChg>
      <pc:sldChg chg="modSp">
        <pc:chgData name="" userId="16cc59afe9483dd5" providerId="LiveId" clId="{94EF173F-023A-4240-8545-A5BC1B2CFFD9}" dt="2023-02-14T06:41:07.888" v="277" actId="113"/>
        <pc:sldMkLst>
          <pc:docMk/>
          <pc:sldMk cId="3989273170" sldId="283"/>
        </pc:sldMkLst>
        <pc:spChg chg="mod">
          <ac:chgData name="" userId="16cc59afe9483dd5" providerId="LiveId" clId="{94EF173F-023A-4240-8545-A5BC1B2CFFD9}" dt="2023-02-14T06:41:07.888" v="277" actId="113"/>
          <ac:spMkLst>
            <pc:docMk/>
            <pc:sldMk cId="3989273170" sldId="283"/>
            <ac:spMk id="3" creationId="{C9CF56E3-9650-2A84-69E6-07F31B846A47}"/>
          </ac:spMkLst>
        </pc:spChg>
      </pc:sldChg>
      <pc:sldChg chg="addSp delSp modSp">
        <pc:chgData name="" userId="16cc59afe9483dd5" providerId="LiveId" clId="{94EF173F-023A-4240-8545-A5BC1B2CFFD9}" dt="2023-02-15T11:51:46.270" v="3216" actId="1076"/>
        <pc:sldMkLst>
          <pc:docMk/>
          <pc:sldMk cId="2985031972" sldId="289"/>
        </pc:sldMkLst>
        <pc:spChg chg="add mod">
          <ac:chgData name="" userId="16cc59afe9483dd5" providerId="LiveId" clId="{94EF173F-023A-4240-8545-A5BC1B2CFFD9}" dt="2023-02-15T11:17:10.305" v="2423" actId="20577"/>
          <ac:spMkLst>
            <pc:docMk/>
            <pc:sldMk cId="2985031972" sldId="289"/>
            <ac:spMk id="2" creationId="{7B1D04BF-6518-4C02-9DFA-DC3847A7F5DD}"/>
          </ac:spMkLst>
        </pc:spChg>
        <pc:spChg chg="mod">
          <ac:chgData name="" userId="16cc59afe9483dd5" providerId="LiveId" clId="{94EF173F-023A-4240-8545-A5BC1B2CFFD9}" dt="2023-02-15T11:10:40.482" v="2260" actId="20577"/>
          <ac:spMkLst>
            <pc:docMk/>
            <pc:sldMk cId="2985031972" sldId="289"/>
            <ac:spMk id="4" creationId="{C8624236-17B8-3962-74AC-6DB8EB25F696}"/>
          </ac:spMkLst>
        </pc:spChg>
        <pc:spChg chg="add mod">
          <ac:chgData name="" userId="16cc59afe9483dd5" providerId="LiveId" clId="{94EF173F-023A-4240-8545-A5BC1B2CFFD9}" dt="2023-02-15T11:49:17.046" v="3200" actId="20577"/>
          <ac:spMkLst>
            <pc:docMk/>
            <pc:sldMk cId="2985031972" sldId="289"/>
            <ac:spMk id="5" creationId="{ED13EC76-7137-4BF0-BAE6-78D3F3D68281}"/>
          </ac:spMkLst>
        </pc:spChg>
        <pc:spChg chg="del">
          <ac:chgData name="" userId="16cc59afe9483dd5" providerId="LiveId" clId="{94EF173F-023A-4240-8545-A5BC1B2CFFD9}" dt="2023-02-15T10:40:12.648" v="2162" actId="478"/>
          <ac:spMkLst>
            <pc:docMk/>
            <pc:sldMk cId="2985031972" sldId="289"/>
            <ac:spMk id="6" creationId="{8EBC1EB5-CC0B-4B28-8C34-2A8CC3BD4C49}"/>
          </ac:spMkLst>
        </pc:spChg>
        <pc:spChg chg="add mod">
          <ac:chgData name="" userId="16cc59afe9483dd5" providerId="LiveId" clId="{94EF173F-023A-4240-8545-A5BC1B2CFFD9}" dt="2023-02-15T11:51:39.631" v="3214" actId="1076"/>
          <ac:spMkLst>
            <pc:docMk/>
            <pc:sldMk cId="2985031972" sldId="289"/>
            <ac:spMk id="7" creationId="{97A0ACAE-EF8C-4109-85BF-27F3546844B4}"/>
          </ac:spMkLst>
        </pc:spChg>
        <pc:spChg chg="add mod">
          <ac:chgData name="" userId="16cc59afe9483dd5" providerId="LiveId" clId="{94EF173F-023A-4240-8545-A5BC1B2CFFD9}" dt="2023-02-15T11:49:43.157" v="3209" actId="1076"/>
          <ac:spMkLst>
            <pc:docMk/>
            <pc:sldMk cId="2985031972" sldId="289"/>
            <ac:spMk id="8" creationId="{74A0E8FF-DFA4-475E-9BB1-EDED2C1848EC}"/>
          </ac:spMkLst>
        </pc:spChg>
        <pc:spChg chg="add mod">
          <ac:chgData name="" userId="16cc59afe9483dd5" providerId="LiveId" clId="{94EF173F-023A-4240-8545-A5BC1B2CFFD9}" dt="2023-02-15T11:51:46.270" v="3216" actId="1076"/>
          <ac:spMkLst>
            <pc:docMk/>
            <pc:sldMk cId="2985031972" sldId="289"/>
            <ac:spMk id="9" creationId="{CC2702FA-C18A-4B92-8D6E-1E8D7B0FB418}"/>
          </ac:spMkLst>
        </pc:spChg>
        <pc:spChg chg="del mod">
          <ac:chgData name="" userId="16cc59afe9483dd5" providerId="LiveId" clId="{94EF173F-023A-4240-8545-A5BC1B2CFFD9}" dt="2023-02-15T11:12:55.204" v="2340" actId="478"/>
          <ac:spMkLst>
            <pc:docMk/>
            <pc:sldMk cId="2985031972" sldId="289"/>
            <ac:spMk id="10" creationId="{121AB99F-C25D-0857-E552-02E67A14674F}"/>
          </ac:spMkLst>
        </pc:spChg>
        <pc:spChg chg="add mod">
          <ac:chgData name="" userId="16cc59afe9483dd5" providerId="LiveId" clId="{94EF173F-023A-4240-8545-A5BC1B2CFFD9}" dt="2023-02-15T11:51:42.279" v="3215" actId="1076"/>
          <ac:spMkLst>
            <pc:docMk/>
            <pc:sldMk cId="2985031972" sldId="289"/>
            <ac:spMk id="11" creationId="{F5F0B449-D342-44EA-A30C-719AE1C853F0}"/>
          </ac:spMkLst>
        </pc:spChg>
      </pc:sldChg>
      <pc:sldChg chg="del">
        <pc:chgData name="" userId="16cc59afe9483dd5" providerId="LiveId" clId="{94EF173F-023A-4240-8545-A5BC1B2CFFD9}" dt="2023-02-15T12:58:13.356" v="3825" actId="2696"/>
        <pc:sldMkLst>
          <pc:docMk/>
          <pc:sldMk cId="343288949" sldId="294"/>
        </pc:sldMkLst>
      </pc:sldChg>
      <pc:sldChg chg="del">
        <pc:chgData name="" userId="16cc59afe9483dd5" providerId="LiveId" clId="{94EF173F-023A-4240-8545-A5BC1B2CFFD9}" dt="2023-02-15T12:58:13.367" v="3828" actId="2696"/>
        <pc:sldMkLst>
          <pc:docMk/>
          <pc:sldMk cId="4112954530" sldId="296"/>
        </pc:sldMkLst>
      </pc:sldChg>
      <pc:sldChg chg="del">
        <pc:chgData name="" userId="16cc59afe9483dd5" providerId="LiveId" clId="{94EF173F-023A-4240-8545-A5BC1B2CFFD9}" dt="2023-02-15T12:58:13.351" v="3824" actId="2696"/>
        <pc:sldMkLst>
          <pc:docMk/>
          <pc:sldMk cId="312793145" sldId="297"/>
        </pc:sldMkLst>
      </pc:sldChg>
      <pc:sldChg chg="del">
        <pc:chgData name="" userId="16cc59afe9483dd5" providerId="LiveId" clId="{94EF173F-023A-4240-8545-A5BC1B2CFFD9}" dt="2023-02-15T12:58:15.273" v="3830" actId="2696"/>
        <pc:sldMkLst>
          <pc:docMk/>
          <pc:sldMk cId="3813494066" sldId="298"/>
        </pc:sldMkLst>
      </pc:sldChg>
      <pc:sldChg chg="del">
        <pc:chgData name="" userId="16cc59afe9483dd5" providerId="LiveId" clId="{94EF173F-023A-4240-8545-A5BC1B2CFFD9}" dt="2023-02-15T12:58:13.361" v="3826" actId="2696"/>
        <pc:sldMkLst>
          <pc:docMk/>
          <pc:sldMk cId="4055236507" sldId="299"/>
        </pc:sldMkLst>
      </pc:sldChg>
      <pc:sldChg chg="del">
        <pc:chgData name="" userId="16cc59afe9483dd5" providerId="LiveId" clId="{94EF173F-023A-4240-8545-A5BC1B2CFFD9}" dt="2023-02-15T12:58:13.335" v="3821" actId="2696"/>
        <pc:sldMkLst>
          <pc:docMk/>
          <pc:sldMk cId="3078002581" sldId="300"/>
        </pc:sldMkLst>
      </pc:sldChg>
      <pc:sldChg chg="del">
        <pc:chgData name="" userId="16cc59afe9483dd5" providerId="LiveId" clId="{94EF173F-023A-4240-8545-A5BC1B2CFFD9}" dt="2023-02-15T12:58:13.338" v="3822" actId="2696"/>
        <pc:sldMkLst>
          <pc:docMk/>
          <pc:sldMk cId="1497488007" sldId="301"/>
        </pc:sldMkLst>
      </pc:sldChg>
      <pc:sldChg chg="del">
        <pc:chgData name="" userId="16cc59afe9483dd5" providerId="LiveId" clId="{94EF173F-023A-4240-8545-A5BC1B2CFFD9}" dt="2023-02-15T12:58:13.363" v="3827" actId="2696"/>
        <pc:sldMkLst>
          <pc:docMk/>
          <pc:sldMk cId="3080044796" sldId="302"/>
        </pc:sldMkLst>
      </pc:sldChg>
      <pc:sldChg chg="del">
        <pc:chgData name="" userId="16cc59afe9483dd5" providerId="LiveId" clId="{94EF173F-023A-4240-8545-A5BC1B2CFFD9}" dt="2023-02-15T12:58:13.343" v="3823" actId="2696"/>
        <pc:sldMkLst>
          <pc:docMk/>
          <pc:sldMk cId="1629181920" sldId="303"/>
        </pc:sldMkLst>
      </pc:sldChg>
      <pc:sldChg chg="modSp add">
        <pc:chgData name="" userId="16cc59afe9483dd5" providerId="LiveId" clId="{94EF173F-023A-4240-8545-A5BC1B2CFFD9}" dt="2023-02-14T09:15:05.634" v="2154" actId="1076"/>
        <pc:sldMkLst>
          <pc:docMk/>
          <pc:sldMk cId="3636389437" sldId="304"/>
        </pc:sldMkLst>
        <pc:spChg chg="mod">
          <ac:chgData name="" userId="16cc59afe9483dd5" providerId="LiveId" clId="{94EF173F-023A-4240-8545-A5BC1B2CFFD9}" dt="2023-02-14T06:46:49.533" v="514" actId="20577"/>
          <ac:spMkLst>
            <pc:docMk/>
            <pc:sldMk cId="3636389437" sldId="304"/>
            <ac:spMk id="4" creationId="{C8624236-17B8-3962-74AC-6DB8EB25F696}"/>
          </ac:spMkLst>
        </pc:spChg>
        <pc:spChg chg="mod">
          <ac:chgData name="" userId="16cc59afe9483dd5" providerId="LiveId" clId="{94EF173F-023A-4240-8545-A5BC1B2CFFD9}" dt="2023-02-14T09:15:05.634" v="2154" actId="1076"/>
          <ac:spMkLst>
            <pc:docMk/>
            <pc:sldMk cId="3636389437" sldId="304"/>
            <ac:spMk id="6" creationId="{8EBC1EB5-CC0B-4B28-8C34-2A8CC3BD4C49}"/>
          </ac:spMkLst>
        </pc:spChg>
        <pc:spChg chg="mod">
          <ac:chgData name="" userId="16cc59afe9483dd5" providerId="LiveId" clId="{94EF173F-023A-4240-8545-A5BC1B2CFFD9}" dt="2023-02-14T07:39:35.885" v="762" actId="403"/>
          <ac:spMkLst>
            <pc:docMk/>
            <pc:sldMk cId="3636389437" sldId="304"/>
            <ac:spMk id="10" creationId="{121AB99F-C25D-0857-E552-02E67A14674F}"/>
          </ac:spMkLst>
        </pc:spChg>
      </pc:sldChg>
      <pc:sldChg chg="modSp add">
        <pc:chgData name="" userId="16cc59afe9483dd5" providerId="LiveId" clId="{94EF173F-023A-4240-8545-A5BC1B2CFFD9}" dt="2023-02-14T07:42:32.436" v="784" actId="20577"/>
        <pc:sldMkLst>
          <pc:docMk/>
          <pc:sldMk cId="2927651869" sldId="305"/>
        </pc:sldMkLst>
        <pc:spChg chg="mod">
          <ac:chgData name="" userId="16cc59afe9483dd5" providerId="LiveId" clId="{94EF173F-023A-4240-8545-A5BC1B2CFFD9}" dt="2023-02-14T06:42:14.958" v="323" actId="20577"/>
          <ac:spMkLst>
            <pc:docMk/>
            <pc:sldMk cId="2927651869" sldId="305"/>
            <ac:spMk id="4" creationId="{C8624236-17B8-3962-74AC-6DB8EB25F696}"/>
          </ac:spMkLst>
        </pc:spChg>
        <pc:spChg chg="mod">
          <ac:chgData name="" userId="16cc59afe9483dd5" providerId="LiveId" clId="{94EF173F-023A-4240-8545-A5BC1B2CFFD9}" dt="2023-02-14T07:42:32.436" v="784" actId="20577"/>
          <ac:spMkLst>
            <pc:docMk/>
            <pc:sldMk cId="2927651869" sldId="305"/>
            <ac:spMk id="10" creationId="{121AB99F-C25D-0857-E552-02E67A14674F}"/>
          </ac:spMkLst>
        </pc:spChg>
      </pc:sldChg>
      <pc:sldChg chg="modSp add">
        <pc:chgData name="" userId="16cc59afe9483dd5" providerId="LiveId" clId="{94EF173F-023A-4240-8545-A5BC1B2CFFD9}" dt="2023-02-15T10:40:02.250" v="2161" actId="1076"/>
        <pc:sldMkLst>
          <pc:docMk/>
          <pc:sldMk cId="4026226368" sldId="306"/>
        </pc:sldMkLst>
        <pc:spChg chg="mod">
          <ac:chgData name="" userId="16cc59afe9483dd5" providerId="LiveId" clId="{94EF173F-023A-4240-8545-A5BC1B2CFFD9}" dt="2023-02-14T07:42:38.599" v="793" actId="20577"/>
          <ac:spMkLst>
            <pc:docMk/>
            <pc:sldMk cId="4026226368" sldId="306"/>
            <ac:spMk id="4" creationId="{C8624236-17B8-3962-74AC-6DB8EB25F696}"/>
          </ac:spMkLst>
        </pc:spChg>
        <pc:spChg chg="mod">
          <ac:chgData name="" userId="16cc59afe9483dd5" providerId="LiveId" clId="{94EF173F-023A-4240-8545-A5BC1B2CFFD9}" dt="2023-02-14T08:17:04.256" v="2005" actId="1076"/>
          <ac:spMkLst>
            <pc:docMk/>
            <pc:sldMk cId="4026226368" sldId="306"/>
            <ac:spMk id="6" creationId="{8EBC1EB5-CC0B-4B28-8C34-2A8CC3BD4C49}"/>
          </ac:spMkLst>
        </pc:spChg>
        <pc:spChg chg="mod">
          <ac:chgData name="" userId="16cc59afe9483dd5" providerId="LiveId" clId="{94EF173F-023A-4240-8545-A5BC1B2CFFD9}" dt="2023-02-15T10:40:02.250" v="2161" actId="1076"/>
          <ac:spMkLst>
            <pc:docMk/>
            <pc:sldMk cId="4026226368" sldId="306"/>
            <ac:spMk id="10" creationId="{121AB99F-C25D-0857-E552-02E67A14674F}"/>
          </ac:spMkLst>
        </pc:spChg>
      </pc:sldChg>
      <pc:sldChg chg="addSp delSp modSp add">
        <pc:chgData name="" userId="16cc59afe9483dd5" providerId="LiveId" clId="{94EF173F-023A-4240-8545-A5BC1B2CFFD9}" dt="2023-02-15T12:58:03.259" v="3820" actId="1076"/>
        <pc:sldMkLst>
          <pc:docMk/>
          <pc:sldMk cId="846637213" sldId="307"/>
        </pc:sldMkLst>
        <pc:spChg chg="add del mod">
          <ac:chgData name="" userId="16cc59afe9483dd5" providerId="LiveId" clId="{94EF173F-023A-4240-8545-A5BC1B2CFFD9}" dt="2023-02-15T12:43:12.070" v="3704"/>
          <ac:spMkLst>
            <pc:docMk/>
            <pc:sldMk cId="846637213" sldId="307"/>
            <ac:spMk id="2" creationId="{45AE3C0C-B30C-44EA-8A92-C7138EAF0048}"/>
          </ac:spMkLst>
        </pc:spChg>
        <pc:spChg chg="mod">
          <ac:chgData name="" userId="16cc59afe9483dd5" providerId="LiveId" clId="{94EF173F-023A-4240-8545-A5BC1B2CFFD9}" dt="2023-02-15T12:56:42.727" v="3749" actId="20577"/>
          <ac:spMkLst>
            <pc:docMk/>
            <pc:sldMk cId="846637213" sldId="307"/>
            <ac:spMk id="4" creationId="{C8624236-17B8-3962-74AC-6DB8EB25F696}"/>
          </ac:spMkLst>
        </pc:spChg>
        <pc:spChg chg="del">
          <ac:chgData name="" userId="16cc59afe9483dd5" providerId="LiveId" clId="{94EF173F-023A-4240-8545-A5BC1B2CFFD9}" dt="2023-02-15T12:56:45.349" v="3750" actId="478"/>
          <ac:spMkLst>
            <pc:docMk/>
            <pc:sldMk cId="846637213" sldId="307"/>
            <ac:spMk id="6" creationId="{8EBC1EB5-CC0B-4B28-8C34-2A8CC3BD4C49}"/>
          </ac:spMkLst>
        </pc:spChg>
        <pc:spChg chg="mod">
          <ac:chgData name="" userId="16cc59afe9483dd5" providerId="LiveId" clId="{94EF173F-023A-4240-8545-A5BC1B2CFFD9}" dt="2023-02-15T12:57:25.879" v="3815" actId="20577"/>
          <ac:spMkLst>
            <pc:docMk/>
            <pc:sldMk cId="846637213" sldId="307"/>
            <ac:spMk id="10" creationId="{121AB99F-C25D-0857-E552-02E67A14674F}"/>
          </ac:spMkLst>
        </pc:spChg>
        <pc:picChg chg="add mod">
          <ac:chgData name="" userId="16cc59afe9483dd5" providerId="LiveId" clId="{94EF173F-023A-4240-8545-A5BC1B2CFFD9}" dt="2023-02-15T12:58:03.259" v="3820" actId="1076"/>
          <ac:picMkLst>
            <pc:docMk/>
            <pc:sldMk cId="846637213" sldId="307"/>
            <ac:picMk id="1026" creationId="{06C8BC5B-4AAE-470F-8602-79A3F30B9FEA}"/>
          </ac:picMkLst>
        </pc:picChg>
      </pc:sldChg>
      <pc:sldChg chg="modSp add del">
        <pc:chgData name="" userId="16cc59afe9483dd5" providerId="LiveId" clId="{94EF173F-023A-4240-8545-A5BC1B2CFFD9}" dt="2023-02-15T12:58:13.370" v="3829" actId="2696"/>
        <pc:sldMkLst>
          <pc:docMk/>
          <pc:sldMk cId="3217806985" sldId="308"/>
        </pc:sldMkLst>
        <pc:spChg chg="mod">
          <ac:chgData name="" userId="16cc59afe9483dd5" providerId="LiveId" clId="{94EF173F-023A-4240-8545-A5BC1B2CFFD9}" dt="2023-02-14T07:36:51.946" v="618" actId="20577"/>
          <ac:spMkLst>
            <pc:docMk/>
            <pc:sldMk cId="3217806985" sldId="308"/>
            <ac:spMk id="4" creationId="{C8624236-17B8-3962-74AC-6DB8EB25F696}"/>
          </ac:spMkLst>
        </pc:spChg>
      </pc:sldChg>
      <pc:sldChg chg="addSp delSp modSp add">
        <pc:chgData name="" userId="16cc59afe9483dd5" providerId="LiveId" clId="{94EF173F-023A-4240-8545-A5BC1B2CFFD9}" dt="2023-02-15T11:35:36.672" v="3033"/>
        <pc:sldMkLst>
          <pc:docMk/>
          <pc:sldMk cId="2916412961" sldId="309"/>
        </pc:sldMkLst>
        <pc:spChg chg="add del">
          <ac:chgData name="" userId="16cc59afe9483dd5" providerId="LiveId" clId="{94EF173F-023A-4240-8545-A5BC1B2CFFD9}" dt="2023-02-15T11:35:36.672" v="3033"/>
          <ac:spMkLst>
            <pc:docMk/>
            <pc:sldMk cId="2916412961" sldId="309"/>
            <ac:spMk id="2" creationId="{B911C5E4-9DB7-4144-960A-AF9BFF621D6B}"/>
          </ac:spMkLst>
        </pc:spChg>
        <pc:spChg chg="mod">
          <ac:chgData name="" userId="16cc59afe9483dd5" providerId="LiveId" clId="{94EF173F-023A-4240-8545-A5BC1B2CFFD9}" dt="2023-02-15T11:29:32.427" v="2684" actId="20577"/>
          <ac:spMkLst>
            <pc:docMk/>
            <pc:sldMk cId="2916412961" sldId="309"/>
            <ac:spMk id="4" creationId="{C8624236-17B8-3962-74AC-6DB8EB25F696}"/>
          </ac:spMkLst>
        </pc:spChg>
        <pc:spChg chg="add mod">
          <ac:chgData name="" userId="16cc59afe9483dd5" providerId="LiveId" clId="{94EF173F-023A-4240-8545-A5BC1B2CFFD9}" dt="2023-02-15T11:31:32.095" v="2736" actId="1076"/>
          <ac:spMkLst>
            <pc:docMk/>
            <pc:sldMk cId="2916412961" sldId="309"/>
            <ac:spMk id="5" creationId="{EE136FFB-4B12-443F-86D2-AF19E167E408}"/>
          </ac:spMkLst>
        </pc:spChg>
        <pc:spChg chg="del">
          <ac:chgData name="" userId="16cc59afe9483dd5" providerId="LiveId" clId="{94EF173F-023A-4240-8545-A5BC1B2CFFD9}" dt="2023-02-15T11:30:00.762" v="2721" actId="478"/>
          <ac:spMkLst>
            <pc:docMk/>
            <pc:sldMk cId="2916412961" sldId="309"/>
            <ac:spMk id="6" creationId="{8EBC1EB5-CC0B-4B28-8C34-2A8CC3BD4C49}"/>
          </ac:spMkLst>
        </pc:spChg>
        <pc:spChg chg="add mod">
          <ac:chgData name="" userId="16cc59afe9483dd5" providerId="LiveId" clId="{94EF173F-023A-4240-8545-A5BC1B2CFFD9}" dt="2023-02-15T11:31:29.863" v="2735" actId="1076"/>
          <ac:spMkLst>
            <pc:docMk/>
            <pc:sldMk cId="2916412961" sldId="309"/>
            <ac:spMk id="7" creationId="{99F780D7-A3B5-48F9-84C2-6767F3BA2DF3}"/>
          </ac:spMkLst>
        </pc:spChg>
        <pc:spChg chg="mod">
          <ac:chgData name="" userId="16cc59afe9483dd5" providerId="LiveId" clId="{94EF173F-023A-4240-8545-A5BC1B2CFFD9}" dt="2023-02-15T11:35:24.792" v="3031" actId="2711"/>
          <ac:spMkLst>
            <pc:docMk/>
            <pc:sldMk cId="2916412961" sldId="309"/>
            <ac:spMk id="10" creationId="{121AB99F-C25D-0857-E552-02E67A14674F}"/>
          </ac:spMkLst>
        </pc:spChg>
        <pc:picChg chg="add del mod">
          <ac:chgData name="" userId="16cc59afe9483dd5" providerId="LiveId" clId="{94EF173F-023A-4240-8545-A5BC1B2CFFD9}" dt="2023-02-15T11:34:45.928" v="2934" actId="478"/>
          <ac:picMkLst>
            <pc:docMk/>
            <pc:sldMk cId="2916412961" sldId="309"/>
            <ac:picMk id="8" creationId="{F5588BB4-7799-4273-AD1D-FF6D16D917F9}"/>
          </ac:picMkLst>
        </pc:picChg>
      </pc:sldChg>
      <pc:sldChg chg="modSp add">
        <pc:chgData name="" userId="16cc59afe9483dd5" providerId="LiveId" clId="{94EF173F-023A-4240-8545-A5BC1B2CFFD9}" dt="2023-02-15T10:39:23.158" v="2160" actId="20577"/>
        <pc:sldMkLst>
          <pc:docMk/>
          <pc:sldMk cId="3539225801" sldId="310"/>
        </pc:sldMkLst>
        <pc:spChg chg="mod">
          <ac:chgData name="" userId="16cc59afe9483dd5" providerId="LiveId" clId="{94EF173F-023A-4240-8545-A5BC1B2CFFD9}" dt="2023-02-15T10:39:23.158" v="2160" actId="20577"/>
          <ac:spMkLst>
            <pc:docMk/>
            <pc:sldMk cId="3539225801" sldId="310"/>
            <ac:spMk id="10" creationId="{121AB99F-C25D-0857-E552-02E67A14674F}"/>
          </ac:spMkLst>
        </pc:spChg>
      </pc:sldChg>
      <pc:sldChg chg="modSp add">
        <pc:chgData name="" userId="16cc59afe9483dd5" providerId="LiveId" clId="{94EF173F-023A-4240-8545-A5BC1B2CFFD9}" dt="2023-02-14T07:41:49.686" v="771" actId="20577"/>
        <pc:sldMkLst>
          <pc:docMk/>
          <pc:sldMk cId="1074606415" sldId="311"/>
        </pc:sldMkLst>
        <pc:spChg chg="mod">
          <ac:chgData name="" userId="16cc59afe9483dd5" providerId="LiveId" clId="{94EF173F-023A-4240-8545-A5BC1B2CFFD9}" dt="2023-02-14T07:41:49.686" v="771" actId="20577"/>
          <ac:spMkLst>
            <pc:docMk/>
            <pc:sldMk cId="1074606415" sldId="311"/>
            <ac:spMk id="10" creationId="{121AB99F-C25D-0857-E552-02E67A14674F}"/>
          </ac:spMkLst>
        </pc:spChg>
      </pc:sldChg>
      <pc:sldChg chg="addSp delSp modSp add">
        <pc:chgData name="" userId="16cc59afe9483dd5" providerId="LiveId" clId="{94EF173F-023A-4240-8545-A5BC1B2CFFD9}" dt="2023-02-14T08:04:11.294" v="1503" actId="5793"/>
        <pc:sldMkLst>
          <pc:docMk/>
          <pc:sldMk cId="3194260040" sldId="312"/>
        </pc:sldMkLst>
        <pc:spChg chg="add del mod">
          <ac:chgData name="" userId="16cc59afe9483dd5" providerId="LiveId" clId="{94EF173F-023A-4240-8545-A5BC1B2CFFD9}" dt="2023-02-14T08:04:11.294" v="1503" actId="5793"/>
          <ac:spMkLst>
            <pc:docMk/>
            <pc:sldMk cId="3194260040" sldId="312"/>
            <ac:spMk id="3" creationId="{C9CF56E3-9650-2A84-69E6-07F31B846A47}"/>
          </ac:spMkLst>
        </pc:spChg>
        <pc:spChg chg="mod">
          <ac:chgData name="" userId="16cc59afe9483dd5" providerId="LiveId" clId="{94EF173F-023A-4240-8545-A5BC1B2CFFD9}" dt="2023-02-14T08:02:11.164" v="1287" actId="20577"/>
          <ac:spMkLst>
            <pc:docMk/>
            <pc:sldMk cId="3194260040" sldId="312"/>
            <ac:spMk id="4" creationId="{C8624236-17B8-3962-74AC-6DB8EB25F696}"/>
          </ac:spMkLst>
        </pc:spChg>
      </pc:sldChg>
      <pc:sldChg chg="modSp add">
        <pc:chgData name="" userId="16cc59afe9483dd5" providerId="LiveId" clId="{94EF173F-023A-4240-8545-A5BC1B2CFFD9}" dt="2023-02-14T08:06:05.382" v="1508" actId="1076"/>
        <pc:sldMkLst>
          <pc:docMk/>
          <pc:sldMk cId="837519824" sldId="313"/>
        </pc:sldMkLst>
        <pc:spChg chg="mod">
          <ac:chgData name="" userId="16cc59afe9483dd5" providerId="LiveId" clId="{94EF173F-023A-4240-8545-A5BC1B2CFFD9}" dt="2023-02-14T08:06:05.382" v="1508" actId="1076"/>
          <ac:spMkLst>
            <pc:docMk/>
            <pc:sldMk cId="837519824" sldId="313"/>
            <ac:spMk id="6" creationId="{8EBC1EB5-CC0B-4B28-8C34-2A8CC3BD4C49}"/>
          </ac:spMkLst>
        </pc:spChg>
        <pc:spChg chg="mod">
          <ac:chgData name="" userId="16cc59afe9483dd5" providerId="LiveId" clId="{94EF173F-023A-4240-8545-A5BC1B2CFFD9}" dt="2023-02-14T08:04:46.144" v="1505" actId="20577"/>
          <ac:spMkLst>
            <pc:docMk/>
            <pc:sldMk cId="837519824" sldId="313"/>
            <ac:spMk id="10" creationId="{121AB99F-C25D-0857-E552-02E67A14674F}"/>
          </ac:spMkLst>
        </pc:spChg>
      </pc:sldChg>
      <pc:sldChg chg="modSp">
        <pc:chgData name="" userId="16cc59afe9483dd5" providerId="LiveId" clId="{94EF173F-023A-4240-8545-A5BC1B2CFFD9}" dt="2023-02-15T11:12:17.576" v="2339" actId="1076"/>
        <pc:sldMkLst>
          <pc:docMk/>
          <pc:sldMk cId="1643051224" sldId="315"/>
        </pc:sldMkLst>
        <pc:spChg chg="mod">
          <ac:chgData name="" userId="16cc59afe9483dd5" providerId="LiveId" clId="{94EF173F-023A-4240-8545-A5BC1B2CFFD9}" dt="2023-02-15T11:12:13.592" v="2338" actId="1036"/>
          <ac:spMkLst>
            <pc:docMk/>
            <pc:sldMk cId="1643051224" sldId="315"/>
            <ac:spMk id="2" creationId="{14BA0E67-A038-A117-7C06-BE8C0629CF11}"/>
          </ac:spMkLst>
        </pc:spChg>
        <pc:spChg chg="mod">
          <ac:chgData name="" userId="16cc59afe9483dd5" providerId="LiveId" clId="{94EF173F-023A-4240-8545-A5BC1B2CFFD9}" dt="2023-02-15T11:12:17.576" v="2339" actId="1076"/>
          <ac:spMkLst>
            <pc:docMk/>
            <pc:sldMk cId="1643051224" sldId="315"/>
            <ac:spMk id="3" creationId="{60B83806-B736-F60A-3AA7-EDB60631FD2A}"/>
          </ac:spMkLst>
        </pc:spChg>
        <pc:spChg chg="mod">
          <ac:chgData name="" userId="16cc59afe9483dd5" providerId="LiveId" clId="{94EF173F-023A-4240-8545-A5BC1B2CFFD9}" dt="2023-02-15T11:12:03.191" v="2331" actId="20577"/>
          <ac:spMkLst>
            <pc:docMk/>
            <pc:sldMk cId="1643051224" sldId="315"/>
            <ac:spMk id="6" creationId="{8EBC1EB5-CC0B-4B28-8C34-2A8CC3BD4C49}"/>
          </ac:spMkLst>
        </pc:spChg>
      </pc:sldChg>
      <pc:sldChg chg="addSp modSp add ord">
        <pc:chgData name="" userId="16cc59afe9483dd5" providerId="LiveId" clId="{94EF173F-023A-4240-8545-A5BC1B2CFFD9}" dt="2023-02-15T11:10:32.185" v="2244"/>
        <pc:sldMkLst>
          <pc:docMk/>
          <pc:sldMk cId="1534182219" sldId="318"/>
        </pc:sldMkLst>
        <pc:spChg chg="mod">
          <ac:chgData name="" userId="16cc59afe9483dd5" providerId="LiveId" clId="{94EF173F-023A-4240-8545-A5BC1B2CFFD9}" dt="2023-02-15T11:09:55.687" v="2233" actId="1076"/>
          <ac:spMkLst>
            <pc:docMk/>
            <pc:sldMk cId="1534182219" sldId="318"/>
            <ac:spMk id="10" creationId="{121AB99F-C25D-0857-E552-02E67A14674F}"/>
          </ac:spMkLst>
        </pc:spChg>
        <pc:picChg chg="add mod">
          <ac:chgData name="" userId="16cc59afe9483dd5" providerId="LiveId" clId="{94EF173F-023A-4240-8545-A5BC1B2CFFD9}" dt="2023-02-15T11:10:08.280" v="2241" actId="1076"/>
          <ac:picMkLst>
            <pc:docMk/>
            <pc:sldMk cId="1534182219" sldId="318"/>
            <ac:picMk id="2" creationId="{CC572FF0-EDC8-4B37-9AA1-F09C6E4575C4}"/>
          </ac:picMkLst>
        </pc:picChg>
        <pc:picChg chg="add mod">
          <ac:chgData name="" userId="16cc59afe9483dd5" providerId="LiveId" clId="{94EF173F-023A-4240-8545-A5BC1B2CFFD9}" dt="2023-02-15T11:10:05.976" v="2240" actId="1076"/>
          <ac:picMkLst>
            <pc:docMk/>
            <pc:sldMk cId="1534182219" sldId="318"/>
            <ac:picMk id="3" creationId="{349D2B7E-7D1A-45F3-ACDD-FF1244BFC935}"/>
          </ac:picMkLst>
        </pc:picChg>
        <pc:picChg chg="add mod">
          <ac:chgData name="" userId="16cc59afe9483dd5" providerId="LiveId" clId="{94EF173F-023A-4240-8545-A5BC1B2CFFD9}" dt="2023-02-15T11:10:14.176" v="2243" actId="14100"/>
          <ac:picMkLst>
            <pc:docMk/>
            <pc:sldMk cId="1534182219" sldId="318"/>
            <ac:picMk id="5" creationId="{102C8931-0EAC-4B40-8047-1217409F96E0}"/>
          </ac:picMkLst>
        </pc:picChg>
      </pc:sldChg>
      <pc:sldChg chg="addSp delSp modSp add">
        <pc:chgData name="" userId="16cc59afe9483dd5" providerId="LiveId" clId="{94EF173F-023A-4240-8545-A5BC1B2CFFD9}" dt="2023-02-15T11:37:42.727" v="3103" actId="1076"/>
        <pc:sldMkLst>
          <pc:docMk/>
          <pc:sldMk cId="1788859008" sldId="319"/>
        </pc:sldMkLst>
        <pc:spChg chg="del">
          <ac:chgData name="" userId="16cc59afe9483dd5" providerId="LiveId" clId="{94EF173F-023A-4240-8545-A5BC1B2CFFD9}" dt="2023-02-15T11:19:54.112" v="2444" actId="478"/>
          <ac:spMkLst>
            <pc:docMk/>
            <pc:sldMk cId="1788859008" sldId="319"/>
            <ac:spMk id="2" creationId="{7B1D04BF-6518-4C02-9DFA-DC3847A7F5DD}"/>
          </ac:spMkLst>
        </pc:spChg>
        <pc:spChg chg="add mod">
          <ac:chgData name="" userId="16cc59afe9483dd5" providerId="LiveId" clId="{94EF173F-023A-4240-8545-A5BC1B2CFFD9}" dt="2023-02-15T11:37:42.727" v="3103" actId="1076"/>
          <ac:spMkLst>
            <pc:docMk/>
            <pc:sldMk cId="1788859008" sldId="319"/>
            <ac:spMk id="3" creationId="{BB5376F1-41CD-4F92-8D2C-875D77696DEF}"/>
          </ac:spMkLst>
        </pc:spChg>
        <pc:spChg chg="del">
          <ac:chgData name="" userId="16cc59afe9483dd5" providerId="LiveId" clId="{94EF173F-023A-4240-8545-A5BC1B2CFFD9}" dt="2023-02-15T11:19:52.109" v="2442" actId="478"/>
          <ac:spMkLst>
            <pc:docMk/>
            <pc:sldMk cId="1788859008" sldId="319"/>
            <ac:spMk id="5" creationId="{ED13EC76-7137-4BF0-BAE6-78D3F3D68281}"/>
          </ac:spMkLst>
        </pc:spChg>
        <pc:spChg chg="add mod">
          <ac:chgData name="" userId="16cc59afe9483dd5" providerId="LiveId" clId="{94EF173F-023A-4240-8545-A5BC1B2CFFD9}" dt="2023-02-15T11:37:42.727" v="3103" actId="1076"/>
          <ac:spMkLst>
            <pc:docMk/>
            <pc:sldMk cId="1788859008" sldId="319"/>
            <ac:spMk id="6" creationId="{658B221A-B850-4B5C-97D1-4644964F7EE8}"/>
          </ac:spMkLst>
        </pc:spChg>
        <pc:spChg chg="del">
          <ac:chgData name="" userId="16cc59afe9483dd5" providerId="LiveId" clId="{94EF173F-023A-4240-8545-A5BC1B2CFFD9}" dt="2023-02-15T11:19:55.846" v="2446" actId="478"/>
          <ac:spMkLst>
            <pc:docMk/>
            <pc:sldMk cId="1788859008" sldId="319"/>
            <ac:spMk id="7" creationId="{97A0ACAE-EF8C-4109-85BF-27F3546844B4}"/>
          </ac:spMkLst>
        </pc:spChg>
        <pc:spChg chg="del">
          <ac:chgData name="" userId="16cc59afe9483dd5" providerId="LiveId" clId="{94EF173F-023A-4240-8545-A5BC1B2CFFD9}" dt="2023-02-15T11:19:53.021" v="2443" actId="478"/>
          <ac:spMkLst>
            <pc:docMk/>
            <pc:sldMk cId="1788859008" sldId="319"/>
            <ac:spMk id="8" creationId="{74A0E8FF-DFA4-475E-9BB1-EDED2C1848EC}"/>
          </ac:spMkLst>
        </pc:spChg>
        <pc:spChg chg="del">
          <ac:chgData name="" userId="16cc59afe9483dd5" providerId="LiveId" clId="{94EF173F-023A-4240-8545-A5BC1B2CFFD9}" dt="2023-02-15T11:19:54.996" v="2445" actId="478"/>
          <ac:spMkLst>
            <pc:docMk/>
            <pc:sldMk cId="1788859008" sldId="319"/>
            <ac:spMk id="9" creationId="{CC2702FA-C18A-4B92-8D6E-1E8D7B0FB418}"/>
          </ac:spMkLst>
        </pc:spChg>
        <pc:spChg chg="add mod">
          <ac:chgData name="" userId="16cc59afe9483dd5" providerId="LiveId" clId="{94EF173F-023A-4240-8545-A5BC1B2CFFD9}" dt="2023-02-15T11:20:11.375" v="2469" actId="20577"/>
          <ac:spMkLst>
            <pc:docMk/>
            <pc:sldMk cId="1788859008" sldId="319"/>
            <ac:spMk id="10" creationId="{CA27ADD8-8374-4EF1-848F-EC5599B50A22}"/>
          </ac:spMkLst>
        </pc:spChg>
        <pc:spChg chg="del">
          <ac:chgData name="" userId="16cc59afe9483dd5" providerId="LiveId" clId="{94EF173F-023A-4240-8545-A5BC1B2CFFD9}" dt="2023-02-15T11:19:58.127" v="2447" actId="478"/>
          <ac:spMkLst>
            <pc:docMk/>
            <pc:sldMk cId="1788859008" sldId="319"/>
            <ac:spMk id="11" creationId="{F5F0B449-D342-44EA-A30C-719AE1C853F0}"/>
          </ac:spMkLst>
        </pc:spChg>
        <pc:spChg chg="add mod">
          <ac:chgData name="" userId="16cc59afe9483dd5" providerId="LiveId" clId="{94EF173F-023A-4240-8545-A5BC1B2CFFD9}" dt="2023-02-15T11:37:42.727" v="3103" actId="1076"/>
          <ac:spMkLst>
            <pc:docMk/>
            <pc:sldMk cId="1788859008" sldId="319"/>
            <ac:spMk id="12" creationId="{DDE9F4FB-D06B-4A62-B475-4DC0C1150251}"/>
          </ac:spMkLst>
        </pc:spChg>
        <pc:spChg chg="add mod">
          <ac:chgData name="" userId="16cc59afe9483dd5" providerId="LiveId" clId="{94EF173F-023A-4240-8545-A5BC1B2CFFD9}" dt="2023-02-15T11:37:42.727" v="3103" actId="1076"/>
          <ac:spMkLst>
            <pc:docMk/>
            <pc:sldMk cId="1788859008" sldId="319"/>
            <ac:spMk id="13" creationId="{3490569C-0BBF-4997-8D11-4DFE59A2F88F}"/>
          </ac:spMkLst>
        </pc:spChg>
        <pc:spChg chg="add del">
          <ac:chgData name="" userId="16cc59afe9483dd5" providerId="LiveId" clId="{94EF173F-023A-4240-8545-A5BC1B2CFFD9}" dt="2023-02-15T11:21:45.799" v="2482"/>
          <ac:spMkLst>
            <pc:docMk/>
            <pc:sldMk cId="1788859008" sldId="319"/>
            <ac:spMk id="14" creationId="{955D7353-4AD0-464B-9E8D-D3F4C63C1B42}"/>
          </ac:spMkLst>
        </pc:spChg>
        <pc:spChg chg="add del mod">
          <ac:chgData name="" userId="16cc59afe9483dd5" providerId="LiveId" clId="{94EF173F-023A-4240-8545-A5BC1B2CFFD9}" dt="2023-02-15T11:22:01.301" v="2489" actId="478"/>
          <ac:spMkLst>
            <pc:docMk/>
            <pc:sldMk cId="1788859008" sldId="319"/>
            <ac:spMk id="15" creationId="{5B41A44E-A07A-4018-9AAF-5A5D218CC5D3}"/>
          </ac:spMkLst>
        </pc:spChg>
        <pc:spChg chg="add mod">
          <ac:chgData name="" userId="16cc59afe9483dd5" providerId="LiveId" clId="{94EF173F-023A-4240-8545-A5BC1B2CFFD9}" dt="2023-02-15T11:37:42.727" v="3103" actId="1076"/>
          <ac:spMkLst>
            <pc:docMk/>
            <pc:sldMk cId="1788859008" sldId="319"/>
            <ac:spMk id="16" creationId="{F46BA95A-A18C-4074-B4EB-E78AC1BD83B1}"/>
          </ac:spMkLst>
        </pc:spChg>
        <pc:spChg chg="add mod">
          <ac:chgData name="" userId="16cc59afe9483dd5" providerId="LiveId" clId="{94EF173F-023A-4240-8545-A5BC1B2CFFD9}" dt="2023-02-15T11:37:42.727" v="3103" actId="1076"/>
          <ac:spMkLst>
            <pc:docMk/>
            <pc:sldMk cId="1788859008" sldId="319"/>
            <ac:spMk id="17" creationId="{4C3E3FDB-4CD1-4164-92CC-3454BAA6BE83}"/>
          </ac:spMkLst>
        </pc:spChg>
        <pc:spChg chg="add del mod">
          <ac:chgData name="" userId="16cc59afe9483dd5" providerId="LiveId" clId="{94EF173F-023A-4240-8545-A5BC1B2CFFD9}" dt="2023-02-15T11:27:46.989" v="2602"/>
          <ac:spMkLst>
            <pc:docMk/>
            <pc:sldMk cId="1788859008" sldId="319"/>
            <ac:spMk id="26" creationId="{EA0D6DE4-D39A-4C52-B055-FD13EA7D66E2}"/>
          </ac:spMkLst>
        </pc:spChg>
        <pc:spChg chg="add mod">
          <ac:chgData name="" userId="16cc59afe9483dd5" providerId="LiveId" clId="{94EF173F-023A-4240-8545-A5BC1B2CFFD9}" dt="2023-02-15T11:37:42.727" v="3103" actId="1076"/>
          <ac:spMkLst>
            <pc:docMk/>
            <pc:sldMk cId="1788859008" sldId="319"/>
            <ac:spMk id="27" creationId="{48501372-C4F7-4A5D-9C73-9A4D38000524}"/>
          </ac:spMkLst>
        </pc:spChg>
        <pc:picChg chg="add mod">
          <ac:chgData name="" userId="16cc59afe9483dd5" providerId="LiveId" clId="{94EF173F-023A-4240-8545-A5BC1B2CFFD9}" dt="2023-02-15T11:37:42.727" v="3103" actId="1076"/>
          <ac:picMkLst>
            <pc:docMk/>
            <pc:sldMk cId="1788859008" sldId="319"/>
            <ac:picMk id="25" creationId="{99F5A881-0106-493E-BF97-D0CDCC8AA42D}"/>
          </ac:picMkLst>
        </pc:picChg>
        <pc:cxnChg chg="add mod">
          <ac:chgData name="" userId="16cc59afe9483dd5" providerId="LiveId" clId="{94EF173F-023A-4240-8545-A5BC1B2CFFD9}" dt="2023-02-15T11:37:42.727" v="3103" actId="1076"/>
          <ac:cxnSpMkLst>
            <pc:docMk/>
            <pc:sldMk cId="1788859008" sldId="319"/>
            <ac:cxnSpMk id="19" creationId="{B4F0FD39-98DD-4199-886A-19C37ECBE531}"/>
          </ac:cxnSpMkLst>
        </pc:cxnChg>
        <pc:cxnChg chg="add mod">
          <ac:chgData name="" userId="16cc59afe9483dd5" providerId="LiveId" clId="{94EF173F-023A-4240-8545-A5BC1B2CFFD9}" dt="2023-02-15T11:37:42.727" v="3103" actId="1076"/>
          <ac:cxnSpMkLst>
            <pc:docMk/>
            <pc:sldMk cId="1788859008" sldId="319"/>
            <ac:cxnSpMk id="21" creationId="{F255127D-F49C-4636-A380-75666A144A3B}"/>
          </ac:cxnSpMkLst>
        </pc:cxnChg>
        <pc:cxnChg chg="add mod">
          <ac:chgData name="" userId="16cc59afe9483dd5" providerId="LiveId" clId="{94EF173F-023A-4240-8545-A5BC1B2CFFD9}" dt="2023-02-15T11:37:42.727" v="3103" actId="1076"/>
          <ac:cxnSpMkLst>
            <pc:docMk/>
            <pc:sldMk cId="1788859008" sldId="319"/>
            <ac:cxnSpMk id="22" creationId="{EB8890E3-4A0F-4756-8DB4-42472B6B5E2C}"/>
          </ac:cxnSpMkLst>
        </pc:cxnChg>
        <pc:cxnChg chg="add mod">
          <ac:chgData name="" userId="16cc59afe9483dd5" providerId="LiveId" clId="{94EF173F-023A-4240-8545-A5BC1B2CFFD9}" dt="2023-02-15T11:37:42.727" v="3103" actId="1076"/>
          <ac:cxnSpMkLst>
            <pc:docMk/>
            <pc:sldMk cId="1788859008" sldId="319"/>
            <ac:cxnSpMk id="23" creationId="{79A021FC-8958-430C-A5C7-1CC214B6E406}"/>
          </ac:cxnSpMkLst>
        </pc:cxnChg>
        <pc:cxnChg chg="add del">
          <ac:chgData name="" userId="16cc59afe9483dd5" providerId="LiveId" clId="{94EF173F-023A-4240-8545-A5BC1B2CFFD9}" dt="2023-02-15T11:27:00.850" v="2541"/>
          <ac:cxnSpMkLst>
            <pc:docMk/>
            <pc:sldMk cId="1788859008" sldId="319"/>
            <ac:cxnSpMk id="24" creationId="{F536BBC2-CA6E-4CAC-8405-3E4949051517}"/>
          </ac:cxnSpMkLst>
        </pc:cxnChg>
      </pc:sldChg>
      <pc:sldChg chg="delSp modSp add">
        <pc:chgData name="" userId="16cc59afe9483dd5" providerId="LiveId" clId="{94EF173F-023A-4240-8545-A5BC1B2CFFD9}" dt="2023-02-15T11:37:29.392" v="3102" actId="1076"/>
        <pc:sldMkLst>
          <pc:docMk/>
          <pc:sldMk cId="3451205638" sldId="320"/>
        </pc:sldMkLst>
        <pc:spChg chg="mod">
          <ac:chgData name="" userId="16cc59afe9483dd5" providerId="LiveId" clId="{94EF173F-023A-4240-8545-A5BC1B2CFFD9}" dt="2023-02-15T11:37:29.392" v="3102" actId="1076"/>
          <ac:spMkLst>
            <pc:docMk/>
            <pc:sldMk cId="3451205638" sldId="320"/>
            <ac:spMk id="3" creationId="{BB5376F1-41CD-4F92-8D2C-875D77696DEF}"/>
          </ac:spMkLst>
        </pc:spChg>
        <pc:spChg chg="mod">
          <ac:chgData name="" userId="16cc59afe9483dd5" providerId="LiveId" clId="{94EF173F-023A-4240-8545-A5BC1B2CFFD9}" dt="2023-02-15T11:37:29.392" v="3102" actId="1076"/>
          <ac:spMkLst>
            <pc:docMk/>
            <pc:sldMk cId="3451205638" sldId="320"/>
            <ac:spMk id="6" creationId="{658B221A-B850-4B5C-97D1-4644964F7EE8}"/>
          </ac:spMkLst>
        </pc:spChg>
        <pc:spChg chg="mod">
          <ac:chgData name="" userId="16cc59afe9483dd5" providerId="LiveId" clId="{94EF173F-023A-4240-8545-A5BC1B2CFFD9}" dt="2023-02-15T11:37:25.995" v="3101" actId="1076"/>
          <ac:spMkLst>
            <pc:docMk/>
            <pc:sldMk cId="3451205638" sldId="320"/>
            <ac:spMk id="10" creationId="{CA27ADD8-8374-4EF1-848F-EC5599B50A22}"/>
          </ac:spMkLst>
        </pc:spChg>
        <pc:spChg chg="mod">
          <ac:chgData name="" userId="16cc59afe9483dd5" providerId="LiveId" clId="{94EF173F-023A-4240-8545-A5BC1B2CFFD9}" dt="2023-02-15T11:37:29.392" v="3102" actId="1076"/>
          <ac:spMkLst>
            <pc:docMk/>
            <pc:sldMk cId="3451205638" sldId="320"/>
            <ac:spMk id="12" creationId="{DDE9F4FB-D06B-4A62-B475-4DC0C1150251}"/>
          </ac:spMkLst>
        </pc:spChg>
        <pc:spChg chg="mod">
          <ac:chgData name="" userId="16cc59afe9483dd5" providerId="LiveId" clId="{94EF173F-023A-4240-8545-A5BC1B2CFFD9}" dt="2023-02-15T11:37:29.392" v="3102" actId="1076"/>
          <ac:spMkLst>
            <pc:docMk/>
            <pc:sldMk cId="3451205638" sldId="320"/>
            <ac:spMk id="13" creationId="{3490569C-0BBF-4997-8D11-4DFE59A2F88F}"/>
          </ac:spMkLst>
        </pc:spChg>
        <pc:spChg chg="mod">
          <ac:chgData name="" userId="16cc59afe9483dd5" providerId="LiveId" clId="{94EF173F-023A-4240-8545-A5BC1B2CFFD9}" dt="2023-02-15T11:37:29.392" v="3102" actId="1076"/>
          <ac:spMkLst>
            <pc:docMk/>
            <pc:sldMk cId="3451205638" sldId="320"/>
            <ac:spMk id="16" creationId="{F46BA95A-A18C-4074-B4EB-E78AC1BD83B1}"/>
          </ac:spMkLst>
        </pc:spChg>
        <pc:spChg chg="mod">
          <ac:chgData name="" userId="16cc59afe9483dd5" providerId="LiveId" clId="{94EF173F-023A-4240-8545-A5BC1B2CFFD9}" dt="2023-02-15T11:37:29.392" v="3102" actId="1076"/>
          <ac:spMkLst>
            <pc:docMk/>
            <pc:sldMk cId="3451205638" sldId="320"/>
            <ac:spMk id="17" creationId="{4C3E3FDB-4CD1-4164-92CC-3454BAA6BE83}"/>
          </ac:spMkLst>
        </pc:spChg>
        <pc:spChg chg="mod">
          <ac:chgData name="" userId="16cc59afe9483dd5" providerId="LiveId" clId="{94EF173F-023A-4240-8545-A5BC1B2CFFD9}" dt="2023-02-15T11:37:29.392" v="3102" actId="1076"/>
          <ac:spMkLst>
            <pc:docMk/>
            <pc:sldMk cId="3451205638" sldId="320"/>
            <ac:spMk id="27" creationId="{48501372-C4F7-4A5D-9C73-9A4D38000524}"/>
          </ac:spMkLst>
        </pc:spChg>
        <pc:picChg chg="del">
          <ac:chgData name="" userId="16cc59afe9483dd5" providerId="LiveId" clId="{94EF173F-023A-4240-8545-A5BC1B2CFFD9}" dt="2023-02-15T11:28:37.991" v="2658" actId="478"/>
          <ac:picMkLst>
            <pc:docMk/>
            <pc:sldMk cId="3451205638" sldId="320"/>
            <ac:picMk id="25" creationId="{99F5A881-0106-493E-BF97-D0CDCC8AA42D}"/>
          </ac:picMkLst>
        </pc:picChg>
        <pc:cxnChg chg="mod">
          <ac:chgData name="" userId="16cc59afe9483dd5" providerId="LiveId" clId="{94EF173F-023A-4240-8545-A5BC1B2CFFD9}" dt="2023-02-15T11:37:29.392" v="3102" actId="1076"/>
          <ac:cxnSpMkLst>
            <pc:docMk/>
            <pc:sldMk cId="3451205638" sldId="320"/>
            <ac:cxnSpMk id="19" creationId="{B4F0FD39-98DD-4199-886A-19C37ECBE531}"/>
          </ac:cxnSpMkLst>
        </pc:cxnChg>
        <pc:cxnChg chg="mod">
          <ac:chgData name="" userId="16cc59afe9483dd5" providerId="LiveId" clId="{94EF173F-023A-4240-8545-A5BC1B2CFFD9}" dt="2023-02-15T11:37:29.392" v="3102" actId="1076"/>
          <ac:cxnSpMkLst>
            <pc:docMk/>
            <pc:sldMk cId="3451205638" sldId="320"/>
            <ac:cxnSpMk id="21" creationId="{F255127D-F49C-4636-A380-75666A144A3B}"/>
          </ac:cxnSpMkLst>
        </pc:cxnChg>
        <pc:cxnChg chg="mod">
          <ac:chgData name="" userId="16cc59afe9483dd5" providerId="LiveId" clId="{94EF173F-023A-4240-8545-A5BC1B2CFFD9}" dt="2023-02-15T11:37:29.392" v="3102" actId="1076"/>
          <ac:cxnSpMkLst>
            <pc:docMk/>
            <pc:sldMk cId="3451205638" sldId="320"/>
            <ac:cxnSpMk id="22" creationId="{EB8890E3-4A0F-4756-8DB4-42472B6B5E2C}"/>
          </ac:cxnSpMkLst>
        </pc:cxnChg>
        <pc:cxnChg chg="mod">
          <ac:chgData name="" userId="16cc59afe9483dd5" providerId="LiveId" clId="{94EF173F-023A-4240-8545-A5BC1B2CFFD9}" dt="2023-02-15T11:37:29.392" v="3102" actId="1076"/>
          <ac:cxnSpMkLst>
            <pc:docMk/>
            <pc:sldMk cId="3451205638" sldId="320"/>
            <ac:cxnSpMk id="23" creationId="{79A021FC-8958-430C-A5C7-1CC214B6E406}"/>
          </ac:cxnSpMkLst>
        </pc:cxnChg>
      </pc:sldChg>
      <pc:sldChg chg="addSp delSp modSp add">
        <pc:chgData name="" userId="16cc59afe9483dd5" providerId="LiveId" clId="{94EF173F-023A-4240-8545-A5BC1B2CFFD9}" dt="2023-02-15T12:44:58.492" v="3734" actId="14100"/>
        <pc:sldMkLst>
          <pc:docMk/>
          <pc:sldMk cId="3794790287" sldId="321"/>
        </pc:sldMkLst>
        <pc:spChg chg="add mod ord">
          <ac:chgData name="" userId="16cc59afe9483dd5" providerId="LiveId" clId="{94EF173F-023A-4240-8545-A5BC1B2CFFD9}" dt="2023-02-15T12:44:58.492" v="3734" actId="14100"/>
          <ac:spMkLst>
            <pc:docMk/>
            <pc:sldMk cId="3794790287" sldId="321"/>
            <ac:spMk id="2" creationId="{35ABCA07-E6D1-4DE5-9BCB-972C213A6937}"/>
          </ac:spMkLst>
        </pc:spChg>
        <pc:spChg chg="mod">
          <ac:chgData name="" userId="16cc59afe9483dd5" providerId="LiveId" clId="{94EF173F-023A-4240-8545-A5BC1B2CFFD9}" dt="2023-02-15T11:35:50.456" v="3063" actId="20577"/>
          <ac:spMkLst>
            <pc:docMk/>
            <pc:sldMk cId="3794790287" sldId="321"/>
            <ac:spMk id="4" creationId="{C8624236-17B8-3962-74AC-6DB8EB25F696}"/>
          </ac:spMkLst>
        </pc:spChg>
        <pc:spChg chg="mod">
          <ac:chgData name="" userId="16cc59afe9483dd5" providerId="LiveId" clId="{94EF173F-023A-4240-8545-A5BC1B2CFFD9}" dt="2023-02-15T11:58:54.563" v="3322" actId="20577"/>
          <ac:spMkLst>
            <pc:docMk/>
            <pc:sldMk cId="3794790287" sldId="321"/>
            <ac:spMk id="5" creationId="{EE136FFB-4B12-443F-86D2-AF19E167E408}"/>
          </ac:spMkLst>
        </pc:spChg>
        <pc:spChg chg="add mod">
          <ac:chgData name="" userId="16cc59afe9483dd5" providerId="LiveId" clId="{94EF173F-023A-4240-8545-A5BC1B2CFFD9}" dt="2023-02-15T11:53:51.765" v="3282" actId="1076"/>
          <ac:spMkLst>
            <pc:docMk/>
            <pc:sldMk cId="3794790287" sldId="321"/>
            <ac:spMk id="6" creationId="{1C0097D8-81A2-41CD-A736-B4830A25D38B}"/>
          </ac:spMkLst>
        </pc:spChg>
        <pc:spChg chg="add del">
          <ac:chgData name="" userId="16cc59afe9483dd5" providerId="LiveId" clId="{94EF173F-023A-4240-8545-A5BC1B2CFFD9}" dt="2023-02-15T11:53:48.726" v="3281" actId="478"/>
          <ac:spMkLst>
            <pc:docMk/>
            <pc:sldMk cId="3794790287" sldId="321"/>
            <ac:spMk id="7" creationId="{99F780D7-A3B5-48F9-84C2-6767F3BA2DF3}"/>
          </ac:spMkLst>
        </pc:spChg>
        <pc:spChg chg="del mod">
          <ac:chgData name="" userId="16cc59afe9483dd5" providerId="LiveId" clId="{94EF173F-023A-4240-8545-A5BC1B2CFFD9}" dt="2023-02-15T11:53:31.854" v="3274" actId="478"/>
          <ac:spMkLst>
            <pc:docMk/>
            <pc:sldMk cId="3794790287" sldId="321"/>
            <ac:spMk id="10" creationId="{121AB99F-C25D-0857-E552-02E67A14674F}"/>
          </ac:spMkLst>
        </pc:spChg>
      </pc:sldChg>
      <pc:sldChg chg="addSp modSp add">
        <pc:chgData name="" userId="16cc59afe9483dd5" providerId="LiveId" clId="{94EF173F-023A-4240-8545-A5BC1B2CFFD9}" dt="2023-02-15T12:44:53.181" v="3732" actId="14100"/>
        <pc:sldMkLst>
          <pc:docMk/>
          <pc:sldMk cId="4146260724" sldId="322"/>
        </pc:sldMkLst>
        <pc:spChg chg="mod">
          <ac:chgData name="" userId="16cc59afe9483dd5" providerId="LiveId" clId="{94EF173F-023A-4240-8545-A5BC1B2CFFD9}" dt="2023-02-15T12:14:20.292" v="3394" actId="20577"/>
          <ac:spMkLst>
            <pc:docMk/>
            <pc:sldMk cId="4146260724" sldId="322"/>
            <ac:spMk id="4" creationId="{C8624236-17B8-3962-74AC-6DB8EB25F696}"/>
          </ac:spMkLst>
        </pc:spChg>
        <pc:spChg chg="mod">
          <ac:chgData name="" userId="16cc59afe9483dd5" providerId="LiveId" clId="{94EF173F-023A-4240-8545-A5BC1B2CFFD9}" dt="2023-02-15T12:14:10.333" v="3392" actId="1076"/>
          <ac:spMkLst>
            <pc:docMk/>
            <pc:sldMk cId="4146260724" sldId="322"/>
            <ac:spMk id="5" creationId="{EE136FFB-4B12-443F-86D2-AF19E167E408}"/>
          </ac:spMkLst>
        </pc:spChg>
        <pc:spChg chg="mod">
          <ac:chgData name="" userId="16cc59afe9483dd5" providerId="LiveId" clId="{94EF173F-023A-4240-8545-A5BC1B2CFFD9}" dt="2023-02-15T12:11:19.423" v="3374" actId="20577"/>
          <ac:spMkLst>
            <pc:docMk/>
            <pc:sldMk cId="4146260724" sldId="322"/>
            <ac:spMk id="6" creationId="{1C0097D8-81A2-41CD-A736-B4830A25D38B}"/>
          </ac:spMkLst>
        </pc:spChg>
        <pc:spChg chg="mod">
          <ac:chgData name="" userId="16cc59afe9483dd5" providerId="LiveId" clId="{94EF173F-023A-4240-8545-A5BC1B2CFFD9}" dt="2023-02-15T12:14:10.333" v="3392" actId="1076"/>
          <ac:spMkLst>
            <pc:docMk/>
            <pc:sldMk cId="4146260724" sldId="322"/>
            <ac:spMk id="7" creationId="{99F780D7-A3B5-48F9-84C2-6767F3BA2DF3}"/>
          </ac:spMkLst>
        </pc:spChg>
        <pc:spChg chg="add mod">
          <ac:chgData name="" userId="16cc59afe9483dd5" providerId="LiveId" clId="{94EF173F-023A-4240-8545-A5BC1B2CFFD9}" dt="2023-02-15T12:44:53.181" v="3732" actId="14100"/>
          <ac:spMkLst>
            <pc:docMk/>
            <pc:sldMk cId="4146260724" sldId="322"/>
            <ac:spMk id="8" creationId="{AEC7E9C8-2C64-481A-A2EA-D6E93E060A00}"/>
          </ac:spMkLst>
        </pc:spChg>
      </pc:sldChg>
      <pc:sldChg chg="modSp add">
        <pc:chgData name="" userId="16cc59afe9483dd5" providerId="LiveId" clId="{94EF173F-023A-4240-8545-A5BC1B2CFFD9}" dt="2023-02-15T12:44:46.821" v="3730" actId="14100"/>
        <pc:sldMkLst>
          <pc:docMk/>
          <pc:sldMk cId="1559972089" sldId="323"/>
        </pc:sldMkLst>
        <pc:spChg chg="mod">
          <ac:chgData name="" userId="16cc59afe9483dd5" providerId="LiveId" clId="{94EF173F-023A-4240-8545-A5BC1B2CFFD9}" dt="2023-02-15T12:14:22.711" v="3395" actId="20577"/>
          <ac:spMkLst>
            <pc:docMk/>
            <pc:sldMk cId="1559972089" sldId="323"/>
            <ac:spMk id="4" creationId="{C8624236-17B8-3962-74AC-6DB8EB25F696}"/>
          </ac:spMkLst>
        </pc:spChg>
        <pc:spChg chg="mod">
          <ac:chgData name="" userId="16cc59afe9483dd5" providerId="LiveId" clId="{94EF173F-023A-4240-8545-A5BC1B2CFFD9}" dt="2023-02-15T12:25:22.493" v="3542" actId="1076"/>
          <ac:spMkLst>
            <pc:docMk/>
            <pc:sldMk cId="1559972089" sldId="323"/>
            <ac:spMk id="5" creationId="{EE136FFB-4B12-443F-86D2-AF19E167E408}"/>
          </ac:spMkLst>
        </pc:spChg>
        <pc:spChg chg="mod">
          <ac:chgData name="" userId="16cc59afe9483dd5" providerId="LiveId" clId="{94EF173F-023A-4240-8545-A5BC1B2CFFD9}" dt="2023-02-15T12:27:35.211" v="3580" actId="20577"/>
          <ac:spMkLst>
            <pc:docMk/>
            <pc:sldMk cId="1559972089" sldId="323"/>
            <ac:spMk id="6" creationId="{1C0097D8-81A2-41CD-A736-B4830A25D38B}"/>
          </ac:spMkLst>
        </pc:spChg>
        <pc:spChg chg="mod">
          <ac:chgData name="" userId="16cc59afe9483dd5" providerId="LiveId" clId="{94EF173F-023A-4240-8545-A5BC1B2CFFD9}" dt="2023-02-15T12:25:38.821" v="3545" actId="1076"/>
          <ac:spMkLst>
            <pc:docMk/>
            <pc:sldMk cId="1559972089" sldId="323"/>
            <ac:spMk id="7" creationId="{99F780D7-A3B5-48F9-84C2-6767F3BA2DF3}"/>
          </ac:spMkLst>
        </pc:spChg>
        <pc:spChg chg="mod">
          <ac:chgData name="" userId="16cc59afe9483dd5" providerId="LiveId" clId="{94EF173F-023A-4240-8545-A5BC1B2CFFD9}" dt="2023-02-15T12:44:46.821" v="3730" actId="14100"/>
          <ac:spMkLst>
            <pc:docMk/>
            <pc:sldMk cId="1559972089" sldId="323"/>
            <ac:spMk id="8" creationId="{AEC7E9C8-2C64-481A-A2EA-D6E93E060A00}"/>
          </ac:spMkLst>
        </pc:spChg>
      </pc:sldChg>
      <pc:sldChg chg="addSp delSp modSp add">
        <pc:chgData name="" userId="16cc59afe9483dd5" providerId="LiveId" clId="{94EF173F-023A-4240-8545-A5BC1B2CFFD9}" dt="2023-02-15T12:44:39.512" v="3728" actId="14100"/>
        <pc:sldMkLst>
          <pc:docMk/>
          <pc:sldMk cId="4089864161" sldId="324"/>
        </pc:sldMkLst>
        <pc:spChg chg="mod">
          <ac:chgData name="" userId="16cc59afe9483dd5" providerId="LiveId" clId="{94EF173F-023A-4240-8545-A5BC1B2CFFD9}" dt="2023-02-15T12:27:16.822" v="3559" actId="20577"/>
          <ac:spMkLst>
            <pc:docMk/>
            <pc:sldMk cId="4089864161" sldId="324"/>
            <ac:spMk id="4" creationId="{C8624236-17B8-3962-74AC-6DB8EB25F696}"/>
          </ac:spMkLst>
        </pc:spChg>
        <pc:spChg chg="mod">
          <ac:chgData name="" userId="16cc59afe9483dd5" providerId="LiveId" clId="{94EF173F-023A-4240-8545-A5BC1B2CFFD9}" dt="2023-02-15T12:44:24.671" v="3721" actId="1076"/>
          <ac:spMkLst>
            <pc:docMk/>
            <pc:sldMk cId="4089864161" sldId="324"/>
            <ac:spMk id="5" creationId="{EE136FFB-4B12-443F-86D2-AF19E167E408}"/>
          </ac:spMkLst>
        </pc:spChg>
        <pc:spChg chg="mod">
          <ac:chgData name="" userId="16cc59afe9483dd5" providerId="LiveId" clId="{94EF173F-023A-4240-8545-A5BC1B2CFFD9}" dt="2023-02-15T12:28:28.492" v="3700" actId="113"/>
          <ac:spMkLst>
            <pc:docMk/>
            <pc:sldMk cId="4089864161" sldId="324"/>
            <ac:spMk id="6" creationId="{1C0097D8-81A2-41CD-A736-B4830A25D38B}"/>
          </ac:spMkLst>
        </pc:spChg>
        <pc:spChg chg="mod">
          <ac:chgData name="" userId="16cc59afe9483dd5" providerId="LiveId" clId="{94EF173F-023A-4240-8545-A5BC1B2CFFD9}" dt="2023-02-15T12:44:20.996" v="3719" actId="14100"/>
          <ac:spMkLst>
            <pc:docMk/>
            <pc:sldMk cId="4089864161" sldId="324"/>
            <ac:spMk id="7" creationId="{99F780D7-A3B5-48F9-84C2-6767F3BA2DF3}"/>
          </ac:spMkLst>
        </pc:spChg>
        <pc:spChg chg="add del mod">
          <ac:chgData name="" userId="16cc59afe9483dd5" providerId="LiveId" clId="{94EF173F-023A-4240-8545-A5BC1B2CFFD9}" dt="2023-02-15T12:44:39.512" v="3728" actId="14100"/>
          <ac:spMkLst>
            <pc:docMk/>
            <pc:sldMk cId="4089864161" sldId="324"/>
            <ac:spMk id="8" creationId="{AEC7E9C8-2C64-481A-A2EA-D6E93E060A00}"/>
          </ac:spMkLst>
        </pc:spChg>
      </pc:sldChg>
      <pc:sldChg chg="delSp modSp add">
        <pc:chgData name="" userId="16cc59afe9483dd5" providerId="LiveId" clId="{94EF173F-023A-4240-8545-A5BC1B2CFFD9}" dt="2023-02-15T13:55:43.449" v="3855" actId="1076"/>
        <pc:sldMkLst>
          <pc:docMk/>
          <pc:sldMk cId="820126801" sldId="325"/>
        </pc:sldMkLst>
        <pc:spChg chg="mod">
          <ac:chgData name="" userId="16cc59afe9483dd5" providerId="LiveId" clId="{94EF173F-023A-4240-8545-A5BC1B2CFFD9}" dt="2023-02-15T12:47:05.093" v="3736" actId="20577"/>
          <ac:spMkLst>
            <pc:docMk/>
            <pc:sldMk cId="820126801" sldId="325"/>
            <ac:spMk id="4" creationId="{C8624236-17B8-3962-74AC-6DB8EB25F696}"/>
          </ac:spMkLst>
        </pc:spChg>
        <pc:spChg chg="mod">
          <ac:chgData name="" userId="16cc59afe9483dd5" providerId="LiveId" clId="{94EF173F-023A-4240-8545-A5BC1B2CFFD9}" dt="2023-02-15T13:55:43.449" v="3855" actId="1076"/>
          <ac:spMkLst>
            <pc:docMk/>
            <pc:sldMk cId="820126801" sldId="325"/>
            <ac:spMk id="5" creationId="{EE136FFB-4B12-443F-86D2-AF19E167E408}"/>
          </ac:spMkLst>
        </pc:spChg>
        <pc:spChg chg="mod">
          <ac:chgData name="" userId="16cc59afe9483dd5" providerId="LiveId" clId="{94EF173F-023A-4240-8545-A5BC1B2CFFD9}" dt="2023-02-15T13:54:34.557" v="3840" actId="20577"/>
          <ac:spMkLst>
            <pc:docMk/>
            <pc:sldMk cId="820126801" sldId="325"/>
            <ac:spMk id="6" creationId="{1C0097D8-81A2-41CD-A736-B4830A25D38B}"/>
          </ac:spMkLst>
        </pc:spChg>
        <pc:spChg chg="del">
          <ac:chgData name="" userId="16cc59afe9483dd5" providerId="LiveId" clId="{94EF173F-023A-4240-8545-A5BC1B2CFFD9}" dt="2023-02-15T13:55:19.120" v="3849" actId="478"/>
          <ac:spMkLst>
            <pc:docMk/>
            <pc:sldMk cId="820126801" sldId="325"/>
            <ac:spMk id="7" creationId="{99F780D7-A3B5-48F9-84C2-6767F3BA2DF3}"/>
          </ac:spMkLst>
        </pc:spChg>
        <pc:spChg chg="mod">
          <ac:chgData name="" userId="16cc59afe9483dd5" providerId="LiveId" clId="{94EF173F-023A-4240-8545-A5BC1B2CFFD9}" dt="2023-02-15T13:55:43.449" v="3855" actId="1076"/>
          <ac:spMkLst>
            <pc:docMk/>
            <pc:sldMk cId="820126801" sldId="325"/>
            <ac:spMk id="8" creationId="{AEC7E9C8-2C64-481A-A2EA-D6E93E060A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51E9F-A845-4914-A3CC-CC345012599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ED8A1-9A08-4DDC-ACAE-44367823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3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ED8A1-9A08-4DDC-ACAE-443678235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1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56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82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42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6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54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77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76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54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85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8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06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64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986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9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27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88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13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31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57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0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80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49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3A10F-632B-310E-0733-95E4E4FAA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362947-B040-27C3-9D84-CB0211E21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F6284-1BBE-7B12-72EF-709B26ED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6A1C4-8393-AD89-B645-4615CF41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17506-98E5-8904-610B-822075B6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0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68DC7-EA52-B103-A11F-08863FE9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085D3C-08C1-CBE1-8235-4DFBB705D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DEA87-3E1D-CD4E-AAE9-4A9AE0B5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7E2EB-9F51-C68F-2218-92802E43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65AF2-1287-BF40-8174-E21A0B34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0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6AF3C9-9281-99FA-78C5-E31C60D55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FE920C-D6E9-478E-D8C6-7F2549C48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2C64B-8E54-BC36-E2F9-8422E5F7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FFFE7-F829-EA73-DB7F-47B0A64B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1E9A5-0291-2740-2D3C-0019951A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2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05708-AD60-6304-5C7C-561277E2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B37C3-CAF6-1D0F-141B-BA92DF9F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A1EC4-A9A8-2A28-FF74-EAD4BE04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9B1FD-DFA1-DF74-F6EE-00FFA361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98B26-A640-F161-1A24-2D4C1835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2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39531-8F9E-D3D3-F8B0-65EB3AE7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05EA51-61DE-AB58-A0FE-BA6E85EE8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1F462-842E-2FF3-C90D-EDA43A2A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683EB-1D13-F789-43C1-FDFAF63D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D061C-D681-214A-40CE-FED6FED5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7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98F31-ECDC-A856-94B9-C17E3A4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EC637-3235-12FB-02F9-9F2405B84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E778BA-8A81-8783-471D-D00417270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5593FA-37B1-0B6D-3DC4-D39B4C01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7DE321-556E-461A-AA6A-B057A8BE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13DD85-6953-5E8E-557A-AB5CFF16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C0A39-E21A-B87A-60A7-500F2769D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1F6252-85DF-976E-67A9-6FD174148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A3E928-939D-636F-C04E-61654983C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64D8BC-E67A-B81E-837F-625E23292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FD550E-1F05-5C9E-F512-AE182B11F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65CB82-7CC6-D2D3-D092-6D4603D3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BBBB91-CF1C-6B81-6569-B18BBA0A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108BEC-6852-1AEF-C1DF-62EA101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3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A3405-BB18-0D04-A5B7-594D9DCC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B510F9-BECB-C59A-939E-EAACC82B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CCE6B4-82FE-118E-39E3-34A5CA4F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97F10C-DFE3-E618-9984-E31BD340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1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6A821B-B780-12D4-1CEF-E5CA9C97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B955DF-CABC-AB62-F966-596C2F17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94E7D8-E887-F1ED-3053-39BCC39A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1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AAB4F-14B3-FE21-F0CD-F9E305ED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A1036-4C01-FEAB-EBF6-7068BD85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E0634F-A924-C710-FF4C-C02292B93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C6BC2-2CFC-5AEC-F424-E84A3CB2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75AFA-205D-44B9-0530-B5ACEF77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8E3008-9896-74B6-5509-CDAE0FF4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4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7E1B7-E0E7-955B-F92B-7171F8D6E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9AE176-3A17-5BFF-CA67-A7625CE60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27886-648D-DD58-2BCE-46345695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9559FE-9228-88BA-05F1-AD529A53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6E585-2652-BB24-F329-12FC0EF1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ECF3FA-23D2-F6BD-A410-38BF7904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4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74708E-FC1F-2D1B-3547-900A761C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83BD4-4AFB-ED82-D43D-A73442D3C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F227C-C428-E819-DCD3-423A8E8C7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46B07-C44E-4000-8B7A-1B9F5FADE757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6E5FE-57E3-463A-44A3-CD7A1CF61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2CBB0-88E0-7FA3-CE7E-AF1406382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684648" y="1843950"/>
            <a:ext cx="108227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3600" b="1" dirty="0"/>
              <a:t>A</a:t>
            </a:r>
            <a:r>
              <a:rPr lang="en-US" altLang="zh-CN" sz="3600" b="1" dirty="0" err="1"/>
              <a:t>ssignment</a:t>
            </a:r>
            <a:r>
              <a:rPr lang="en-US" altLang="zh-CN" sz="3600" b="1" dirty="0"/>
              <a:t> One Review &amp; Deadlocks</a:t>
            </a:r>
            <a:endParaRPr lang="en-US" sz="3600" b="1" dirty="0"/>
          </a:p>
          <a:p>
            <a:pPr algn="ctr"/>
            <a:endParaRPr lang="en-US" sz="3600" dirty="0"/>
          </a:p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CSCI3150 Introduction to Operating Systems, Spring 2023</a:t>
            </a:r>
          </a:p>
          <a:p>
            <a:pPr algn="ctr"/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Shaofeng Wu</a:t>
            </a:r>
          </a:p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wsf123@link.cuhk.edu.hk</a:t>
            </a:r>
          </a:p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F</a:t>
            </a:r>
            <a:r>
              <a:rPr lang="en-HK" sz="2400" dirty="0">
                <a:solidFill>
                  <a:schemeClr val="bg2">
                    <a:lumMod val="50000"/>
                  </a:schemeClr>
                </a:solidFill>
              </a:rPr>
              <a:t>eb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HK" altLang="zh-CN" sz="2400" dirty="0">
                <a:solidFill>
                  <a:schemeClr val="bg2">
                    <a:lumMod val="50000"/>
                  </a:schemeClr>
                </a:solidFill>
              </a:rPr>
              <a:t>16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, 2023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7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6528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Questions from Students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2924249" y="1376683"/>
            <a:ext cx="710181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Questions about coding details (5)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I have trouble with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I have trouble with </a:t>
            </a:r>
            <a:r>
              <a:rPr lang="en-US" altLang="zh-CN" sz="2000" dirty="0" err="1"/>
              <a:t>execvp</a:t>
            </a:r>
            <a:endParaRPr lang="en-US" altLang="zh-CN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I have trouble with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A lot of suggestions have been provided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F</a:t>
            </a:r>
            <a:r>
              <a:rPr lang="en-HK" altLang="zh-CN" sz="2000" dirty="0"/>
              <a:t>or</a:t>
            </a:r>
            <a:r>
              <a:rPr lang="zh-CN" altLang="en-US" sz="2000" dirty="0"/>
              <a:t> </a:t>
            </a:r>
            <a:r>
              <a:rPr lang="en-HK" altLang="zh-CN" sz="2000" dirty="0"/>
              <a:t>more</a:t>
            </a:r>
            <a:r>
              <a:rPr lang="zh-CN" altLang="en-US" sz="2000" dirty="0"/>
              <a:t> </a:t>
            </a:r>
            <a:r>
              <a:rPr lang="en-HK" altLang="zh-CN" sz="2000" dirty="0"/>
              <a:t>high-level suggestions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HK" altLang="zh-CN" sz="2000" dirty="0"/>
              <a:t>Be objective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HK" altLang="zh-CN" sz="2000" dirty="0"/>
              <a:t>Isolate the buggy part of the code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HK" altLang="zh-CN" sz="2000" dirty="0"/>
              <a:t>Try to reason about cause using the error type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HK" altLang="zh-CN" sz="2000" dirty="0"/>
              <a:t>Seg fault?(2)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Random behavior?(1)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Unexpected behavior?(3)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Messages from systems calls(1)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Use debug tools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Gdb</a:t>
            </a:r>
            <a:endParaRPr lang="en-US" altLang="zh-CN" sz="2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Or just </a:t>
            </a:r>
            <a:r>
              <a:rPr lang="en-US" altLang="zh-CN" sz="2000" dirty="0" err="1"/>
              <a:t>printfs</a:t>
            </a:r>
            <a:r>
              <a:rPr lang="en-US" altLang="zh-CN" sz="2000" dirty="0"/>
              <a:t> : 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000" strike="sngStrike" dirty="0"/>
              <a:t>Or TAs</a:t>
            </a:r>
          </a:p>
        </p:txBody>
      </p:sp>
    </p:spTree>
    <p:extLst>
      <p:ext uri="{BB962C8B-B14F-4D97-AF65-F5344CB8AC3E}">
        <p14:creationId xmlns:p14="http://schemas.microsoft.com/office/powerpoint/2010/main" val="402622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6528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Questions from Students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80291" y="1905261"/>
            <a:ext cx="50430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Why not recursive calls?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getconf</a:t>
            </a:r>
            <a:r>
              <a:rPr lang="en-US" altLang="zh-CN" sz="2000" dirty="0"/>
              <a:t> ARG_MAX, bash shell only allow commands up to a specific number of bytes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(For someone visited me on Monday) Parent does not wait for the child of child to terminate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Support arbitrary number of pipes?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A for loop</a:t>
            </a:r>
          </a:p>
          <a:p>
            <a:endParaRPr lang="en-US" altLang="zh-CN" sz="2000" dirty="0"/>
          </a:p>
          <a:p>
            <a:pPr lvl="1"/>
            <a:endParaRPr lang="en-US" altLang="zh-CN" sz="2000" b="1" dirty="0"/>
          </a:p>
          <a:p>
            <a:endParaRPr lang="en-US" altLang="zh-CN" sz="2000" dirty="0"/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8EBC1EB5-CC0B-4B28-8C34-2A8CC3BD4C49}"/>
              </a:ext>
            </a:extLst>
          </p:cNvPr>
          <p:cNvSpPr txBox="1"/>
          <p:nvPr/>
        </p:nvSpPr>
        <p:spPr>
          <a:xfrm>
            <a:off x="5772048" y="1189736"/>
            <a:ext cx="6096000" cy="3231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A recursive way of executing commands with multiple pipes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execute_pipe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pipe_index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find_fisrt_pipe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create and link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pipes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execute_command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pipe_index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recursive call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execute_pipe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[pipe_index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A7B00B-8412-FD89-C057-F6A117D90D09}"/>
              </a:ext>
            </a:extLst>
          </p:cNvPr>
          <p:cNvSpPr txBox="1"/>
          <p:nvPr/>
        </p:nvSpPr>
        <p:spPr>
          <a:xfrm>
            <a:off x="6197599" y="4876801"/>
            <a:ext cx="511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ls | grep </a:t>
            </a:r>
            <a:r>
              <a:rPr lang="en-US" sz="2800" dirty="0" err="1">
                <a:latin typeface="Consolas" panose="020B0609020204030204" pitchFamily="49" charset="0"/>
              </a:rPr>
              <a:t>abc</a:t>
            </a:r>
            <a:r>
              <a:rPr lang="en-US" sz="2800" dirty="0">
                <a:latin typeface="Consolas" panose="020B0609020204030204" pitchFamily="49" charset="0"/>
              </a:rPr>
              <a:t> | </a:t>
            </a:r>
            <a:r>
              <a:rPr lang="en-US" sz="2800" dirty="0" err="1">
                <a:latin typeface="Consolas" panose="020B0609020204030204" pitchFamily="49" charset="0"/>
              </a:rPr>
              <a:t>wc</a:t>
            </a:r>
            <a:r>
              <a:rPr lang="en-US" sz="2800" dirty="0">
                <a:latin typeface="Consolas" panose="020B0609020204030204" pitchFamily="49" charset="0"/>
              </a:rPr>
              <a:t> –l | …</a:t>
            </a:r>
          </a:p>
        </p:txBody>
      </p:sp>
    </p:spTree>
    <p:extLst>
      <p:ext uri="{BB962C8B-B14F-4D97-AF65-F5344CB8AC3E}">
        <p14:creationId xmlns:p14="http://schemas.microsoft.com/office/powerpoint/2010/main" val="83751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3243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Deadlocks 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What is deadlock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06331" y="1710279"/>
            <a:ext cx="98336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What is deadlock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A deadlock is a situation where two or more competing entities are each </a:t>
            </a:r>
            <a:r>
              <a:rPr lang="en-US" altLang="zh-CN" sz="2000" b="1" dirty="0"/>
              <a:t>waiting for the other to release a resource needed by the other entity in order to proceed</a:t>
            </a:r>
            <a:r>
              <a:rPr lang="en-US" altLang="zh-CN" sz="2000" dirty="0"/>
              <a:t>. This leads to a stalemate, where both entities will be unable to satisfy their respective needs.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Quick review on lecture content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572FF0-EDC8-4B37-9AA1-F09C6E457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60" y="4501828"/>
            <a:ext cx="2660033" cy="23561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9D2B7E-7D1A-45F3-ACDD-FF1244BFC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712" y="3649271"/>
            <a:ext cx="2343531" cy="781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2C8931-0EAC-4B40-8047-1217409F9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015" y="3810636"/>
            <a:ext cx="7618437" cy="285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82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518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Deadlocks 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Deadlock example</a:t>
            </a: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ED13EC76-7137-4BF0-BAE6-78D3F3D68281}"/>
              </a:ext>
            </a:extLst>
          </p:cNvPr>
          <p:cNvSpPr txBox="1"/>
          <p:nvPr/>
        </p:nvSpPr>
        <p:spPr>
          <a:xfrm>
            <a:off x="23092" y="1550571"/>
            <a:ext cx="6625358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 &lt;</a:t>
            </a:r>
            <a:r>
              <a:rPr lang="en-US" sz="1200" dirty="0" err="1">
                <a:solidFill>
                  <a:srgbClr val="0F4A85"/>
                </a:solidFill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&gt;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 &lt;</a:t>
            </a:r>
            <a:r>
              <a:rPr lang="en-US" sz="1200" dirty="0" err="1">
                <a:solidFill>
                  <a:srgbClr val="0F4A85"/>
                </a:solidFill>
                <a:latin typeface="Consolas" panose="020B0609020204030204" pitchFamily="49" charset="0"/>
              </a:rPr>
              <a:t>stdlib.h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&gt;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 &lt;</a:t>
            </a:r>
            <a:r>
              <a:rPr lang="en-US" sz="1200" dirty="0" err="1">
                <a:solidFill>
                  <a:srgbClr val="0F4A85"/>
                </a:solidFill>
                <a:latin typeface="Consolas" panose="020B0609020204030204" pitchFamily="49" charset="0"/>
              </a:rPr>
              <a:t>unistd.h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&gt;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B5200D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 &lt;</a:t>
            </a:r>
            <a:r>
              <a:rPr lang="en-US" sz="1200" dirty="0" err="1">
                <a:solidFill>
                  <a:srgbClr val="0F4A85"/>
                </a:solidFill>
                <a:latin typeface="Consolas" panose="020B0609020204030204" pitchFamily="49" charset="0"/>
              </a:rPr>
              <a:t>pthread.h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&gt;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200" dirty="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number </a:t>
            </a:r>
            <a:r>
              <a:rPr lang="en-HK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200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macros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B5200D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 RUN_ROUNDS </a:t>
            </a:r>
            <a:r>
              <a:rPr lang="en-US" sz="1200" dirty="0">
                <a:solidFill>
                  <a:srgbClr val="096D48"/>
                </a:solidFill>
                <a:latin typeface="Consolas" panose="020B0609020204030204" pitchFamily="49" charset="0"/>
              </a:rPr>
              <a:t>20</a:t>
            </a:r>
            <a:b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mutex locks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F4A85"/>
                </a:solidFill>
                <a:latin typeface="Consolas" panose="020B0609020204030204" pitchFamily="49" charset="0"/>
              </a:rPr>
              <a:t>pthread_mutex_t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m1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PTHREAD_MUTEX_INITIALIZER; </a:t>
            </a:r>
          </a:p>
          <a:p>
            <a:r>
              <a:rPr lang="en-US" sz="1200" dirty="0" err="1">
                <a:solidFill>
                  <a:srgbClr val="0F4A85"/>
                </a:solidFill>
                <a:latin typeface="Consolas" panose="020B0609020204030204" pitchFamily="49" charset="0"/>
              </a:rPr>
              <a:t>pthread_mutex_t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m2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PTHREAD_MUTEX_INITIALIZER;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E2CBC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declare two threads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F4A85"/>
                </a:solidFill>
                <a:latin typeface="Consolas" panose="020B0609020204030204" pitchFamily="49" charset="0"/>
              </a:rPr>
              <a:t>pthread_t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t1, t2;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B5200D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;i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RUN_ROUNDS;i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"Current round: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create threads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pthread_create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t1, 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, thread1, 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pthread_create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t2, 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, thread2, 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wait for terminated state of threads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pthread_join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(t1, 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pthread_join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(t2, 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"Congratulations! No deadlock occurred. number =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</a:t>
            </a:r>
            <a:r>
              <a:rPr lang="en-US" sz="1200" dirty="0" err="1">
                <a:solidFill>
                  <a:srgbClr val="EE000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 err="1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,number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97A0ACAE-EF8C-4109-85BF-27F3546844B4}"/>
              </a:ext>
            </a:extLst>
          </p:cNvPr>
          <p:cNvSpPr txBox="1"/>
          <p:nvPr/>
        </p:nvSpPr>
        <p:spPr>
          <a:xfrm>
            <a:off x="6718630" y="3766562"/>
            <a:ext cx="457981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function which will be executed by thread2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E2CBC"/>
                </a:solidFill>
                <a:latin typeface="Consolas" panose="020B0609020204030204" pitchFamily="49" charset="0"/>
              </a:rPr>
              <a:t>thread2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acquiring lock m2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2 acquired lock m2.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acquiring lock m1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m1);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2 acquired lock m1.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2 in critical section.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number ++;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releasing both locks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m1);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74A0E8FF-DFA4-475E-9BB1-EDED2C1848EC}"/>
              </a:ext>
            </a:extLst>
          </p:cNvPr>
          <p:cNvSpPr txBox="1"/>
          <p:nvPr/>
        </p:nvSpPr>
        <p:spPr>
          <a:xfrm>
            <a:off x="6718630" y="673407"/>
            <a:ext cx="457981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function which will be executed by thread1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E2CBC"/>
                </a:solidFill>
                <a:latin typeface="Consolas" panose="020B0609020204030204" pitchFamily="49" charset="0"/>
              </a:rPr>
              <a:t>thread1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acquiring lock m1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m1);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1 acquired lock m1.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acquiring lock m2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1 acquired lock m2.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1 in critical section.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   number ++;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releasing both locks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m1);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D04BF-6518-4C02-9DFA-DC3847A7F5DD}"/>
              </a:ext>
            </a:extLst>
          </p:cNvPr>
          <p:cNvSpPr txBox="1"/>
          <p:nvPr/>
        </p:nvSpPr>
        <p:spPr>
          <a:xfrm>
            <a:off x="4593253" y="1639496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deadlock.c</a:t>
            </a:r>
            <a:endParaRPr lang="en-HK" dirty="0"/>
          </a:p>
          <a:p>
            <a:r>
              <a:rPr lang="en-HK" dirty="0"/>
              <a:t>main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702FA-C18A-4B92-8D6E-1E8D7B0FB418}"/>
              </a:ext>
            </a:extLst>
          </p:cNvPr>
          <p:cNvSpPr txBox="1"/>
          <p:nvPr/>
        </p:nvSpPr>
        <p:spPr>
          <a:xfrm>
            <a:off x="9831515" y="993165"/>
            <a:ext cx="1186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deadlock.c</a:t>
            </a:r>
            <a:endParaRPr lang="en-HK" dirty="0"/>
          </a:p>
          <a:p>
            <a:r>
              <a:rPr lang="en-HK" dirty="0"/>
              <a:t>thread1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F0B449-D342-44EA-A30C-719AE1C853F0}"/>
              </a:ext>
            </a:extLst>
          </p:cNvPr>
          <p:cNvSpPr txBox="1"/>
          <p:nvPr/>
        </p:nvSpPr>
        <p:spPr>
          <a:xfrm>
            <a:off x="9831515" y="4028354"/>
            <a:ext cx="1186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deadlock.c</a:t>
            </a:r>
            <a:endParaRPr lang="en-HK" dirty="0"/>
          </a:p>
          <a:p>
            <a:r>
              <a:rPr lang="en-HK" dirty="0"/>
              <a:t>thread2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D0E84E01-048C-8EC7-03DC-DBB06C88FE0A}"/>
              </a:ext>
            </a:extLst>
          </p:cNvPr>
          <p:cNvSpPr txBox="1"/>
          <p:nvPr/>
        </p:nvSpPr>
        <p:spPr>
          <a:xfrm>
            <a:off x="6648450" y="162568"/>
            <a:ext cx="3429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000" b="1" dirty="0" err="1">
                <a:latin typeface="Consolas" panose="020B0609020204030204" pitchFamily="49" charset="0"/>
              </a:rPr>
              <a:t>gcc</a:t>
            </a:r>
            <a:r>
              <a:rPr lang="en-HK" sz="2000" b="1" dirty="0">
                <a:latin typeface="Consolas" panose="020B0609020204030204" pitchFamily="49" charset="0"/>
              </a:rPr>
              <a:t> </a:t>
            </a:r>
            <a:r>
              <a:rPr lang="en-HK" sz="2000" b="1" dirty="0" err="1">
                <a:latin typeface="Consolas" panose="020B0609020204030204" pitchFamily="49" charset="0"/>
              </a:rPr>
              <a:t>example.c</a:t>
            </a:r>
            <a:r>
              <a:rPr lang="en-HK" sz="2000" b="1" dirty="0">
                <a:latin typeface="Consolas" panose="020B0609020204030204" pitchFamily="49" charset="0"/>
              </a:rPr>
              <a:t> -</a:t>
            </a:r>
            <a:r>
              <a:rPr lang="en-HK" sz="2000" b="1" dirty="0" err="1">
                <a:latin typeface="Consolas" panose="020B0609020204030204" pitchFamily="49" charset="0"/>
              </a:rPr>
              <a:t>lpthread</a:t>
            </a:r>
            <a:endParaRPr lang="en-HK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031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518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Deadlocks 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Deadlock example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27ADD8-8374-4EF1-848F-EC5599B50A22}"/>
              </a:ext>
            </a:extLst>
          </p:cNvPr>
          <p:cNvSpPr txBox="1"/>
          <p:nvPr/>
        </p:nvSpPr>
        <p:spPr>
          <a:xfrm>
            <a:off x="406331" y="1710279"/>
            <a:ext cx="9833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Always deadlock? No!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5376F1-41CD-4F92-8D2C-875D77696DEF}"/>
              </a:ext>
            </a:extLst>
          </p:cNvPr>
          <p:cNvSpPr/>
          <p:nvPr/>
        </p:nvSpPr>
        <p:spPr>
          <a:xfrm>
            <a:off x="2349088" y="2689224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m1) </a:t>
            </a:r>
            <a:endParaRPr lang="en-H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8B221A-B850-4B5C-97D1-4644964F7EE8}"/>
              </a:ext>
            </a:extLst>
          </p:cNvPr>
          <p:cNvSpPr/>
          <p:nvPr/>
        </p:nvSpPr>
        <p:spPr>
          <a:xfrm>
            <a:off x="6889337" y="3626457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m2) </a:t>
            </a:r>
            <a:endParaRPr lang="en-HK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E9F4FB-D06B-4A62-B475-4DC0C1150251}"/>
              </a:ext>
            </a:extLst>
          </p:cNvPr>
          <p:cNvSpPr/>
          <p:nvPr/>
        </p:nvSpPr>
        <p:spPr>
          <a:xfrm>
            <a:off x="2349088" y="3152890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m2) </a:t>
            </a:r>
            <a:endParaRPr lang="en-HK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90569C-0BBF-4997-8D11-4DFE59A2F88F}"/>
              </a:ext>
            </a:extLst>
          </p:cNvPr>
          <p:cNvSpPr/>
          <p:nvPr/>
        </p:nvSpPr>
        <p:spPr>
          <a:xfrm>
            <a:off x="6889337" y="4130457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m1) </a:t>
            </a:r>
            <a:endParaRPr lang="en-H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6BA95A-A18C-4074-B4EB-E78AC1BD83B1}"/>
              </a:ext>
            </a:extLst>
          </p:cNvPr>
          <p:cNvSpPr txBox="1"/>
          <p:nvPr/>
        </p:nvSpPr>
        <p:spPr>
          <a:xfrm>
            <a:off x="3127235" y="2110389"/>
            <a:ext cx="121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Thread1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3E3FDB-4CD1-4164-92CC-3454BAA6BE83}"/>
              </a:ext>
            </a:extLst>
          </p:cNvPr>
          <p:cNvSpPr txBox="1"/>
          <p:nvPr/>
        </p:nvSpPr>
        <p:spPr>
          <a:xfrm>
            <a:off x="7954947" y="2111371"/>
            <a:ext cx="121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Thread2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F0FD39-98DD-4199-886A-19C37ECBE531}"/>
              </a:ext>
            </a:extLst>
          </p:cNvPr>
          <p:cNvCxnSpPr>
            <a:cxnSpLocks/>
          </p:cNvCxnSpPr>
          <p:nvPr/>
        </p:nvCxnSpPr>
        <p:spPr>
          <a:xfrm>
            <a:off x="1710972" y="3085556"/>
            <a:ext cx="8999293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55127D-F49C-4636-A380-75666A144A3B}"/>
              </a:ext>
            </a:extLst>
          </p:cNvPr>
          <p:cNvCxnSpPr>
            <a:cxnSpLocks/>
          </p:cNvCxnSpPr>
          <p:nvPr/>
        </p:nvCxnSpPr>
        <p:spPr>
          <a:xfrm>
            <a:off x="1710972" y="3589556"/>
            <a:ext cx="8999293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890E3-4A0F-4756-8DB4-42472B6B5E2C}"/>
              </a:ext>
            </a:extLst>
          </p:cNvPr>
          <p:cNvCxnSpPr>
            <a:cxnSpLocks/>
          </p:cNvCxnSpPr>
          <p:nvPr/>
        </p:nvCxnSpPr>
        <p:spPr>
          <a:xfrm>
            <a:off x="1710971" y="4093556"/>
            <a:ext cx="8999293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A021FC-8958-430C-A5C7-1CC214B6E406}"/>
              </a:ext>
            </a:extLst>
          </p:cNvPr>
          <p:cNvCxnSpPr>
            <a:cxnSpLocks/>
          </p:cNvCxnSpPr>
          <p:nvPr/>
        </p:nvCxnSpPr>
        <p:spPr>
          <a:xfrm>
            <a:off x="1718420" y="4597556"/>
            <a:ext cx="8999293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8501372-C4F7-4A5D-9C73-9A4D38000524}"/>
              </a:ext>
            </a:extLst>
          </p:cNvPr>
          <p:cNvSpPr txBox="1"/>
          <p:nvPr/>
        </p:nvSpPr>
        <p:spPr>
          <a:xfrm>
            <a:off x="5283354" y="5463083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No Deadlock!</a:t>
            </a:r>
          </a:p>
        </p:txBody>
      </p:sp>
    </p:spTree>
    <p:extLst>
      <p:ext uri="{BB962C8B-B14F-4D97-AF65-F5344CB8AC3E}">
        <p14:creationId xmlns:p14="http://schemas.microsoft.com/office/powerpoint/2010/main" val="3451205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518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Deadlocks 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Deadlock example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27ADD8-8374-4EF1-848F-EC5599B50A22}"/>
              </a:ext>
            </a:extLst>
          </p:cNvPr>
          <p:cNvSpPr txBox="1"/>
          <p:nvPr/>
        </p:nvSpPr>
        <p:spPr>
          <a:xfrm>
            <a:off x="406331" y="1710279"/>
            <a:ext cx="9833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Possible deadlock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5376F1-41CD-4F92-8D2C-875D77696DEF}"/>
              </a:ext>
            </a:extLst>
          </p:cNvPr>
          <p:cNvSpPr/>
          <p:nvPr/>
        </p:nvSpPr>
        <p:spPr>
          <a:xfrm>
            <a:off x="2349088" y="2689224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m1) </a:t>
            </a:r>
            <a:endParaRPr lang="en-H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8B221A-B850-4B5C-97D1-4644964F7EE8}"/>
              </a:ext>
            </a:extLst>
          </p:cNvPr>
          <p:cNvSpPr/>
          <p:nvPr/>
        </p:nvSpPr>
        <p:spPr>
          <a:xfrm>
            <a:off x="6889337" y="3121024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m2) </a:t>
            </a:r>
            <a:endParaRPr lang="en-HK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E9F4FB-D06B-4A62-B475-4DC0C1150251}"/>
              </a:ext>
            </a:extLst>
          </p:cNvPr>
          <p:cNvSpPr/>
          <p:nvPr/>
        </p:nvSpPr>
        <p:spPr>
          <a:xfrm>
            <a:off x="2347792" y="4160890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m2) </a:t>
            </a:r>
            <a:endParaRPr lang="en-HK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90569C-0BBF-4997-8D11-4DFE59A2F88F}"/>
              </a:ext>
            </a:extLst>
          </p:cNvPr>
          <p:cNvSpPr/>
          <p:nvPr/>
        </p:nvSpPr>
        <p:spPr>
          <a:xfrm>
            <a:off x="6889336" y="3656891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m1) </a:t>
            </a:r>
            <a:endParaRPr lang="en-H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6BA95A-A18C-4074-B4EB-E78AC1BD83B1}"/>
              </a:ext>
            </a:extLst>
          </p:cNvPr>
          <p:cNvSpPr txBox="1"/>
          <p:nvPr/>
        </p:nvSpPr>
        <p:spPr>
          <a:xfrm>
            <a:off x="3127235" y="2110389"/>
            <a:ext cx="121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Thread1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3E3FDB-4CD1-4164-92CC-3454BAA6BE83}"/>
              </a:ext>
            </a:extLst>
          </p:cNvPr>
          <p:cNvSpPr txBox="1"/>
          <p:nvPr/>
        </p:nvSpPr>
        <p:spPr>
          <a:xfrm>
            <a:off x="7954947" y="2111371"/>
            <a:ext cx="121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Thread2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F0FD39-98DD-4199-886A-19C37ECBE531}"/>
              </a:ext>
            </a:extLst>
          </p:cNvPr>
          <p:cNvCxnSpPr>
            <a:cxnSpLocks/>
          </p:cNvCxnSpPr>
          <p:nvPr/>
        </p:nvCxnSpPr>
        <p:spPr>
          <a:xfrm>
            <a:off x="1710972" y="3085556"/>
            <a:ext cx="8999293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55127D-F49C-4636-A380-75666A144A3B}"/>
              </a:ext>
            </a:extLst>
          </p:cNvPr>
          <p:cNvCxnSpPr>
            <a:cxnSpLocks/>
          </p:cNvCxnSpPr>
          <p:nvPr/>
        </p:nvCxnSpPr>
        <p:spPr>
          <a:xfrm>
            <a:off x="1710972" y="3589556"/>
            <a:ext cx="8999293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890E3-4A0F-4756-8DB4-42472B6B5E2C}"/>
              </a:ext>
            </a:extLst>
          </p:cNvPr>
          <p:cNvCxnSpPr>
            <a:cxnSpLocks/>
          </p:cNvCxnSpPr>
          <p:nvPr/>
        </p:nvCxnSpPr>
        <p:spPr>
          <a:xfrm>
            <a:off x="1710971" y="4093556"/>
            <a:ext cx="8999293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A021FC-8958-430C-A5C7-1CC214B6E406}"/>
              </a:ext>
            </a:extLst>
          </p:cNvPr>
          <p:cNvCxnSpPr>
            <a:cxnSpLocks/>
          </p:cNvCxnSpPr>
          <p:nvPr/>
        </p:nvCxnSpPr>
        <p:spPr>
          <a:xfrm>
            <a:off x="1718420" y="4597556"/>
            <a:ext cx="8999293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99F5A881-0106-493E-BF97-D0CDCC8AA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691" y="4891577"/>
            <a:ext cx="2171309" cy="192327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8501372-C4F7-4A5D-9C73-9A4D38000524}"/>
              </a:ext>
            </a:extLst>
          </p:cNvPr>
          <p:cNvSpPr txBox="1"/>
          <p:nvPr/>
        </p:nvSpPr>
        <p:spPr>
          <a:xfrm>
            <a:off x="7235038" y="5497883"/>
            <a:ext cx="1439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Deadlock!</a:t>
            </a:r>
          </a:p>
        </p:txBody>
      </p:sp>
    </p:spTree>
    <p:extLst>
      <p:ext uri="{BB962C8B-B14F-4D97-AF65-F5344CB8AC3E}">
        <p14:creationId xmlns:p14="http://schemas.microsoft.com/office/powerpoint/2010/main" val="1788859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29302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Deadlocks 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Reason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80291" y="1905261"/>
            <a:ext cx="50430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Where are the four “musts”?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Mutual exclusion: </a:t>
            </a:r>
            <a:r>
              <a:rPr lang="en-US" sz="20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20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292929"/>
                </a:solidFill>
                <a:latin typeface="Consolas" panose="020B0609020204030204" pitchFamily="49" charset="0"/>
              </a:rPr>
              <a:t>m1);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Hold-and-wait: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Need two locks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No preemption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929"/>
                </a:solidFill>
                <a:latin typeface="Consolas" panose="020B0609020204030204" pitchFamily="49" charset="0"/>
              </a:rPr>
              <a:t>m1 </a:t>
            </a:r>
            <a:r>
              <a:rPr lang="en-US" altLang="zh-CN" sz="2000" dirty="0"/>
              <a:t>can only get unlocked via</a:t>
            </a:r>
          </a:p>
          <a:p>
            <a:pPr lvl="2"/>
            <a:r>
              <a:rPr lang="en-US" sz="20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20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292929"/>
                </a:solidFill>
                <a:latin typeface="Consolas" panose="020B0609020204030204" pitchFamily="49" charset="0"/>
              </a:rPr>
              <a:t>m1)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92929"/>
                </a:solidFill>
                <a:latin typeface="Calibri (Body)"/>
              </a:rPr>
              <a:t>Circular wait</a:t>
            </a:r>
            <a:r>
              <a:rPr lang="en-US" altLang="zh-CN" sz="2000" dirty="0">
                <a:solidFill>
                  <a:srgbClr val="292929"/>
                </a:solidFill>
                <a:latin typeface="Consolas" panose="020B0609020204030204" pitchFamily="49" charset="0"/>
              </a:rPr>
              <a:t>	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92929"/>
                </a:solidFill>
                <a:latin typeface="Calibri (Body)"/>
              </a:rPr>
              <a:t>Thread 1 and 2 both need m1 and m2 before entering critical zone</a:t>
            </a:r>
            <a:r>
              <a:rPr lang="en-US" altLang="zh-CN" sz="2000" dirty="0">
                <a:solidFill>
                  <a:srgbClr val="292929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/>
              <a:t> </a:t>
            </a: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EE136FFB-4B12-443F-86D2-AF19E167E408}"/>
              </a:ext>
            </a:extLst>
          </p:cNvPr>
          <p:cNvSpPr txBox="1"/>
          <p:nvPr/>
        </p:nvSpPr>
        <p:spPr>
          <a:xfrm>
            <a:off x="6730941" y="405104"/>
            <a:ext cx="457981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function which will be executed by thread1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E2CBC"/>
                </a:solidFill>
                <a:latin typeface="Consolas" panose="020B0609020204030204" pitchFamily="49" charset="0"/>
              </a:rPr>
              <a:t>thread1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acquiring lock m1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m1);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1 acquired lock m1.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acquiring lock m2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1 acquired lock m2.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1 in critical section.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releasing both locks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m1);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99F780D7-A3B5-48F9-84C2-6767F3BA2DF3}"/>
              </a:ext>
            </a:extLst>
          </p:cNvPr>
          <p:cNvSpPr txBox="1"/>
          <p:nvPr/>
        </p:nvSpPr>
        <p:spPr>
          <a:xfrm>
            <a:off x="6730941" y="3590574"/>
            <a:ext cx="457981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function which will be executed by thread2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E2CBC"/>
                </a:solidFill>
                <a:latin typeface="Consolas" panose="020B0609020204030204" pitchFamily="49" charset="0"/>
              </a:rPr>
              <a:t>thread2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acquiring lock m2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2 acquired lock m2.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acquiring lock m1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m1);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2 acquired lock m1.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2 in critical section.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releasing both locks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m1);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16412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BCA07-E6D1-4DE5-9BCB-972C213A6937}"/>
              </a:ext>
            </a:extLst>
          </p:cNvPr>
          <p:cNvSpPr/>
          <p:nvPr/>
        </p:nvSpPr>
        <p:spPr>
          <a:xfrm>
            <a:off x="3717195" y="3213100"/>
            <a:ext cx="4579810" cy="182880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  <a:alpha val="3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40245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Deadlocks 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Prevention Method 1</a:t>
            </a: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EE136FFB-4B12-443F-86D2-AF19E167E408}"/>
              </a:ext>
            </a:extLst>
          </p:cNvPr>
          <p:cNvSpPr txBox="1"/>
          <p:nvPr/>
        </p:nvSpPr>
        <p:spPr>
          <a:xfrm>
            <a:off x="3717195" y="2598196"/>
            <a:ext cx="457981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function which will be executed by thread1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E2CBC"/>
                </a:solidFill>
                <a:latin typeface="Consolas" panose="020B0609020204030204" pitchFamily="49" charset="0"/>
              </a:rPr>
              <a:t>thread1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acquire </a:t>
            </a:r>
            <a:r>
              <a:rPr lang="en-US" sz="1200" dirty="0" err="1">
                <a:solidFill>
                  <a:srgbClr val="515151"/>
                </a:solidFill>
                <a:latin typeface="Consolas" panose="020B0609020204030204" pitchFamily="49" charset="0"/>
              </a:rPr>
              <a:t>lock_of_lock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 to make sure acquisitions of m1 and m2 are atomic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lock_of_lock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acquiring lock m1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m1);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1 acquired lock m1.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acquiring lock m2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1 acquired lock m2.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 err="1">
                <a:solidFill>
                  <a:srgbClr val="292929"/>
                </a:solidFill>
                <a:latin typeface="Consolas" panose="020B0609020204030204" pitchFamily="49" charset="0"/>
              </a:rPr>
              <a:t>lock_of_lock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1 in critical section.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number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releasing both locks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m1);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1C0097D8-81A2-41CD-A736-B4830A25D38B}"/>
              </a:ext>
            </a:extLst>
          </p:cNvPr>
          <p:cNvSpPr txBox="1"/>
          <p:nvPr/>
        </p:nvSpPr>
        <p:spPr>
          <a:xfrm>
            <a:off x="480292" y="1784611"/>
            <a:ext cx="5043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Avoid Hold-and-wait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92929"/>
                </a:solidFill>
                <a:latin typeface="Calibri (Body)"/>
              </a:rPr>
              <a:t>Make lock acquisition </a:t>
            </a:r>
            <a:r>
              <a:rPr lang="en-US" altLang="zh-CN" sz="2000" b="1" dirty="0">
                <a:solidFill>
                  <a:srgbClr val="292929"/>
                </a:solidFill>
                <a:latin typeface="Calibri (Body)"/>
              </a:rPr>
              <a:t>ATOMIC</a:t>
            </a:r>
            <a:r>
              <a:rPr lang="en-US" altLang="zh-CN" sz="2000" dirty="0">
                <a:solidFill>
                  <a:srgbClr val="292929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4790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40245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Deadlocks 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Prevention Method 2</a:t>
            </a: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EE136FFB-4B12-443F-86D2-AF19E167E408}"/>
              </a:ext>
            </a:extLst>
          </p:cNvPr>
          <p:cNvSpPr txBox="1"/>
          <p:nvPr/>
        </p:nvSpPr>
        <p:spPr>
          <a:xfrm>
            <a:off x="1095934" y="3210283"/>
            <a:ext cx="457981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15151"/>
                </a:solidFill>
                <a:latin typeface="Consolas" panose="020B0609020204030204" pitchFamily="49" charset="0"/>
              </a:rPr>
              <a:t>// function which will be executed by thread1 </a:t>
            </a:r>
            <a:endParaRPr lang="en-US" sz="12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thread1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15151"/>
                </a:solidFill>
                <a:latin typeface="Consolas" panose="020B0609020204030204" pitchFamily="49" charset="0"/>
              </a:rPr>
              <a:t>// acquiring lock m1 </a:t>
            </a:r>
            <a:endParaRPr lang="en-US" sz="12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m1);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F4A85"/>
                </a:solidFill>
                <a:latin typeface="Consolas" panose="020B0609020204030204" pitchFamily="49" charset="0"/>
              </a:rPr>
              <a:t>"Thread 1 acquired lock m1.</a:t>
            </a:r>
            <a:r>
              <a:rPr lang="en-US" sz="12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15151"/>
                </a:solidFill>
                <a:latin typeface="Consolas" panose="020B0609020204030204" pitchFamily="49" charset="0"/>
              </a:rPr>
              <a:t>// acquiring lock m2 </a:t>
            </a:r>
            <a:endParaRPr lang="en-US" sz="12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F4A85"/>
                </a:solidFill>
                <a:latin typeface="Consolas" panose="020B0609020204030204" pitchFamily="49" charset="0"/>
              </a:rPr>
              <a:t>"Thread 1 acquired lock m2.</a:t>
            </a:r>
            <a:r>
              <a:rPr lang="en-US" sz="12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F4A85"/>
                </a:solidFill>
                <a:latin typeface="Consolas" panose="020B0609020204030204" pitchFamily="49" charset="0"/>
              </a:rPr>
              <a:t>"Thread 1 in critical section.</a:t>
            </a:r>
            <a:r>
              <a:rPr lang="en-US" sz="12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number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15151"/>
                </a:solidFill>
                <a:latin typeface="Consolas" panose="020B0609020204030204" pitchFamily="49" charset="0"/>
              </a:rPr>
              <a:t>// releasing both locks </a:t>
            </a:r>
            <a:endParaRPr lang="en-US" sz="12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m1);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99F780D7-A3B5-48F9-84C2-6767F3BA2DF3}"/>
              </a:ext>
            </a:extLst>
          </p:cNvPr>
          <p:cNvSpPr txBox="1"/>
          <p:nvPr/>
        </p:nvSpPr>
        <p:spPr>
          <a:xfrm>
            <a:off x="6048163" y="3210283"/>
            <a:ext cx="457981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function which will be executed by thread2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E2CBC"/>
                </a:solidFill>
                <a:latin typeface="Consolas" panose="020B0609020204030204" pitchFamily="49" charset="0"/>
              </a:rPr>
              <a:t>thread2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acquiring lock m1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m1);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2 acquired lock m1.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acquiring lock m2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2 acquired lock m2.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2 in critical section.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number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releasing both locks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m1);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1C0097D8-81A2-41CD-A736-B4830A25D38B}"/>
              </a:ext>
            </a:extLst>
          </p:cNvPr>
          <p:cNvSpPr txBox="1"/>
          <p:nvPr/>
        </p:nvSpPr>
        <p:spPr>
          <a:xfrm>
            <a:off x="632691" y="2057661"/>
            <a:ext cx="5043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Avoid circular wait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92929"/>
                </a:solidFill>
                <a:latin typeface="Calibri (Body)"/>
              </a:rPr>
              <a:t>Acquire m1 and m2 one by one</a:t>
            </a:r>
            <a:r>
              <a:rPr lang="en-US" altLang="zh-CN" sz="2000" dirty="0">
                <a:solidFill>
                  <a:srgbClr val="292929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C7E9C8-2C64-481A-A2EA-D6E93E060A00}"/>
              </a:ext>
            </a:extLst>
          </p:cNvPr>
          <p:cNvSpPr/>
          <p:nvPr/>
        </p:nvSpPr>
        <p:spPr>
          <a:xfrm>
            <a:off x="1095934" y="3625850"/>
            <a:ext cx="9532039" cy="127635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  <a:alpha val="3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46260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40245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Deadlocks 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Prevention Method 3</a:t>
            </a: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EE136FFB-4B12-443F-86D2-AF19E167E408}"/>
              </a:ext>
            </a:extLst>
          </p:cNvPr>
          <p:cNvSpPr txBox="1"/>
          <p:nvPr/>
        </p:nvSpPr>
        <p:spPr>
          <a:xfrm>
            <a:off x="1114984" y="2748618"/>
            <a:ext cx="457981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function which will be executed by thread1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5E2CBC"/>
                </a:solidFill>
                <a:latin typeface="Consolas" panose="020B0609020204030204" pitchFamily="49" charset="0"/>
              </a:rPr>
              <a:t>thread1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acquiring lock m1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TOP1:</a:t>
            </a:r>
            <a:r>
              <a:rPr lang="en-US" sz="1200" dirty="0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m1);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1 acquired lock m1.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acquiring lock m2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pthread_mutex_trylock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m2)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EBUSY){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failed to acquire m2, release m1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m1);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5E2CBC"/>
                </a:solidFill>
                <a:latin typeface="Consolas" panose="020B0609020204030204" pitchFamily="49" charset="0"/>
              </a:rPr>
              <a:t>sleep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96D4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B5200D"/>
                </a:solidFill>
                <a:latin typeface="Consolas" panose="020B0609020204030204" pitchFamily="49" charset="0"/>
              </a:rPr>
              <a:t>goto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TOP1;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}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1 acquired lock m2.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"Thread 1 in critical section.</a:t>
            </a:r>
            <a:r>
              <a:rPr lang="en-US" sz="12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number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// releasing both locks 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m1);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200" dirty="0">
                <a:solidFill>
                  <a:srgbClr val="292929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99F780D7-A3B5-48F9-84C2-6767F3BA2DF3}"/>
              </a:ext>
            </a:extLst>
          </p:cNvPr>
          <p:cNvSpPr txBox="1"/>
          <p:nvPr/>
        </p:nvSpPr>
        <p:spPr>
          <a:xfrm>
            <a:off x="6096000" y="2748618"/>
            <a:ext cx="457981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515151"/>
                </a:solidFill>
                <a:latin typeface="Consolas" panose="020B0609020204030204" pitchFamily="49" charset="0"/>
              </a:rPr>
              <a:t>// function which will be executed by thread2 </a:t>
            </a:r>
            <a:endParaRPr lang="en-US" sz="12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thread2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15151"/>
                </a:solidFill>
                <a:latin typeface="Consolas" panose="020B0609020204030204" pitchFamily="49" charset="0"/>
              </a:rPr>
              <a:t>// acquiring lock m2 </a:t>
            </a:r>
            <a:endParaRPr lang="en-US" sz="12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TOP2: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F4A85"/>
                </a:solidFill>
                <a:latin typeface="Consolas" panose="020B0609020204030204" pitchFamily="49" charset="0"/>
              </a:rPr>
              <a:t>"Thread 2 acquired lock m2.</a:t>
            </a:r>
            <a:r>
              <a:rPr lang="en-US" sz="12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15151"/>
                </a:solidFill>
                <a:latin typeface="Consolas" panose="020B0609020204030204" pitchFamily="49" charset="0"/>
              </a:rPr>
              <a:t>// acquiring lock m1 </a:t>
            </a:r>
            <a:endParaRPr lang="en-US" sz="12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pthread_mutex_trylock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m1)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 EBUSY){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>
                <a:solidFill>
                  <a:srgbClr val="515151"/>
                </a:solidFill>
                <a:latin typeface="Consolas" panose="020B0609020204030204" pitchFamily="49" charset="0"/>
              </a:rPr>
              <a:t>// failed to acquire m1, release m2</a:t>
            </a:r>
            <a:endParaRPr lang="en-US" sz="12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m2);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sleep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96D48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>
                <a:solidFill>
                  <a:srgbClr val="B5200D"/>
                </a:solidFill>
                <a:latin typeface="Consolas" panose="020B0609020204030204" pitchFamily="49" charset="0"/>
              </a:rPr>
              <a:t>goto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 TOP2;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}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F4A85"/>
                </a:solidFill>
                <a:latin typeface="Consolas" panose="020B0609020204030204" pitchFamily="49" charset="0"/>
              </a:rPr>
              <a:t>"Thread 2 acquired lock m1.</a:t>
            </a:r>
            <a:r>
              <a:rPr lang="en-US" sz="12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F4A85"/>
                </a:solidFill>
                <a:latin typeface="Consolas" panose="020B0609020204030204" pitchFamily="49" charset="0"/>
              </a:rPr>
              <a:t>"Thread 2 in critical section.</a:t>
            </a:r>
            <a:r>
              <a:rPr lang="en-US" sz="12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20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number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15151"/>
                </a:solidFill>
                <a:latin typeface="Consolas" panose="020B0609020204030204" pitchFamily="49" charset="0"/>
              </a:rPr>
              <a:t>// releasing both locks </a:t>
            </a:r>
            <a:endParaRPr lang="en-US" sz="12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m1);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5E2CBC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m2);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200">
                <a:solidFill>
                  <a:srgbClr val="292929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1C0097D8-81A2-41CD-A736-B4830A25D38B}"/>
              </a:ext>
            </a:extLst>
          </p:cNvPr>
          <p:cNvSpPr txBox="1"/>
          <p:nvPr/>
        </p:nvSpPr>
        <p:spPr>
          <a:xfrm>
            <a:off x="480292" y="1612950"/>
            <a:ext cx="82573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Allow preemption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HK" sz="2000" dirty="0"/>
              <a:t>Use </a:t>
            </a:r>
            <a:r>
              <a:rPr lang="en-HK" sz="2000" dirty="0" err="1">
                <a:solidFill>
                  <a:srgbClr val="292929"/>
                </a:solidFill>
                <a:latin typeface="Consolas" panose="020B0609020204030204" pitchFamily="49" charset="0"/>
              </a:rPr>
              <a:t>pthread_mutex_trylock</a:t>
            </a:r>
            <a:endParaRPr lang="en-HK" sz="20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Non-blocking, return </a:t>
            </a:r>
            <a:r>
              <a:rPr lang="en-US" altLang="zh-CN" sz="2000" dirty="0">
                <a:latin typeface="Consolas" panose="020B0609020204030204" pitchFamily="49" charset="0"/>
              </a:rPr>
              <a:t>EBUSY</a:t>
            </a:r>
            <a:r>
              <a:rPr lang="en-US" altLang="zh-CN" sz="2000" dirty="0"/>
              <a:t> immediately after acquisition failure</a:t>
            </a:r>
            <a:r>
              <a:rPr lang="en-US" altLang="zh-CN" sz="2000" dirty="0">
                <a:solidFill>
                  <a:srgbClr val="292929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C7E9C8-2C64-481A-A2EA-D6E93E060A00}"/>
              </a:ext>
            </a:extLst>
          </p:cNvPr>
          <p:cNvSpPr/>
          <p:nvPr/>
        </p:nvSpPr>
        <p:spPr>
          <a:xfrm>
            <a:off x="1114984" y="3314960"/>
            <a:ext cx="9560826" cy="1847589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  <a:alpha val="3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5997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7148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Release of Assignment Two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CF56E3-9650-2A84-69E6-07F31B846A47}"/>
              </a:ext>
            </a:extLst>
          </p:cNvPr>
          <p:cNvSpPr txBox="1"/>
          <p:nvPr/>
        </p:nvSpPr>
        <p:spPr>
          <a:xfrm>
            <a:off x="480292" y="1611980"/>
            <a:ext cx="111021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Check course website for codes, documentation and submission entry of asg2.</a:t>
            </a:r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Content: </a:t>
            </a:r>
            <a:r>
              <a:rPr lang="en-US" altLang="zh-CN" sz="2800" b="1" dirty="0"/>
              <a:t>Implementation of Multi-Level Feedback Queue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Release: 2023.2.16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Due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Normal: </a:t>
            </a:r>
            <a:r>
              <a:rPr lang="en-US" altLang="zh-CN" sz="2800" b="1" dirty="0"/>
              <a:t>2023.3.6 18:00:00 p.m.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Grace token: 2023.3.7 18:00:00 p.m.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94260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40245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Deadlocks 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Prevention Method 4</a:t>
            </a: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EE136FFB-4B12-443F-86D2-AF19E167E408}"/>
              </a:ext>
            </a:extLst>
          </p:cNvPr>
          <p:cNvSpPr txBox="1"/>
          <p:nvPr/>
        </p:nvSpPr>
        <p:spPr>
          <a:xfrm>
            <a:off x="480292" y="3465960"/>
            <a:ext cx="457981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5E2CBC"/>
                </a:solidFill>
                <a:latin typeface="Consolas" panose="020B0609020204030204" pitchFamily="49" charset="0"/>
              </a:rPr>
              <a:t>compare_and_add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old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pPr lvl="0"/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p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 old){</a:t>
            </a:r>
          </a:p>
          <a:p>
            <a:pPr lvl="0"/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p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 old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6D4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6D4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pPr lvl="0"/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292929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99F780D7-A3B5-48F9-84C2-6767F3BA2DF3}"/>
              </a:ext>
            </a:extLst>
          </p:cNvPr>
          <p:cNvSpPr txBox="1"/>
          <p:nvPr/>
        </p:nvSpPr>
        <p:spPr>
          <a:xfrm>
            <a:off x="5149850" y="2634963"/>
            <a:ext cx="614045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515151"/>
                </a:solidFill>
                <a:latin typeface="Consolas" panose="020B0609020204030204" pitchFamily="49" charset="0"/>
              </a:rPr>
              <a:t>// function which will be executed by thread1 </a:t>
            </a:r>
            <a:endParaRPr lang="en-US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E2CBC"/>
                </a:solidFill>
                <a:latin typeface="Consolas" panose="020B0609020204030204" pitchFamily="49" charset="0"/>
              </a:rPr>
              <a:t>thread1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F4A8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old;</a:t>
            </a:r>
          </a:p>
          <a:p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5200D"/>
                </a:solidFill>
                <a:latin typeface="Consolas" panose="020B0609020204030204" pitchFamily="49" charset="0"/>
              </a:rPr>
              <a:t>do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        old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number;</a:t>
            </a:r>
          </a:p>
          <a:p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  <a:r>
              <a:rPr lang="en-US" dirty="0">
                <a:solidFill>
                  <a:srgbClr val="B5200D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E2CBC"/>
                </a:solidFill>
                <a:latin typeface="Consolas" panose="020B0609020204030204" pitchFamily="49" charset="0"/>
              </a:rPr>
              <a:t>compare_and_add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number, old)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292929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1C0097D8-81A2-41CD-A736-B4830A25D38B}"/>
              </a:ext>
            </a:extLst>
          </p:cNvPr>
          <p:cNvSpPr txBox="1"/>
          <p:nvPr/>
        </p:nvSpPr>
        <p:spPr>
          <a:xfrm>
            <a:off x="480292" y="1612950"/>
            <a:ext cx="9470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No mutex exclusion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HK" sz="2000" dirty="0"/>
              <a:t>Implement your data structure or routine in a way that </a:t>
            </a:r>
            <a:r>
              <a:rPr lang="en-HK" sz="2000" b="1" dirty="0">
                <a:solidFill>
                  <a:srgbClr val="00B050"/>
                </a:solidFill>
              </a:rPr>
              <a:t>does not require mutex exclusion for correctness </a:t>
            </a:r>
            <a:endParaRPr lang="en-US" altLang="zh-CN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C7E9C8-2C64-481A-A2EA-D6E93E060A00}"/>
              </a:ext>
            </a:extLst>
          </p:cNvPr>
          <p:cNvSpPr/>
          <p:nvPr/>
        </p:nvSpPr>
        <p:spPr>
          <a:xfrm>
            <a:off x="5149850" y="3696327"/>
            <a:ext cx="6140450" cy="1358273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  <a:alpha val="3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89864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40245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Deadlocks 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Prevention Method 5</a:t>
            </a:r>
          </a:p>
        </p:txBody>
      </p:sp>
      <p:sp>
        <p:nvSpPr>
          <p:cNvPr id="5" name="文本框 8">
            <a:extLst>
              <a:ext uri="{FF2B5EF4-FFF2-40B4-BE49-F238E27FC236}">
                <a16:creationId xmlns:a16="http://schemas.microsoft.com/office/drawing/2014/main" id="{EE136FFB-4B12-443F-86D2-AF19E167E408}"/>
              </a:ext>
            </a:extLst>
          </p:cNvPr>
          <p:cNvSpPr txBox="1"/>
          <p:nvPr/>
        </p:nvSpPr>
        <p:spPr>
          <a:xfrm>
            <a:off x="1950010" y="2346385"/>
            <a:ext cx="7174939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sz="120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>
                <a:solidFill>
                  <a:srgbClr val="5E2CBC"/>
                </a:solidFill>
                <a:latin typeface="Consolas" panose="020B0609020204030204" pitchFamily="49" charset="0"/>
              </a:rPr>
              <a:t>main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>
                <a:solidFill>
                  <a:srgbClr val="515151"/>
                </a:solidFill>
                <a:latin typeface="Consolas" panose="020B0609020204030204" pitchFamily="49" charset="0"/>
              </a:rPr>
              <a:t>// declare two threads </a:t>
            </a:r>
            <a:endParaRPr lang="en-HK" sz="12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>
                <a:solidFill>
                  <a:srgbClr val="0F4A85"/>
                </a:solidFill>
                <a:latin typeface="Consolas" panose="020B0609020204030204" pitchFamily="49" charset="0"/>
              </a:rPr>
              <a:t>pthread_t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 t1, t2; 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 policy </a:t>
            </a:r>
            <a:r>
              <a:rPr lang="en-HK" sz="12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 SCHED_FIFO;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>
                <a:solidFill>
                  <a:srgbClr val="0F4A85"/>
                </a:solidFill>
                <a:latin typeface="Consolas" panose="020B0609020204030204" pitchFamily="49" charset="0"/>
              </a:rPr>
              <a:t>pthread_attr_t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 attr;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>
                <a:solidFill>
                  <a:srgbClr val="5E2CBC"/>
                </a:solidFill>
                <a:latin typeface="Consolas" panose="020B0609020204030204" pitchFamily="49" charset="0"/>
              </a:rPr>
              <a:t>pthread_attr_init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attr);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>
                <a:solidFill>
                  <a:srgbClr val="5E2CBC"/>
                </a:solidFill>
                <a:latin typeface="Consolas" panose="020B0609020204030204" pitchFamily="49" charset="0"/>
              </a:rPr>
              <a:t>pthread_attr_setinheritsched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attr, PTHREAD_EXPLICIT_SCHED);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>
                <a:solidFill>
                  <a:srgbClr val="5E2CBC"/>
                </a:solidFill>
                <a:latin typeface="Consolas" panose="020B0609020204030204" pitchFamily="49" charset="0"/>
              </a:rPr>
              <a:t>pthread_attr_setschedpolicy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attr, policy);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>
                <a:solidFill>
                  <a:srgbClr val="0F4A85"/>
                </a:solidFill>
                <a:latin typeface="Consolas" panose="020B0609020204030204" pitchFamily="49" charset="0"/>
              </a:rPr>
              <a:t>struct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 sched_param param;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>
                <a:solidFill>
                  <a:srgbClr val="B5200D"/>
                </a:solidFill>
                <a:latin typeface="Consolas" panose="020B0609020204030204" pitchFamily="49" charset="0"/>
              </a:rPr>
              <a:t>for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 i</a:t>
            </a:r>
            <a:r>
              <a:rPr lang="en-HK" sz="12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HK" sz="120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;i</a:t>
            </a:r>
            <a:r>
              <a:rPr lang="en-HK" sz="12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RUN_ROUNDS;i</a:t>
            </a:r>
            <a:r>
              <a:rPr lang="en-HK" sz="120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200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>
                <a:solidFill>
                  <a:srgbClr val="0F4A85"/>
                </a:solidFill>
                <a:latin typeface="Consolas" panose="020B0609020204030204" pitchFamily="49" charset="0"/>
              </a:rPr>
              <a:t>"Current round:</a:t>
            </a:r>
            <a:r>
              <a:rPr lang="en-HK" sz="120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HK" sz="12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HK" sz="120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,i);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200">
                <a:solidFill>
                  <a:srgbClr val="515151"/>
                </a:solidFill>
                <a:latin typeface="Consolas" panose="020B0609020204030204" pitchFamily="49" charset="0"/>
              </a:rPr>
              <a:t>// create threads </a:t>
            </a:r>
            <a:endParaRPr lang="en-HK" sz="12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200">
                <a:solidFill>
                  <a:srgbClr val="5E2CBC"/>
                </a:solidFill>
                <a:latin typeface="Consolas" panose="020B0609020204030204" pitchFamily="49" charset="0"/>
              </a:rPr>
              <a:t>pthread_create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t1, </a:t>
            </a:r>
            <a:r>
              <a:rPr lang="en-HK" sz="120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attr, thread1, </a:t>
            </a:r>
            <a:r>
              <a:rPr lang="en-HK" sz="1200">
                <a:solidFill>
                  <a:srgbClr val="0F4A85"/>
                </a:solidFill>
                <a:latin typeface="Consolas" panose="020B0609020204030204" pitchFamily="49" charset="0"/>
              </a:rPr>
              <a:t>NULL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200">
                <a:solidFill>
                  <a:srgbClr val="5E2CBC"/>
                </a:solidFill>
                <a:latin typeface="Consolas" panose="020B0609020204030204" pitchFamily="49" charset="0"/>
              </a:rPr>
              <a:t>pthread_create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t2, </a:t>
            </a:r>
            <a:r>
              <a:rPr lang="en-HK" sz="120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attr, thread2, </a:t>
            </a:r>
            <a:r>
              <a:rPr lang="en-HK" sz="1200">
                <a:solidFill>
                  <a:srgbClr val="0F4A85"/>
                </a:solidFill>
                <a:latin typeface="Consolas" panose="020B0609020204030204" pitchFamily="49" charset="0"/>
              </a:rPr>
              <a:t>NULL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200">
                <a:solidFill>
                  <a:srgbClr val="515151"/>
                </a:solidFill>
                <a:latin typeface="Consolas" panose="020B0609020204030204" pitchFamily="49" charset="0"/>
              </a:rPr>
              <a:t>// wait for terminated state of threads </a:t>
            </a:r>
            <a:endParaRPr lang="en-HK" sz="120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200">
                <a:solidFill>
                  <a:srgbClr val="5E2CBC"/>
                </a:solidFill>
                <a:latin typeface="Consolas" panose="020B0609020204030204" pitchFamily="49" charset="0"/>
              </a:rPr>
              <a:t>pthread_join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(t1, </a:t>
            </a:r>
            <a:r>
              <a:rPr lang="en-HK" sz="1200">
                <a:solidFill>
                  <a:srgbClr val="0F4A85"/>
                </a:solidFill>
                <a:latin typeface="Consolas" panose="020B0609020204030204" pitchFamily="49" charset="0"/>
              </a:rPr>
              <a:t>NULL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    </a:t>
            </a:r>
            <a:r>
              <a:rPr lang="en-HK" sz="1200">
                <a:solidFill>
                  <a:srgbClr val="5E2CBC"/>
                </a:solidFill>
                <a:latin typeface="Consolas" panose="020B0609020204030204" pitchFamily="49" charset="0"/>
              </a:rPr>
              <a:t>pthread_join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(t2, </a:t>
            </a:r>
            <a:r>
              <a:rPr lang="en-HK" sz="1200">
                <a:solidFill>
                  <a:srgbClr val="0F4A85"/>
                </a:solidFill>
                <a:latin typeface="Consolas" panose="020B0609020204030204" pitchFamily="49" charset="0"/>
              </a:rPr>
              <a:t>NULL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>
                <a:solidFill>
                  <a:srgbClr val="5E2CBC"/>
                </a:solidFill>
                <a:latin typeface="Consolas" panose="020B0609020204030204" pitchFamily="49" charset="0"/>
              </a:rPr>
              <a:t>printf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HK" sz="1200">
                <a:solidFill>
                  <a:srgbClr val="0F4A85"/>
                </a:solidFill>
                <a:latin typeface="Consolas" panose="020B0609020204030204" pitchFamily="49" charset="0"/>
              </a:rPr>
              <a:t>"Congratulations! No deadlock occurred. number = </a:t>
            </a:r>
            <a:r>
              <a:rPr lang="en-HK" sz="1200">
                <a:solidFill>
                  <a:srgbClr val="001080"/>
                </a:solidFill>
                <a:latin typeface="Consolas" panose="020B0609020204030204" pitchFamily="49" charset="0"/>
              </a:rPr>
              <a:t>%d</a:t>
            </a:r>
            <a:r>
              <a:rPr lang="en-HK" sz="120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HK" sz="1200">
                <a:solidFill>
                  <a:srgbClr val="0F4A85"/>
                </a:solidFill>
                <a:latin typeface="Consolas" panose="020B0609020204030204" pitchFamily="49" charset="0"/>
              </a:rPr>
              <a:t>"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,number);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HK" sz="120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HK" sz="120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HK" sz="120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1C0097D8-81A2-41CD-A736-B4830A25D38B}"/>
              </a:ext>
            </a:extLst>
          </p:cNvPr>
          <p:cNvSpPr txBox="1"/>
          <p:nvPr/>
        </p:nvSpPr>
        <p:spPr>
          <a:xfrm>
            <a:off x="480292" y="1612950"/>
            <a:ext cx="9470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altLang="zh-CN" sz="2000" dirty="0"/>
              <a:t>Scheduling</a:t>
            </a:r>
            <a:endParaRPr lang="en-US" altLang="zh-CN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C7E9C8-2C64-481A-A2EA-D6E93E060A00}"/>
              </a:ext>
            </a:extLst>
          </p:cNvPr>
          <p:cNvSpPr/>
          <p:nvPr/>
        </p:nvSpPr>
        <p:spPr>
          <a:xfrm>
            <a:off x="1950010" y="3137527"/>
            <a:ext cx="7174938" cy="945523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solidFill>
              <a:schemeClr val="bg1">
                <a:lumMod val="75000"/>
                <a:alpha val="3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20126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29919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Deadlocks 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Other methods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80291" y="1905261"/>
            <a:ext cx="5043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Avoidance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Banker’s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Detection and recovery</a:t>
            </a:r>
          </a:p>
        </p:txBody>
      </p:sp>
      <p:pic>
        <p:nvPicPr>
          <p:cNvPr id="1026" name="Picture 2" descr="C:\Users\student\Desktop\previous-page\study\study-OS\resource_allocation_datagram.png">
            <a:extLst>
              <a:ext uri="{FF2B5EF4-FFF2-40B4-BE49-F238E27FC236}">
                <a16:creationId xmlns:a16="http://schemas.microsoft.com/office/drawing/2014/main" id="{06C8BC5B-4AAE-470F-8602-79A3F30B9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869" y="3061481"/>
            <a:ext cx="5314950" cy="345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637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2656949" y="2644170"/>
            <a:ext cx="68781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/>
              <a:t>Thanks for your attention!</a:t>
            </a:r>
          </a:p>
          <a:p>
            <a:pPr algn="ctr"/>
            <a:r>
              <a:rPr lang="en-US" altLang="zh-CN" sz="48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8256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2035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Review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CF56E3-9650-2A84-69E6-07F31B846A47}"/>
              </a:ext>
            </a:extLst>
          </p:cNvPr>
          <p:cNvSpPr txBox="1"/>
          <p:nvPr/>
        </p:nvSpPr>
        <p:spPr>
          <a:xfrm>
            <a:off x="480292" y="1390307"/>
            <a:ext cx="111021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 tutorial four, we mainly talked about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Mutex lock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Semaphore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Conditional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Dining philosophers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1" dirty="0"/>
          </a:p>
          <a:p>
            <a:r>
              <a:rPr lang="en-US" altLang="zh-CN" sz="2800" dirty="0"/>
              <a:t>In today’s tutorial, we will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Review assignment 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Discuss deadlocks with examples</a:t>
            </a:r>
          </a:p>
          <a:p>
            <a:endParaRPr lang="en-US" altLang="zh-CN" sz="2800" dirty="0"/>
          </a:p>
          <a:p>
            <a:r>
              <a:rPr lang="en-US" altLang="zh-CN" sz="2800" dirty="0"/>
              <a:t>Today’s tutorial will take about </a:t>
            </a:r>
            <a:r>
              <a:rPr lang="en-US" altLang="zh-CN" sz="2800" b="1" dirty="0">
                <a:solidFill>
                  <a:srgbClr val="00B050"/>
                </a:solidFill>
              </a:rPr>
              <a:t>35</a:t>
            </a:r>
            <a:r>
              <a:rPr lang="en-US" altLang="zh-CN" sz="2800" dirty="0"/>
              <a:t> minutes</a:t>
            </a:r>
          </a:p>
        </p:txBody>
      </p:sp>
    </p:spTree>
    <p:extLst>
      <p:ext uri="{BB962C8B-B14F-4D97-AF65-F5344CB8AC3E}">
        <p14:creationId xmlns:p14="http://schemas.microsoft.com/office/powerpoint/2010/main" val="398927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786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Code Example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My implementation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80292" y="2517103"/>
            <a:ext cx="5043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Core logic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One command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Built-in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External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Two commands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Three commands</a:t>
            </a:r>
          </a:p>
          <a:p>
            <a:endParaRPr lang="en-US" altLang="zh-CN" sz="2400" dirty="0"/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8EBC1EB5-CC0B-4B28-8C34-2A8CC3BD4C49}"/>
              </a:ext>
            </a:extLst>
          </p:cNvPr>
          <p:cNvSpPr txBox="1"/>
          <p:nvPr/>
        </p:nvSpPr>
        <p:spPr>
          <a:xfrm>
            <a:off x="5615708" y="597455"/>
            <a:ext cx="6096000" cy="5663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5E2CBC"/>
                </a:solidFill>
                <a:latin typeface="Consolas" panose="020B0609020204030204" pitchFamily="49" charset="0"/>
              </a:rPr>
              <a:t>shell_execute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F4A85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F4A8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argc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endParaRPr lang="en-US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15151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515151"/>
                </a:solidFill>
                <a:latin typeface="Consolas" panose="020B0609020204030204" pitchFamily="49" charset="0"/>
              </a:rPr>
              <a:t>/* parse the arguments to check for "|" */</a:t>
            </a:r>
            <a:endParaRPr lang="en-US" sz="1400" b="1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15151"/>
                </a:solidFill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515151"/>
                </a:solidFill>
                <a:latin typeface="Consolas" panose="020B0609020204030204" pitchFamily="49" charset="0"/>
              </a:rPr>
              <a:t>/* One command */</a:t>
            </a:r>
            <a:endParaRPr lang="en-US" sz="1400" b="1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pipe_count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){ </a:t>
            </a:r>
          </a:p>
          <a:p>
            <a:r>
              <a:rPr lang="en-US" sz="1400" dirty="0">
                <a:solidFill>
                  <a:srgbClr val="515151"/>
                </a:solidFill>
                <a:latin typeface="Consolas" panose="020B0609020204030204" pitchFamily="49" charset="0"/>
              </a:rPr>
              <a:t>        /* Execute one command */</a:t>
            </a:r>
            <a:endParaRPr lang="en-US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15151"/>
                </a:solidFill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515151"/>
                </a:solidFill>
                <a:latin typeface="Consolas" panose="020B0609020204030204" pitchFamily="49" charset="0"/>
              </a:rPr>
              <a:t>/* One pipe, two commands */</a:t>
            </a:r>
            <a:endParaRPr lang="en-US" sz="1400" b="1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B5200D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pipe_count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96D4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515151"/>
                </a:solidFill>
                <a:latin typeface="Consolas" panose="020B0609020204030204" pitchFamily="49" charset="0"/>
              </a:rPr>
              <a:t>/* Pipe and execute two commands */</a:t>
            </a:r>
            <a:endParaRPr lang="en-US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en-US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15151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515151"/>
                </a:solidFill>
                <a:latin typeface="Consolas" panose="020B0609020204030204" pitchFamily="49" charset="0"/>
              </a:rPr>
              <a:t>/* Two pipes, three commands */</a:t>
            </a:r>
            <a:endParaRPr lang="en-US" sz="1400" b="1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B5200D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pipe_count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96D4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515151"/>
                </a:solidFill>
                <a:latin typeface="Consolas" panose="020B0609020204030204" pitchFamily="49" charset="0"/>
              </a:rPr>
              <a:t>/* Pipe and execute three commands */</a:t>
            </a:r>
            <a:endParaRPr lang="en-US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   }</a:t>
            </a:r>
          </a:p>
          <a:p>
            <a:pPr lvl="0"/>
            <a:endParaRPr lang="en-US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pPr lvl="0"/>
            <a:endParaRPr lang="en-US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515151"/>
                </a:solidFill>
                <a:latin typeface="Consolas" panose="020B0609020204030204" pitchFamily="49" charset="0"/>
              </a:rPr>
              <a:t>/* Wait for all children to terminate */</a:t>
            </a:r>
            <a:endParaRPr lang="en-US" sz="1400" b="1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B5200D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wait_return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E2CBC"/>
                </a:solidFill>
                <a:latin typeface="Consolas" panose="020B0609020204030204" pitchFamily="49" charset="0"/>
              </a:rPr>
              <a:t>wait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status))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        </a:t>
            </a: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B5200D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38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786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Code Example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My implementation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80292" y="2517103"/>
            <a:ext cx="50430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Core logic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One command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Built-in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External </a:t>
            </a:r>
          </a:p>
          <a:p>
            <a:endParaRPr lang="en-US" altLang="zh-CN" sz="2400" dirty="0"/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8EBC1EB5-CC0B-4B28-8C34-2A8CC3BD4C49}"/>
              </a:ext>
            </a:extLst>
          </p:cNvPr>
          <p:cNvSpPr txBox="1"/>
          <p:nvPr/>
        </p:nvSpPr>
        <p:spPr>
          <a:xfrm>
            <a:off x="5615708" y="597455"/>
            <a:ext cx="6096000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15151"/>
                </a:solidFill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515151"/>
                </a:solidFill>
                <a:latin typeface="Consolas" panose="020B0609020204030204" pitchFamily="49" charset="0"/>
              </a:rPr>
              <a:t>/* One command */</a:t>
            </a:r>
            <a:endParaRPr lang="en-US" sz="1400" b="1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B5200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92929"/>
                </a:solidFill>
                <a:latin typeface="Consolas" panose="020B0609020204030204" pitchFamily="49" charset="0"/>
              </a:rPr>
              <a:t>pipe_count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96D4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){ </a:t>
            </a:r>
          </a:p>
          <a:p>
            <a:r>
              <a:rPr lang="en-US" sz="1400" dirty="0">
                <a:solidFill>
                  <a:srgbClr val="515151"/>
                </a:solidFill>
                <a:latin typeface="Consolas" panose="020B0609020204030204" pitchFamily="49" charset="0"/>
              </a:rPr>
              <a:t>        /* Execute one command */</a:t>
            </a:r>
          </a:p>
          <a:p>
            <a:r>
              <a:rPr lang="en-US" sz="1400" dirty="0">
                <a:solidFill>
                  <a:srgbClr val="51515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 is built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in){</a:t>
            </a:r>
          </a:p>
          <a:p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sz="14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shell_execute_builtin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fork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"fork() error </a:t>
            </a:r>
            <a:r>
              <a:rPr lang="en-US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lvl="1"/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execvp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 </a:t>
            </a:r>
          </a:p>
          <a:p>
            <a:pPr lvl="1"/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execvp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() error </a:t>
            </a:r>
            <a:r>
              <a:rPr lang="en-US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en-US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15151"/>
                </a:solidFill>
                <a:latin typeface="Consolas" panose="020B0609020204030204" pitchFamily="49" charset="0"/>
              </a:rPr>
              <a:t>   </a:t>
            </a:r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97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786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Code Example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My implementation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80292" y="2148634"/>
            <a:ext cx="50430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Core logic: Two commands with one pipe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Pipe</a:t>
            </a:r>
            <a:r>
              <a:rPr lang="en-HK" altLang="zh-CN" sz="2400" dirty="0"/>
              <a:t>()</a:t>
            </a:r>
            <a:endParaRPr lang="en-US" altLang="zh-CN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Fork two children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Redirect output/input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Close un-used pipe ends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Each one execute one command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8EBC1EB5-CC0B-4B28-8C34-2A8CC3BD4C49}"/>
              </a:ext>
            </a:extLst>
          </p:cNvPr>
          <p:cNvSpPr txBox="1"/>
          <p:nvPr/>
        </p:nvSpPr>
        <p:spPr>
          <a:xfrm>
            <a:off x="5719890" y="151179"/>
            <a:ext cx="6096000" cy="655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   /* one pipe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pipe_count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child 1 */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fork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    /* close un-used READ_END of first child process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[READ_END]);</a:t>
            </a: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    /* redirect STDOUT_FILENO to WRITE_END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dup2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[WRITE_END], STDOUT_FILENO);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[WRITE_END]);</a:t>
            </a: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Execute command */</a:t>
            </a:r>
          </a:p>
          <a:p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	</a:t>
            </a:r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child 2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fork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	 /* close un-used WRITE_END of first child process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[WRITE_END]);</a:t>
            </a:r>
          </a:p>
          <a:p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	 /* redirect STDIN_FILENO to READ_END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dup2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[READ_END], STDIN_FILENO);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[READ_END]);</a:t>
            </a: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Execute command */ 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       /* Parent close un-used end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[WRITE_END]);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[READ_END]);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HK" sz="1200" dirty="0">
              <a:solidFill>
                <a:srgbClr val="29292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22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786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Code Example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My implementation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1AB99F-C25D-0857-E552-02E67A14674F}"/>
              </a:ext>
            </a:extLst>
          </p:cNvPr>
          <p:cNvSpPr txBox="1"/>
          <p:nvPr/>
        </p:nvSpPr>
        <p:spPr>
          <a:xfrm>
            <a:off x="480292" y="3063034"/>
            <a:ext cx="5043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Core logic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Three commands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8EBC1EB5-CC0B-4B28-8C34-2A8CC3BD4C49}"/>
              </a:ext>
            </a:extLst>
          </p:cNvPr>
          <p:cNvSpPr txBox="1"/>
          <p:nvPr/>
        </p:nvSpPr>
        <p:spPr>
          <a:xfrm>
            <a:off x="5719890" y="234237"/>
            <a:ext cx="6096000" cy="637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   /* two pipe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pipe_count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/* child 1 */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fork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    /* close un-used READ_END of first child process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[READ_END]);</a:t>
            </a: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    /* redirect STDOUT_FILENO to WRITE_END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dup2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[WRITE_END], STDOUT_FILENO);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[WRITE_END]);</a:t>
            </a: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Execute command */</a:t>
            </a:r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endParaRPr lang="en-US" sz="1200" b="0" dirty="0">
              <a:solidFill>
                <a:srgbClr val="51515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1515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child 3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fork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child_pid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	 /* close un-used WRITE_END of first child process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[WRITE_END]);</a:t>
            </a:r>
          </a:p>
          <a:p>
            <a:endParaRPr lang="en-US" sz="12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	 /* redirect STDIN_FILENO to READ_END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dup2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[READ_END], STDIN_FILENO);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[READ_END]);</a:t>
            </a:r>
          </a:p>
          <a:p>
            <a:b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Execute command */ 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       /* Parent close un-used end */</a:t>
            </a:r>
            <a:endParaRPr lang="en-US" sz="12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[WRITE_END]);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pipefd</a:t>
            </a:r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[READ_END]);</a:t>
            </a:r>
          </a:p>
          <a:p>
            <a:r>
              <a:rPr lang="en-US" sz="12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4BA0E67-A038-A117-7C06-BE8C0629CF11}"/>
              </a:ext>
            </a:extLst>
          </p:cNvPr>
          <p:cNvSpPr/>
          <p:nvPr/>
        </p:nvSpPr>
        <p:spPr>
          <a:xfrm>
            <a:off x="6437744" y="3264407"/>
            <a:ext cx="5273964" cy="284001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B83806-B736-F60A-3AA7-EDB60631FD2A}"/>
              </a:ext>
            </a:extLst>
          </p:cNvPr>
          <p:cNvSpPr txBox="1"/>
          <p:nvPr/>
        </p:nvSpPr>
        <p:spPr>
          <a:xfrm>
            <a:off x="7826618" y="3221741"/>
            <a:ext cx="20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something here</a:t>
            </a:r>
          </a:p>
        </p:txBody>
      </p:sp>
    </p:spTree>
    <p:extLst>
      <p:ext uri="{BB962C8B-B14F-4D97-AF65-F5344CB8AC3E}">
        <p14:creationId xmlns:p14="http://schemas.microsoft.com/office/powerpoint/2010/main" val="164305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786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Code Example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My implementation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98BB969-2045-BBBA-3439-3EEC2BE41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25" y="4907761"/>
            <a:ext cx="4931273" cy="51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7">
            <a:extLst>
              <a:ext uri="{FF2B5EF4-FFF2-40B4-BE49-F238E27FC236}">
                <a16:creationId xmlns:a16="http://schemas.microsoft.com/office/drawing/2014/main" id="{D2C7E8CF-9290-CD6A-E31F-AD6BBA3C3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264798"/>
              </p:ext>
            </p:extLst>
          </p:nvPr>
        </p:nvGraphicFramePr>
        <p:xfrm>
          <a:off x="1789280" y="4365052"/>
          <a:ext cx="1098781" cy="160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781">
                  <a:extLst>
                    <a:ext uri="{9D8B030D-6E8A-4147-A177-3AD203B41FA5}">
                      <a16:colId xmlns:a16="http://schemas.microsoft.com/office/drawing/2014/main" val="1178063885"/>
                    </a:ext>
                  </a:extLst>
                </a:gridCol>
              </a:tblGrid>
              <a:tr h="320204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85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STDIN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62481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STDOUT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996949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 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029522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 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55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7C72ABB-DFC9-F1C5-313D-EECC60F6F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165043"/>
              </p:ext>
            </p:extLst>
          </p:nvPr>
        </p:nvGraphicFramePr>
        <p:xfrm>
          <a:off x="8712829" y="4434017"/>
          <a:ext cx="1098781" cy="160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781">
                  <a:extLst>
                    <a:ext uri="{9D8B030D-6E8A-4147-A177-3AD203B41FA5}">
                      <a16:colId xmlns:a16="http://schemas.microsoft.com/office/drawing/2014/main" val="1178063885"/>
                    </a:ext>
                  </a:extLst>
                </a:gridCol>
              </a:tblGrid>
              <a:tr h="320204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85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STDIN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62481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STDOUT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996949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 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029522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 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557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752389F3-45A2-11FF-5615-5E668B9C9B08}"/>
              </a:ext>
            </a:extLst>
          </p:cNvPr>
          <p:cNvSpPr txBox="1"/>
          <p:nvPr/>
        </p:nvSpPr>
        <p:spPr>
          <a:xfrm>
            <a:off x="480292" y="1796539"/>
            <a:ext cx="3381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commands, one pipe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14D47A20-0473-EAE9-F8F1-1F630FA8B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792198"/>
              </p:ext>
            </p:extLst>
          </p:nvPr>
        </p:nvGraphicFramePr>
        <p:xfrm>
          <a:off x="5256000" y="2282474"/>
          <a:ext cx="1098781" cy="160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781">
                  <a:extLst>
                    <a:ext uri="{9D8B030D-6E8A-4147-A177-3AD203B41FA5}">
                      <a16:colId xmlns:a16="http://schemas.microsoft.com/office/drawing/2014/main" val="1178063885"/>
                    </a:ext>
                  </a:extLst>
                </a:gridCol>
              </a:tblGrid>
              <a:tr h="320204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85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STDIN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62481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STDOUT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996949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 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029522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 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557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64AB2707-AB57-85F4-9C02-A25A9DC4E140}"/>
              </a:ext>
            </a:extLst>
          </p:cNvPr>
          <p:cNvSpPr txBox="1"/>
          <p:nvPr/>
        </p:nvSpPr>
        <p:spPr>
          <a:xfrm>
            <a:off x="3312789" y="3393968"/>
            <a:ext cx="109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fork()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021A8E7-2428-8F36-F392-560B89ACAD4F}"/>
              </a:ext>
            </a:extLst>
          </p:cNvPr>
          <p:cNvSpPr txBox="1"/>
          <p:nvPr/>
        </p:nvSpPr>
        <p:spPr>
          <a:xfrm>
            <a:off x="1788080" y="3982610"/>
            <a:ext cx="109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Child One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DA17683-13EB-90DB-0BD9-36AA02593E77}"/>
              </a:ext>
            </a:extLst>
          </p:cNvPr>
          <p:cNvSpPr txBox="1"/>
          <p:nvPr/>
        </p:nvSpPr>
        <p:spPr>
          <a:xfrm>
            <a:off x="8712829" y="4064685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Child Two</a:t>
            </a: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B0A62618-ED55-5CDD-77BC-AD36116462C8}"/>
              </a:ext>
            </a:extLst>
          </p:cNvPr>
          <p:cNvCxnSpPr>
            <a:endCxn id="2" idx="1"/>
          </p:cNvCxnSpPr>
          <p:nvPr/>
        </p:nvCxnSpPr>
        <p:spPr>
          <a:xfrm flipV="1">
            <a:off x="2888061" y="5089236"/>
            <a:ext cx="437030" cy="1452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1112002F-C08F-19EB-04F1-14C92685F589}"/>
              </a:ext>
            </a:extLst>
          </p:cNvPr>
          <p:cNvCxnSpPr>
            <a:cxnSpLocks/>
          </p:cNvCxnSpPr>
          <p:nvPr/>
        </p:nvCxnSpPr>
        <p:spPr>
          <a:xfrm flipV="1">
            <a:off x="8307649" y="4907761"/>
            <a:ext cx="405180" cy="2541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D9E2665-144F-60C3-7DD7-69A7A33B715D}"/>
              </a:ext>
            </a:extLst>
          </p:cNvPr>
          <p:cNvCxnSpPr/>
          <p:nvPr/>
        </p:nvCxnSpPr>
        <p:spPr>
          <a:xfrm flipH="1">
            <a:off x="3186545" y="3500582"/>
            <a:ext cx="1764146" cy="666694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8CCE475-B97A-0F2A-4EFF-13F931E6C6D5}"/>
              </a:ext>
            </a:extLst>
          </p:cNvPr>
          <p:cNvCxnSpPr>
            <a:cxnSpLocks/>
          </p:cNvCxnSpPr>
          <p:nvPr/>
        </p:nvCxnSpPr>
        <p:spPr>
          <a:xfrm>
            <a:off x="6511636" y="3578634"/>
            <a:ext cx="2096655" cy="654025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907D05E-0602-2EBD-5EDB-3866E8492CB3}"/>
              </a:ext>
            </a:extLst>
          </p:cNvPr>
          <p:cNvSpPr txBox="1"/>
          <p:nvPr/>
        </p:nvSpPr>
        <p:spPr>
          <a:xfrm>
            <a:off x="5255999" y="1913142"/>
            <a:ext cx="109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3AE569E-B4D4-4985-664C-9AE32883AC93}"/>
              </a:ext>
            </a:extLst>
          </p:cNvPr>
          <p:cNvSpPr txBox="1"/>
          <p:nvPr/>
        </p:nvSpPr>
        <p:spPr>
          <a:xfrm>
            <a:off x="7012389" y="3393968"/>
            <a:ext cx="109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fork()</a:t>
            </a:r>
          </a:p>
        </p:txBody>
      </p:sp>
    </p:spTree>
    <p:extLst>
      <p:ext uri="{BB962C8B-B14F-4D97-AF65-F5344CB8AC3E}">
        <p14:creationId xmlns:p14="http://schemas.microsoft.com/office/powerpoint/2010/main" val="2513592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786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Code Example</a:t>
            </a:r>
          </a:p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 My implementation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98BB969-2045-BBBA-3439-3EEC2BE41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75" y="5032314"/>
            <a:ext cx="3045074" cy="3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7">
            <a:extLst>
              <a:ext uri="{FF2B5EF4-FFF2-40B4-BE49-F238E27FC236}">
                <a16:creationId xmlns:a16="http://schemas.microsoft.com/office/drawing/2014/main" id="{D2C7E8CF-9290-CD6A-E31F-AD6BBA3C3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0733"/>
              </p:ext>
            </p:extLst>
          </p:nvPr>
        </p:nvGraphicFramePr>
        <p:xfrm>
          <a:off x="438321" y="4390996"/>
          <a:ext cx="1253218" cy="160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218">
                  <a:extLst>
                    <a:ext uri="{9D8B030D-6E8A-4147-A177-3AD203B41FA5}">
                      <a16:colId xmlns:a16="http://schemas.microsoft.com/office/drawing/2014/main" val="1178063885"/>
                    </a:ext>
                  </a:extLst>
                </a:gridCol>
              </a:tblGrid>
              <a:tr h="320204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85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STDIN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62481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STDOUT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996949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 END1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029522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 END1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557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A092B9F4-E692-FBAC-96CC-0E9961957F28}"/>
              </a:ext>
            </a:extLst>
          </p:cNvPr>
          <p:cNvSpPr txBox="1"/>
          <p:nvPr/>
        </p:nvSpPr>
        <p:spPr>
          <a:xfrm>
            <a:off x="480292" y="1849431"/>
            <a:ext cx="3592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Three commands, two pipe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A6DCDEE-B5EC-1EDB-D08F-CEA0C8C89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232" y="4946074"/>
            <a:ext cx="3045074" cy="3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表格 7">
            <a:extLst>
              <a:ext uri="{FF2B5EF4-FFF2-40B4-BE49-F238E27FC236}">
                <a16:creationId xmlns:a16="http://schemas.microsoft.com/office/drawing/2014/main" id="{66493F86-1C84-399F-4F9E-B6236D088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12172"/>
              </p:ext>
            </p:extLst>
          </p:nvPr>
        </p:nvGraphicFramePr>
        <p:xfrm>
          <a:off x="5456754" y="4070792"/>
          <a:ext cx="1396272" cy="22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272">
                  <a:extLst>
                    <a:ext uri="{9D8B030D-6E8A-4147-A177-3AD203B41FA5}">
                      <a16:colId xmlns:a16="http://schemas.microsoft.com/office/drawing/2014/main" val="1178063885"/>
                    </a:ext>
                  </a:extLst>
                </a:gridCol>
              </a:tblGrid>
              <a:tr h="320204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85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STDIN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62481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STDOUT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996949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 END1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029522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 END1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557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 END2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309183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 END2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589132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8A383D0-CB64-2E32-031E-47A9504DB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618041"/>
              </p:ext>
            </p:extLst>
          </p:nvPr>
        </p:nvGraphicFramePr>
        <p:xfrm>
          <a:off x="10631057" y="4304756"/>
          <a:ext cx="1396271" cy="160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271">
                  <a:extLst>
                    <a:ext uri="{9D8B030D-6E8A-4147-A177-3AD203B41FA5}">
                      <a16:colId xmlns:a16="http://schemas.microsoft.com/office/drawing/2014/main" val="1178063885"/>
                    </a:ext>
                  </a:extLst>
                </a:gridCol>
              </a:tblGrid>
              <a:tr h="320204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85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STDIN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62481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STDOUT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996949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 END2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029522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 END2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55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F7EBED2-B614-FB33-7DC9-37DD3C988945}"/>
              </a:ext>
            </a:extLst>
          </p:cNvPr>
          <p:cNvSpPr txBox="1"/>
          <p:nvPr/>
        </p:nvSpPr>
        <p:spPr>
          <a:xfrm>
            <a:off x="514939" y="4021664"/>
            <a:ext cx="109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Child One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91CD88-19EC-73E1-BF27-59A6232BE882}"/>
              </a:ext>
            </a:extLst>
          </p:cNvPr>
          <p:cNvSpPr txBox="1"/>
          <p:nvPr/>
        </p:nvSpPr>
        <p:spPr>
          <a:xfrm>
            <a:off x="5456753" y="3668756"/>
            <a:ext cx="139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Child Two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95A5C5-D15F-66FC-527B-511F94BE8D26}"/>
              </a:ext>
            </a:extLst>
          </p:cNvPr>
          <p:cNvSpPr txBox="1"/>
          <p:nvPr/>
        </p:nvSpPr>
        <p:spPr>
          <a:xfrm>
            <a:off x="10666431" y="3886126"/>
            <a:ext cx="128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Child Three</a:t>
            </a: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FD349BA9-34DD-881F-FFF1-FCBACFBE348A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1691539" y="5191507"/>
            <a:ext cx="311936" cy="3044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9F71FD87-132B-5C53-D9FC-9CF909DB73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91095" y="4618783"/>
            <a:ext cx="667856" cy="4634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37D0EEE2-19BC-C6A1-D5F9-493BBC4088C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853026" y="4850513"/>
            <a:ext cx="408206" cy="2547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9308CD27-175B-2986-5354-45199610E7CC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0306306" y="4719785"/>
            <a:ext cx="324751" cy="3854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7">
            <a:extLst>
              <a:ext uri="{FF2B5EF4-FFF2-40B4-BE49-F238E27FC236}">
                <a16:creationId xmlns:a16="http://schemas.microsoft.com/office/drawing/2014/main" id="{2AFE6B85-232D-559B-8CBD-1B50D33F4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526617"/>
              </p:ext>
            </p:extLst>
          </p:nvPr>
        </p:nvGraphicFramePr>
        <p:xfrm>
          <a:off x="5456754" y="1124626"/>
          <a:ext cx="1396272" cy="22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272">
                  <a:extLst>
                    <a:ext uri="{9D8B030D-6E8A-4147-A177-3AD203B41FA5}">
                      <a16:colId xmlns:a16="http://schemas.microsoft.com/office/drawing/2014/main" val="1178063885"/>
                    </a:ext>
                  </a:extLst>
                </a:gridCol>
              </a:tblGrid>
              <a:tr h="320204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85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STDIN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62481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STDOUT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996949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 END1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029522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 END1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557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 END2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309183"/>
                  </a:ext>
                </a:extLst>
              </a:tr>
              <a:tr h="3202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 END2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589132"/>
                  </a:ext>
                </a:extLst>
              </a:tr>
            </a:tbl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E7CC0AFF-EA52-D73B-0A69-E38CD462AA36}"/>
              </a:ext>
            </a:extLst>
          </p:cNvPr>
          <p:cNvSpPr txBox="1"/>
          <p:nvPr/>
        </p:nvSpPr>
        <p:spPr>
          <a:xfrm>
            <a:off x="5428325" y="836139"/>
            <a:ext cx="139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584ADE1-9686-28F6-1FE2-DD2FD4CCC2A7}"/>
              </a:ext>
            </a:extLst>
          </p:cNvPr>
          <p:cNvSpPr txBox="1"/>
          <p:nvPr/>
        </p:nvSpPr>
        <p:spPr>
          <a:xfrm>
            <a:off x="2427231" y="3436428"/>
            <a:ext cx="109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fork()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4E58E19-B56B-DF7A-0707-6B44CB0A17E1}"/>
              </a:ext>
            </a:extLst>
          </p:cNvPr>
          <p:cNvCxnSpPr>
            <a:cxnSpLocks/>
          </p:cNvCxnSpPr>
          <p:nvPr/>
        </p:nvCxnSpPr>
        <p:spPr>
          <a:xfrm flipH="1">
            <a:off x="1768157" y="2987588"/>
            <a:ext cx="3376661" cy="1267870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1800FD8-0C10-2F26-86BE-F1861A5461BC}"/>
              </a:ext>
            </a:extLst>
          </p:cNvPr>
          <p:cNvSpPr txBox="1"/>
          <p:nvPr/>
        </p:nvSpPr>
        <p:spPr>
          <a:xfrm>
            <a:off x="8494302" y="3339350"/>
            <a:ext cx="109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fork()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7E75CF4-0B38-F6AE-6948-0753D1C10F74}"/>
              </a:ext>
            </a:extLst>
          </p:cNvPr>
          <p:cNvCxnSpPr>
            <a:cxnSpLocks/>
          </p:cNvCxnSpPr>
          <p:nvPr/>
        </p:nvCxnSpPr>
        <p:spPr>
          <a:xfrm>
            <a:off x="7023551" y="2987588"/>
            <a:ext cx="3496667" cy="1187251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FD812F3-FA3A-3FC9-879C-D757AC6FEA3C}"/>
              </a:ext>
            </a:extLst>
          </p:cNvPr>
          <p:cNvSpPr txBox="1"/>
          <p:nvPr/>
        </p:nvSpPr>
        <p:spPr>
          <a:xfrm>
            <a:off x="6066179" y="3332739"/>
            <a:ext cx="109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fork()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712C6A5-07E0-1B26-407B-CEDA7D196982}"/>
              </a:ext>
            </a:extLst>
          </p:cNvPr>
          <p:cNvCxnSpPr>
            <a:cxnSpLocks/>
            <a:stCxn id="28" idx="2"/>
            <a:endCxn id="7" idx="0"/>
          </p:cNvCxnSpPr>
          <p:nvPr/>
        </p:nvCxnSpPr>
        <p:spPr>
          <a:xfrm flipH="1">
            <a:off x="6154889" y="3366054"/>
            <a:ext cx="1" cy="302702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67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</TotalTime>
  <Words>3134</Words>
  <Application>Microsoft Office PowerPoint</Application>
  <PresentationFormat>宽屏</PresentationFormat>
  <Paragraphs>573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Calibri (Body)</vt:lpstr>
      <vt:lpstr>Arial</vt:lpstr>
      <vt:lpstr>Calibri</vt:lpstr>
      <vt:lpstr>Calibri Light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Shaofeng</dc:creator>
  <cp:lastModifiedBy>Wu Shaofeng</cp:lastModifiedBy>
  <cp:revision>40</cp:revision>
  <dcterms:created xsi:type="dcterms:W3CDTF">2023-01-06T06:17:44Z</dcterms:created>
  <dcterms:modified xsi:type="dcterms:W3CDTF">2023-02-16T03:49:27Z</dcterms:modified>
</cp:coreProperties>
</file>