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312" r:id="rId3"/>
    <p:sldId id="283" r:id="rId4"/>
    <p:sldId id="304" r:id="rId5"/>
    <p:sldId id="314" r:id="rId6"/>
    <p:sldId id="310" r:id="rId7"/>
    <p:sldId id="315" r:id="rId8"/>
    <p:sldId id="316" r:id="rId9"/>
    <p:sldId id="317" r:id="rId10"/>
    <p:sldId id="306" r:id="rId11"/>
    <p:sldId id="313" r:id="rId12"/>
    <p:sldId id="318" r:id="rId13"/>
    <p:sldId id="289" r:id="rId14"/>
    <p:sldId id="320" r:id="rId15"/>
    <p:sldId id="319" r:id="rId16"/>
    <p:sldId id="309" r:id="rId17"/>
    <p:sldId id="321" r:id="rId18"/>
    <p:sldId id="322" r:id="rId19"/>
    <p:sldId id="323" r:id="rId20"/>
    <p:sldId id="324" r:id="rId21"/>
    <p:sldId id="325" r:id="rId22"/>
    <p:sldId id="30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831F4-73F0-4B2A-9E99-CFE60BABC8FC}" v="181" dt="2023-02-15T08:54:15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Shaofeng" userId="16cc59afe9483dd5" providerId="LiveId" clId="{B8FBE7A7-5802-43C0-9220-84FDA110C6FE}"/>
    <pc:docChg chg="undo redo custSel addSld delSld modSld sldOrd">
      <pc:chgData name="Wu Shaofeng" userId="16cc59afe9483dd5" providerId="LiveId" clId="{B8FBE7A7-5802-43C0-9220-84FDA110C6FE}" dt="2023-01-29T07:52:59.361" v="2590" actId="113"/>
      <pc:docMkLst>
        <pc:docMk/>
      </pc:docMkLst>
      <pc:sldChg chg="modSp mod">
        <pc:chgData name="Wu Shaofeng" userId="16cc59afe9483dd5" providerId="LiveId" clId="{B8FBE7A7-5802-43C0-9220-84FDA110C6FE}" dt="2023-01-29T07:11:32.874" v="2019" actId="20577"/>
        <pc:sldMkLst>
          <pc:docMk/>
          <pc:sldMk cId="3989273170" sldId="283"/>
        </pc:sldMkLst>
        <pc:spChg chg="mod">
          <ac:chgData name="Wu Shaofeng" userId="16cc59afe9483dd5" providerId="LiveId" clId="{B8FBE7A7-5802-43C0-9220-84FDA110C6FE}" dt="2023-01-29T07:11:32.874" v="2019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 mod ord">
        <pc:chgData name="Wu Shaofeng" userId="16cc59afe9483dd5" providerId="LiveId" clId="{B8FBE7A7-5802-43C0-9220-84FDA110C6FE}" dt="2023-01-29T03:40:15.361" v="1789" actId="20577"/>
        <pc:sldMkLst>
          <pc:docMk/>
          <pc:sldMk cId="2985031972" sldId="289"/>
        </pc:sldMkLst>
        <pc:spChg chg="add del">
          <ac:chgData name="Wu Shaofeng" userId="16cc59afe9483dd5" providerId="LiveId" clId="{B8FBE7A7-5802-43C0-9220-84FDA110C6FE}" dt="2023-01-28T14:26:42.370" v="411" actId="21"/>
          <ac:spMkLst>
            <pc:docMk/>
            <pc:sldMk cId="2985031972" sldId="289"/>
            <ac:spMk id="3" creationId="{2D3FB648-4C38-848F-5A9A-4382D7127A9E}"/>
          </ac:spMkLst>
        </pc:spChg>
        <pc:spChg chg="mod">
          <ac:chgData name="Wu Shaofeng" userId="16cc59afe9483dd5" providerId="LiveId" clId="{B8FBE7A7-5802-43C0-9220-84FDA110C6FE}" dt="2023-01-28T14:02:39.215" v="31" actId="20577"/>
          <ac:spMkLst>
            <pc:docMk/>
            <pc:sldMk cId="2985031972" sldId="289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3:40:15.361" v="1789" actId="20577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32:08.353" v="590" actId="5793"/>
          <ac:spMkLst>
            <pc:docMk/>
            <pc:sldMk cId="2985031972" sldId="289"/>
            <ac:spMk id="10" creationId="{121AB99F-C25D-0857-E552-02E67A14674F}"/>
          </ac:spMkLst>
        </pc:spChg>
      </pc:sldChg>
    </pc:docChg>
  </pc:docChgLst>
  <pc:docChgLst>
    <pc:chgData userId="16cc59afe9483dd5" providerId="LiveId" clId="{94EF173F-023A-4240-8545-A5BC1B2CFFD9}"/>
    <pc:docChg chg="undo custSel addSld delSld modSld sldOrd">
      <pc:chgData name="" userId="16cc59afe9483dd5" providerId="LiveId" clId="{94EF173F-023A-4240-8545-A5BC1B2CFFD9}" dt="2023-02-15T13:55:43.449" v="3855" actId="1076"/>
      <pc:docMkLst>
        <pc:docMk/>
      </pc:docMkLst>
      <pc:sldChg chg="modSp">
        <pc:chgData name="" userId="16cc59afe9483dd5" providerId="LiveId" clId="{94EF173F-023A-4240-8545-A5BC1B2CFFD9}" dt="2023-02-14T06:34:57.533" v="57" actId="1076"/>
        <pc:sldMkLst>
          <pc:docMk/>
          <pc:sldMk cId="1533971803" sldId="261"/>
        </pc:sldMkLst>
        <pc:spChg chg="mod">
          <ac:chgData name="" userId="16cc59afe9483dd5" providerId="LiveId" clId="{94EF173F-023A-4240-8545-A5BC1B2CFFD9}" dt="2023-02-14T06:34:57.533" v="57" actId="1076"/>
          <ac:spMkLst>
            <pc:docMk/>
            <pc:sldMk cId="1533971803" sldId="261"/>
            <ac:spMk id="4" creationId="{C8624236-17B8-3962-74AC-6DB8EB25F696}"/>
          </ac:spMkLst>
        </pc:spChg>
      </pc:sldChg>
      <pc:sldChg chg="modSp">
        <pc:chgData name="" userId="16cc59afe9483dd5" providerId="LiveId" clId="{94EF173F-023A-4240-8545-A5BC1B2CFFD9}" dt="2023-02-14T06:41:07.888" v="277" actId="113"/>
        <pc:sldMkLst>
          <pc:docMk/>
          <pc:sldMk cId="3989273170" sldId="283"/>
        </pc:sldMkLst>
        <pc:spChg chg="mod">
          <ac:chgData name="" userId="16cc59afe9483dd5" providerId="LiveId" clId="{94EF173F-023A-4240-8545-A5BC1B2CFFD9}" dt="2023-02-14T06:41:07.888" v="277" actId="113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">
        <pc:chgData name="" userId="16cc59afe9483dd5" providerId="LiveId" clId="{94EF173F-023A-4240-8545-A5BC1B2CFFD9}" dt="2023-02-15T11:51:46.270" v="3216" actId="1076"/>
        <pc:sldMkLst>
          <pc:docMk/>
          <pc:sldMk cId="2985031972" sldId="289"/>
        </pc:sldMkLst>
        <pc:spChg chg="add mod">
          <ac:chgData name="" userId="16cc59afe9483dd5" providerId="LiveId" clId="{94EF173F-023A-4240-8545-A5BC1B2CFFD9}" dt="2023-02-15T11:17:10.305" v="2423" actId="20577"/>
          <ac:spMkLst>
            <pc:docMk/>
            <pc:sldMk cId="2985031972" sldId="289"/>
            <ac:spMk id="2" creationId="{7B1D04BF-6518-4C02-9DFA-DC3847A7F5DD}"/>
          </ac:spMkLst>
        </pc:spChg>
        <pc:spChg chg="mod">
          <ac:chgData name="" userId="16cc59afe9483dd5" providerId="LiveId" clId="{94EF173F-023A-4240-8545-A5BC1B2CFFD9}" dt="2023-02-15T11:10:40.482" v="2260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94EF173F-023A-4240-8545-A5BC1B2CFFD9}" dt="2023-02-15T11:49:17.046" v="3200" actId="20577"/>
          <ac:spMkLst>
            <pc:docMk/>
            <pc:sldMk cId="2985031972" sldId="289"/>
            <ac:spMk id="5" creationId="{ED13EC76-7137-4BF0-BAE6-78D3F3D68281}"/>
          </ac:spMkLst>
        </pc:spChg>
        <pc:spChg chg="del">
          <ac:chgData name="" userId="16cc59afe9483dd5" providerId="LiveId" clId="{94EF173F-023A-4240-8545-A5BC1B2CFFD9}" dt="2023-02-15T10:40:12.648" v="2162" actId="478"/>
          <ac:spMkLst>
            <pc:docMk/>
            <pc:sldMk cId="2985031972" sldId="289"/>
            <ac:spMk id="6" creationId="{8EBC1EB5-CC0B-4B28-8C34-2A8CC3BD4C49}"/>
          </ac:spMkLst>
        </pc:spChg>
        <pc:spChg chg="add mod">
          <ac:chgData name="" userId="16cc59afe9483dd5" providerId="LiveId" clId="{94EF173F-023A-4240-8545-A5BC1B2CFFD9}" dt="2023-02-15T11:51:39.631" v="3214" actId="1076"/>
          <ac:spMkLst>
            <pc:docMk/>
            <pc:sldMk cId="2985031972" sldId="289"/>
            <ac:spMk id="7" creationId="{97A0ACAE-EF8C-4109-85BF-27F3546844B4}"/>
          </ac:spMkLst>
        </pc:spChg>
        <pc:spChg chg="add mod">
          <ac:chgData name="" userId="16cc59afe9483dd5" providerId="LiveId" clId="{94EF173F-023A-4240-8545-A5BC1B2CFFD9}" dt="2023-02-15T11:49:43.157" v="3209" actId="1076"/>
          <ac:spMkLst>
            <pc:docMk/>
            <pc:sldMk cId="2985031972" sldId="289"/>
            <ac:spMk id="8" creationId="{74A0E8FF-DFA4-475E-9BB1-EDED2C1848EC}"/>
          </ac:spMkLst>
        </pc:spChg>
        <pc:spChg chg="add mod">
          <ac:chgData name="" userId="16cc59afe9483dd5" providerId="LiveId" clId="{94EF173F-023A-4240-8545-A5BC1B2CFFD9}" dt="2023-02-15T11:51:46.270" v="3216" actId="1076"/>
          <ac:spMkLst>
            <pc:docMk/>
            <pc:sldMk cId="2985031972" sldId="289"/>
            <ac:spMk id="9" creationId="{CC2702FA-C18A-4B92-8D6E-1E8D7B0FB418}"/>
          </ac:spMkLst>
        </pc:spChg>
        <pc:spChg chg="del mod">
          <ac:chgData name="" userId="16cc59afe9483dd5" providerId="LiveId" clId="{94EF173F-023A-4240-8545-A5BC1B2CFFD9}" dt="2023-02-15T11:12:55.204" v="2340" actId="478"/>
          <ac:spMkLst>
            <pc:docMk/>
            <pc:sldMk cId="2985031972" sldId="289"/>
            <ac:spMk id="10" creationId="{121AB99F-C25D-0857-E552-02E67A14674F}"/>
          </ac:spMkLst>
        </pc:spChg>
        <pc:spChg chg="add mod">
          <ac:chgData name="" userId="16cc59afe9483dd5" providerId="LiveId" clId="{94EF173F-023A-4240-8545-A5BC1B2CFFD9}" dt="2023-02-15T11:51:42.279" v="3215" actId="1076"/>
          <ac:spMkLst>
            <pc:docMk/>
            <pc:sldMk cId="2985031972" sldId="289"/>
            <ac:spMk id="11" creationId="{F5F0B449-D342-44EA-A30C-719AE1C853F0}"/>
          </ac:spMkLst>
        </pc:spChg>
      </pc:sldChg>
      <pc:sldChg chg="del">
        <pc:chgData name="" userId="16cc59afe9483dd5" providerId="LiveId" clId="{94EF173F-023A-4240-8545-A5BC1B2CFFD9}" dt="2023-02-15T12:58:13.356" v="3825" actId="2696"/>
        <pc:sldMkLst>
          <pc:docMk/>
          <pc:sldMk cId="343288949" sldId="294"/>
        </pc:sldMkLst>
      </pc:sldChg>
      <pc:sldChg chg="del">
        <pc:chgData name="" userId="16cc59afe9483dd5" providerId="LiveId" clId="{94EF173F-023A-4240-8545-A5BC1B2CFFD9}" dt="2023-02-15T12:58:13.367" v="3828" actId="2696"/>
        <pc:sldMkLst>
          <pc:docMk/>
          <pc:sldMk cId="4112954530" sldId="296"/>
        </pc:sldMkLst>
      </pc:sldChg>
      <pc:sldChg chg="del">
        <pc:chgData name="" userId="16cc59afe9483dd5" providerId="LiveId" clId="{94EF173F-023A-4240-8545-A5BC1B2CFFD9}" dt="2023-02-15T12:58:13.351" v="3824" actId="2696"/>
        <pc:sldMkLst>
          <pc:docMk/>
          <pc:sldMk cId="312793145" sldId="297"/>
        </pc:sldMkLst>
      </pc:sldChg>
      <pc:sldChg chg="del">
        <pc:chgData name="" userId="16cc59afe9483dd5" providerId="LiveId" clId="{94EF173F-023A-4240-8545-A5BC1B2CFFD9}" dt="2023-02-15T12:58:15.273" v="3830" actId="2696"/>
        <pc:sldMkLst>
          <pc:docMk/>
          <pc:sldMk cId="3813494066" sldId="298"/>
        </pc:sldMkLst>
      </pc:sldChg>
      <pc:sldChg chg="del">
        <pc:chgData name="" userId="16cc59afe9483dd5" providerId="LiveId" clId="{94EF173F-023A-4240-8545-A5BC1B2CFFD9}" dt="2023-02-15T12:58:13.361" v="3826" actId="2696"/>
        <pc:sldMkLst>
          <pc:docMk/>
          <pc:sldMk cId="4055236507" sldId="299"/>
        </pc:sldMkLst>
      </pc:sldChg>
      <pc:sldChg chg="del">
        <pc:chgData name="" userId="16cc59afe9483dd5" providerId="LiveId" clId="{94EF173F-023A-4240-8545-A5BC1B2CFFD9}" dt="2023-02-15T12:58:13.335" v="3821" actId="2696"/>
        <pc:sldMkLst>
          <pc:docMk/>
          <pc:sldMk cId="3078002581" sldId="300"/>
        </pc:sldMkLst>
      </pc:sldChg>
      <pc:sldChg chg="del">
        <pc:chgData name="" userId="16cc59afe9483dd5" providerId="LiveId" clId="{94EF173F-023A-4240-8545-A5BC1B2CFFD9}" dt="2023-02-15T12:58:13.338" v="3822" actId="2696"/>
        <pc:sldMkLst>
          <pc:docMk/>
          <pc:sldMk cId="1497488007" sldId="301"/>
        </pc:sldMkLst>
      </pc:sldChg>
      <pc:sldChg chg="del">
        <pc:chgData name="" userId="16cc59afe9483dd5" providerId="LiveId" clId="{94EF173F-023A-4240-8545-A5BC1B2CFFD9}" dt="2023-02-15T12:58:13.363" v="3827" actId="2696"/>
        <pc:sldMkLst>
          <pc:docMk/>
          <pc:sldMk cId="3080044796" sldId="302"/>
        </pc:sldMkLst>
      </pc:sldChg>
      <pc:sldChg chg="del">
        <pc:chgData name="" userId="16cc59afe9483dd5" providerId="LiveId" clId="{94EF173F-023A-4240-8545-A5BC1B2CFFD9}" dt="2023-02-15T12:58:13.343" v="3823" actId="2696"/>
        <pc:sldMkLst>
          <pc:docMk/>
          <pc:sldMk cId="1629181920" sldId="303"/>
        </pc:sldMkLst>
      </pc:sldChg>
      <pc:sldChg chg="modSp add">
        <pc:chgData name="" userId="16cc59afe9483dd5" providerId="LiveId" clId="{94EF173F-023A-4240-8545-A5BC1B2CFFD9}" dt="2023-02-14T09:15:05.634" v="2154" actId="1076"/>
        <pc:sldMkLst>
          <pc:docMk/>
          <pc:sldMk cId="3636389437" sldId="304"/>
        </pc:sldMkLst>
        <pc:spChg chg="mod">
          <ac:chgData name="" userId="16cc59afe9483dd5" providerId="LiveId" clId="{94EF173F-023A-4240-8545-A5BC1B2CFFD9}" dt="2023-02-14T06:46:49.533" v="514" actId="20577"/>
          <ac:spMkLst>
            <pc:docMk/>
            <pc:sldMk cId="3636389437" sldId="304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9:15:05.634" v="2154" actId="1076"/>
          <ac:spMkLst>
            <pc:docMk/>
            <pc:sldMk cId="3636389437" sldId="304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4T07:39:35.885" v="762" actId="403"/>
          <ac:spMkLst>
            <pc:docMk/>
            <pc:sldMk cId="3636389437" sldId="304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4T07:42:32.436" v="784" actId="20577"/>
        <pc:sldMkLst>
          <pc:docMk/>
          <pc:sldMk cId="2927651869" sldId="305"/>
        </pc:sldMkLst>
        <pc:spChg chg="mod">
          <ac:chgData name="" userId="16cc59afe9483dd5" providerId="LiveId" clId="{94EF173F-023A-4240-8545-A5BC1B2CFFD9}" dt="2023-02-14T06:42:14.958" v="323" actId="20577"/>
          <ac:spMkLst>
            <pc:docMk/>
            <pc:sldMk cId="2927651869" sldId="305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7:42:32.436" v="784" actId="20577"/>
          <ac:spMkLst>
            <pc:docMk/>
            <pc:sldMk cId="2927651869" sldId="305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5T10:40:02.250" v="2161" actId="1076"/>
        <pc:sldMkLst>
          <pc:docMk/>
          <pc:sldMk cId="4026226368" sldId="306"/>
        </pc:sldMkLst>
        <pc:spChg chg="mod">
          <ac:chgData name="" userId="16cc59afe9483dd5" providerId="LiveId" clId="{94EF173F-023A-4240-8545-A5BC1B2CFFD9}" dt="2023-02-14T07:42:38.599" v="793" actId="20577"/>
          <ac:spMkLst>
            <pc:docMk/>
            <pc:sldMk cId="4026226368" sldId="306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8:17:04.256" v="2005" actId="1076"/>
          <ac:spMkLst>
            <pc:docMk/>
            <pc:sldMk cId="4026226368" sldId="306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5T10:40:02.250" v="2161" actId="1076"/>
          <ac:spMkLst>
            <pc:docMk/>
            <pc:sldMk cId="4026226368" sldId="306"/>
            <ac:spMk id="10" creationId="{121AB99F-C25D-0857-E552-02E67A14674F}"/>
          </ac:spMkLst>
        </pc:spChg>
      </pc:sldChg>
      <pc:sldChg chg="addSp delSp modSp add">
        <pc:chgData name="" userId="16cc59afe9483dd5" providerId="LiveId" clId="{94EF173F-023A-4240-8545-A5BC1B2CFFD9}" dt="2023-02-15T12:58:03.259" v="3820" actId="1076"/>
        <pc:sldMkLst>
          <pc:docMk/>
          <pc:sldMk cId="846637213" sldId="307"/>
        </pc:sldMkLst>
        <pc:spChg chg="add del mod">
          <ac:chgData name="" userId="16cc59afe9483dd5" providerId="LiveId" clId="{94EF173F-023A-4240-8545-A5BC1B2CFFD9}" dt="2023-02-15T12:43:12.070" v="3704"/>
          <ac:spMkLst>
            <pc:docMk/>
            <pc:sldMk cId="846637213" sldId="307"/>
            <ac:spMk id="2" creationId="{45AE3C0C-B30C-44EA-8A92-C7138EAF0048}"/>
          </ac:spMkLst>
        </pc:spChg>
        <pc:spChg chg="mod">
          <ac:chgData name="" userId="16cc59afe9483dd5" providerId="LiveId" clId="{94EF173F-023A-4240-8545-A5BC1B2CFFD9}" dt="2023-02-15T12:56:42.727" v="3749" actId="20577"/>
          <ac:spMkLst>
            <pc:docMk/>
            <pc:sldMk cId="846637213" sldId="307"/>
            <ac:spMk id="4" creationId="{C8624236-17B8-3962-74AC-6DB8EB25F696}"/>
          </ac:spMkLst>
        </pc:spChg>
        <pc:spChg chg="del">
          <ac:chgData name="" userId="16cc59afe9483dd5" providerId="LiveId" clId="{94EF173F-023A-4240-8545-A5BC1B2CFFD9}" dt="2023-02-15T12:56:45.349" v="3750" actId="478"/>
          <ac:spMkLst>
            <pc:docMk/>
            <pc:sldMk cId="846637213" sldId="307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5T12:57:25.879" v="3815" actId="20577"/>
          <ac:spMkLst>
            <pc:docMk/>
            <pc:sldMk cId="846637213" sldId="307"/>
            <ac:spMk id="10" creationId="{121AB99F-C25D-0857-E552-02E67A14674F}"/>
          </ac:spMkLst>
        </pc:spChg>
        <pc:picChg chg="add mod">
          <ac:chgData name="" userId="16cc59afe9483dd5" providerId="LiveId" clId="{94EF173F-023A-4240-8545-A5BC1B2CFFD9}" dt="2023-02-15T12:58:03.259" v="3820" actId="1076"/>
          <ac:picMkLst>
            <pc:docMk/>
            <pc:sldMk cId="846637213" sldId="307"/>
            <ac:picMk id="1026" creationId="{06C8BC5B-4AAE-470F-8602-79A3F30B9FEA}"/>
          </ac:picMkLst>
        </pc:picChg>
      </pc:sldChg>
      <pc:sldChg chg="modSp add del">
        <pc:chgData name="" userId="16cc59afe9483dd5" providerId="LiveId" clId="{94EF173F-023A-4240-8545-A5BC1B2CFFD9}" dt="2023-02-15T12:58:13.370" v="3829" actId="2696"/>
        <pc:sldMkLst>
          <pc:docMk/>
          <pc:sldMk cId="3217806985" sldId="308"/>
        </pc:sldMkLst>
        <pc:spChg chg="mod">
          <ac:chgData name="" userId="16cc59afe9483dd5" providerId="LiveId" clId="{94EF173F-023A-4240-8545-A5BC1B2CFFD9}" dt="2023-02-14T07:36:51.946" v="618" actId="20577"/>
          <ac:spMkLst>
            <pc:docMk/>
            <pc:sldMk cId="3217806985" sldId="308"/>
            <ac:spMk id="4" creationId="{C8624236-17B8-3962-74AC-6DB8EB25F696}"/>
          </ac:spMkLst>
        </pc:spChg>
      </pc:sldChg>
      <pc:sldChg chg="addSp delSp modSp add">
        <pc:chgData name="" userId="16cc59afe9483dd5" providerId="LiveId" clId="{94EF173F-023A-4240-8545-A5BC1B2CFFD9}" dt="2023-02-15T11:35:36.672" v="3033"/>
        <pc:sldMkLst>
          <pc:docMk/>
          <pc:sldMk cId="2916412961" sldId="309"/>
        </pc:sldMkLst>
        <pc:spChg chg="add del">
          <ac:chgData name="" userId="16cc59afe9483dd5" providerId="LiveId" clId="{94EF173F-023A-4240-8545-A5BC1B2CFFD9}" dt="2023-02-15T11:35:36.672" v="3033"/>
          <ac:spMkLst>
            <pc:docMk/>
            <pc:sldMk cId="2916412961" sldId="309"/>
            <ac:spMk id="2" creationId="{B911C5E4-9DB7-4144-960A-AF9BFF621D6B}"/>
          </ac:spMkLst>
        </pc:spChg>
        <pc:spChg chg="mod">
          <ac:chgData name="" userId="16cc59afe9483dd5" providerId="LiveId" clId="{94EF173F-023A-4240-8545-A5BC1B2CFFD9}" dt="2023-02-15T11:29:32.427" v="2684" actId="20577"/>
          <ac:spMkLst>
            <pc:docMk/>
            <pc:sldMk cId="2916412961" sldId="309"/>
            <ac:spMk id="4" creationId="{C8624236-17B8-3962-74AC-6DB8EB25F696}"/>
          </ac:spMkLst>
        </pc:spChg>
        <pc:spChg chg="add mod">
          <ac:chgData name="" userId="16cc59afe9483dd5" providerId="LiveId" clId="{94EF173F-023A-4240-8545-A5BC1B2CFFD9}" dt="2023-02-15T11:31:32.095" v="2736" actId="1076"/>
          <ac:spMkLst>
            <pc:docMk/>
            <pc:sldMk cId="2916412961" sldId="309"/>
            <ac:spMk id="5" creationId="{EE136FFB-4B12-443F-86D2-AF19E167E408}"/>
          </ac:spMkLst>
        </pc:spChg>
        <pc:spChg chg="del">
          <ac:chgData name="" userId="16cc59afe9483dd5" providerId="LiveId" clId="{94EF173F-023A-4240-8545-A5BC1B2CFFD9}" dt="2023-02-15T11:30:00.762" v="2721" actId="478"/>
          <ac:spMkLst>
            <pc:docMk/>
            <pc:sldMk cId="2916412961" sldId="309"/>
            <ac:spMk id="6" creationId="{8EBC1EB5-CC0B-4B28-8C34-2A8CC3BD4C49}"/>
          </ac:spMkLst>
        </pc:spChg>
        <pc:spChg chg="add mod">
          <ac:chgData name="" userId="16cc59afe9483dd5" providerId="LiveId" clId="{94EF173F-023A-4240-8545-A5BC1B2CFFD9}" dt="2023-02-15T11:31:29.863" v="2735" actId="1076"/>
          <ac:spMkLst>
            <pc:docMk/>
            <pc:sldMk cId="2916412961" sldId="309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1:35:24.792" v="3031" actId="2711"/>
          <ac:spMkLst>
            <pc:docMk/>
            <pc:sldMk cId="2916412961" sldId="309"/>
            <ac:spMk id="10" creationId="{121AB99F-C25D-0857-E552-02E67A14674F}"/>
          </ac:spMkLst>
        </pc:spChg>
        <pc:picChg chg="add del mod">
          <ac:chgData name="" userId="16cc59afe9483dd5" providerId="LiveId" clId="{94EF173F-023A-4240-8545-A5BC1B2CFFD9}" dt="2023-02-15T11:34:45.928" v="2934" actId="478"/>
          <ac:picMkLst>
            <pc:docMk/>
            <pc:sldMk cId="2916412961" sldId="309"/>
            <ac:picMk id="8" creationId="{F5588BB4-7799-4273-AD1D-FF6D16D917F9}"/>
          </ac:picMkLst>
        </pc:picChg>
      </pc:sldChg>
      <pc:sldChg chg="modSp add">
        <pc:chgData name="" userId="16cc59afe9483dd5" providerId="LiveId" clId="{94EF173F-023A-4240-8545-A5BC1B2CFFD9}" dt="2023-02-15T10:39:23.158" v="2160" actId="20577"/>
        <pc:sldMkLst>
          <pc:docMk/>
          <pc:sldMk cId="3539225801" sldId="310"/>
        </pc:sldMkLst>
        <pc:spChg chg="mod">
          <ac:chgData name="" userId="16cc59afe9483dd5" providerId="LiveId" clId="{94EF173F-023A-4240-8545-A5BC1B2CFFD9}" dt="2023-02-15T10:39:23.158" v="2160" actId="20577"/>
          <ac:spMkLst>
            <pc:docMk/>
            <pc:sldMk cId="3539225801" sldId="310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4T07:41:49.686" v="771" actId="20577"/>
        <pc:sldMkLst>
          <pc:docMk/>
          <pc:sldMk cId="1074606415" sldId="311"/>
        </pc:sldMkLst>
        <pc:spChg chg="mod">
          <ac:chgData name="" userId="16cc59afe9483dd5" providerId="LiveId" clId="{94EF173F-023A-4240-8545-A5BC1B2CFFD9}" dt="2023-02-14T07:41:49.686" v="771" actId="20577"/>
          <ac:spMkLst>
            <pc:docMk/>
            <pc:sldMk cId="1074606415" sldId="311"/>
            <ac:spMk id="10" creationId="{121AB99F-C25D-0857-E552-02E67A14674F}"/>
          </ac:spMkLst>
        </pc:spChg>
      </pc:sldChg>
      <pc:sldChg chg="addSp delSp modSp add">
        <pc:chgData name="" userId="16cc59afe9483dd5" providerId="LiveId" clId="{94EF173F-023A-4240-8545-A5BC1B2CFFD9}" dt="2023-02-14T08:04:11.294" v="1503" actId="5793"/>
        <pc:sldMkLst>
          <pc:docMk/>
          <pc:sldMk cId="3194260040" sldId="312"/>
        </pc:sldMkLst>
        <pc:spChg chg="add del mod">
          <ac:chgData name="" userId="16cc59afe9483dd5" providerId="LiveId" clId="{94EF173F-023A-4240-8545-A5BC1B2CFFD9}" dt="2023-02-14T08:04:11.294" v="1503" actId="5793"/>
          <ac:spMkLst>
            <pc:docMk/>
            <pc:sldMk cId="3194260040" sldId="312"/>
            <ac:spMk id="3" creationId="{C9CF56E3-9650-2A84-69E6-07F31B846A47}"/>
          </ac:spMkLst>
        </pc:spChg>
        <pc:spChg chg="mod">
          <ac:chgData name="" userId="16cc59afe9483dd5" providerId="LiveId" clId="{94EF173F-023A-4240-8545-A5BC1B2CFFD9}" dt="2023-02-14T08:02:11.164" v="1287" actId="20577"/>
          <ac:spMkLst>
            <pc:docMk/>
            <pc:sldMk cId="3194260040" sldId="312"/>
            <ac:spMk id="4" creationId="{C8624236-17B8-3962-74AC-6DB8EB25F696}"/>
          </ac:spMkLst>
        </pc:spChg>
      </pc:sldChg>
      <pc:sldChg chg="modSp add">
        <pc:chgData name="" userId="16cc59afe9483dd5" providerId="LiveId" clId="{94EF173F-023A-4240-8545-A5BC1B2CFFD9}" dt="2023-02-14T08:06:05.382" v="1508" actId="1076"/>
        <pc:sldMkLst>
          <pc:docMk/>
          <pc:sldMk cId="837519824" sldId="313"/>
        </pc:sldMkLst>
        <pc:spChg chg="mod">
          <ac:chgData name="" userId="16cc59afe9483dd5" providerId="LiveId" clId="{94EF173F-023A-4240-8545-A5BC1B2CFFD9}" dt="2023-02-14T08:06:05.382" v="1508" actId="1076"/>
          <ac:spMkLst>
            <pc:docMk/>
            <pc:sldMk cId="837519824" sldId="313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4T08:04:46.144" v="1505" actId="20577"/>
          <ac:spMkLst>
            <pc:docMk/>
            <pc:sldMk cId="837519824" sldId="313"/>
            <ac:spMk id="10" creationId="{121AB99F-C25D-0857-E552-02E67A14674F}"/>
          </ac:spMkLst>
        </pc:spChg>
      </pc:sldChg>
      <pc:sldChg chg="modSp">
        <pc:chgData name="" userId="16cc59afe9483dd5" providerId="LiveId" clId="{94EF173F-023A-4240-8545-A5BC1B2CFFD9}" dt="2023-02-15T11:12:17.576" v="2339" actId="1076"/>
        <pc:sldMkLst>
          <pc:docMk/>
          <pc:sldMk cId="1643051224" sldId="315"/>
        </pc:sldMkLst>
        <pc:spChg chg="mod">
          <ac:chgData name="" userId="16cc59afe9483dd5" providerId="LiveId" clId="{94EF173F-023A-4240-8545-A5BC1B2CFFD9}" dt="2023-02-15T11:12:13.592" v="2338" actId="1036"/>
          <ac:spMkLst>
            <pc:docMk/>
            <pc:sldMk cId="1643051224" sldId="315"/>
            <ac:spMk id="2" creationId="{14BA0E67-A038-A117-7C06-BE8C0629CF11}"/>
          </ac:spMkLst>
        </pc:spChg>
        <pc:spChg chg="mod">
          <ac:chgData name="" userId="16cc59afe9483dd5" providerId="LiveId" clId="{94EF173F-023A-4240-8545-A5BC1B2CFFD9}" dt="2023-02-15T11:12:17.576" v="2339" actId="1076"/>
          <ac:spMkLst>
            <pc:docMk/>
            <pc:sldMk cId="1643051224" sldId="315"/>
            <ac:spMk id="3" creationId="{60B83806-B736-F60A-3AA7-EDB60631FD2A}"/>
          </ac:spMkLst>
        </pc:spChg>
        <pc:spChg chg="mod">
          <ac:chgData name="" userId="16cc59afe9483dd5" providerId="LiveId" clId="{94EF173F-023A-4240-8545-A5BC1B2CFFD9}" dt="2023-02-15T11:12:03.191" v="2331" actId="20577"/>
          <ac:spMkLst>
            <pc:docMk/>
            <pc:sldMk cId="1643051224" sldId="315"/>
            <ac:spMk id="6" creationId="{8EBC1EB5-CC0B-4B28-8C34-2A8CC3BD4C49}"/>
          </ac:spMkLst>
        </pc:spChg>
      </pc:sldChg>
      <pc:sldChg chg="addSp modSp add ord">
        <pc:chgData name="" userId="16cc59afe9483dd5" providerId="LiveId" clId="{94EF173F-023A-4240-8545-A5BC1B2CFFD9}" dt="2023-02-15T11:10:32.185" v="2244"/>
        <pc:sldMkLst>
          <pc:docMk/>
          <pc:sldMk cId="1534182219" sldId="318"/>
        </pc:sldMkLst>
        <pc:spChg chg="mod">
          <ac:chgData name="" userId="16cc59afe9483dd5" providerId="LiveId" clId="{94EF173F-023A-4240-8545-A5BC1B2CFFD9}" dt="2023-02-15T11:09:55.687" v="2233" actId="1076"/>
          <ac:spMkLst>
            <pc:docMk/>
            <pc:sldMk cId="1534182219" sldId="318"/>
            <ac:spMk id="10" creationId="{121AB99F-C25D-0857-E552-02E67A14674F}"/>
          </ac:spMkLst>
        </pc:spChg>
        <pc:picChg chg="add mod">
          <ac:chgData name="" userId="16cc59afe9483dd5" providerId="LiveId" clId="{94EF173F-023A-4240-8545-A5BC1B2CFFD9}" dt="2023-02-15T11:10:08.280" v="2241" actId="1076"/>
          <ac:picMkLst>
            <pc:docMk/>
            <pc:sldMk cId="1534182219" sldId="318"/>
            <ac:picMk id="2" creationId="{CC572FF0-EDC8-4B37-9AA1-F09C6E4575C4}"/>
          </ac:picMkLst>
        </pc:picChg>
        <pc:picChg chg="add mod">
          <ac:chgData name="" userId="16cc59afe9483dd5" providerId="LiveId" clId="{94EF173F-023A-4240-8545-A5BC1B2CFFD9}" dt="2023-02-15T11:10:05.976" v="2240" actId="1076"/>
          <ac:picMkLst>
            <pc:docMk/>
            <pc:sldMk cId="1534182219" sldId="318"/>
            <ac:picMk id="3" creationId="{349D2B7E-7D1A-45F3-ACDD-FF1244BFC935}"/>
          </ac:picMkLst>
        </pc:picChg>
        <pc:picChg chg="add mod">
          <ac:chgData name="" userId="16cc59afe9483dd5" providerId="LiveId" clId="{94EF173F-023A-4240-8545-A5BC1B2CFFD9}" dt="2023-02-15T11:10:14.176" v="2243" actId="14100"/>
          <ac:picMkLst>
            <pc:docMk/>
            <pc:sldMk cId="1534182219" sldId="318"/>
            <ac:picMk id="5" creationId="{102C8931-0EAC-4B40-8047-1217409F96E0}"/>
          </ac:picMkLst>
        </pc:picChg>
      </pc:sldChg>
      <pc:sldChg chg="addSp delSp modSp add">
        <pc:chgData name="" userId="16cc59afe9483dd5" providerId="LiveId" clId="{94EF173F-023A-4240-8545-A5BC1B2CFFD9}" dt="2023-02-15T11:37:42.727" v="3103" actId="1076"/>
        <pc:sldMkLst>
          <pc:docMk/>
          <pc:sldMk cId="1788859008" sldId="319"/>
        </pc:sldMkLst>
        <pc:spChg chg="del">
          <ac:chgData name="" userId="16cc59afe9483dd5" providerId="LiveId" clId="{94EF173F-023A-4240-8545-A5BC1B2CFFD9}" dt="2023-02-15T11:19:54.112" v="2444" actId="478"/>
          <ac:spMkLst>
            <pc:docMk/>
            <pc:sldMk cId="1788859008" sldId="319"/>
            <ac:spMk id="2" creationId="{7B1D04BF-6518-4C02-9DFA-DC3847A7F5DD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3" creationId="{BB5376F1-41CD-4F92-8D2C-875D77696DEF}"/>
          </ac:spMkLst>
        </pc:spChg>
        <pc:spChg chg="del">
          <ac:chgData name="" userId="16cc59afe9483dd5" providerId="LiveId" clId="{94EF173F-023A-4240-8545-A5BC1B2CFFD9}" dt="2023-02-15T11:19:52.109" v="2442" actId="478"/>
          <ac:spMkLst>
            <pc:docMk/>
            <pc:sldMk cId="1788859008" sldId="319"/>
            <ac:spMk id="5" creationId="{ED13EC76-7137-4BF0-BAE6-78D3F3D6828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6" creationId="{658B221A-B850-4B5C-97D1-4644964F7EE8}"/>
          </ac:spMkLst>
        </pc:spChg>
        <pc:spChg chg="del">
          <ac:chgData name="" userId="16cc59afe9483dd5" providerId="LiveId" clId="{94EF173F-023A-4240-8545-A5BC1B2CFFD9}" dt="2023-02-15T11:19:55.846" v="2446" actId="478"/>
          <ac:spMkLst>
            <pc:docMk/>
            <pc:sldMk cId="1788859008" sldId="319"/>
            <ac:spMk id="7" creationId="{97A0ACAE-EF8C-4109-85BF-27F3546844B4}"/>
          </ac:spMkLst>
        </pc:spChg>
        <pc:spChg chg="del">
          <ac:chgData name="" userId="16cc59afe9483dd5" providerId="LiveId" clId="{94EF173F-023A-4240-8545-A5BC1B2CFFD9}" dt="2023-02-15T11:19:53.021" v="2443" actId="478"/>
          <ac:spMkLst>
            <pc:docMk/>
            <pc:sldMk cId="1788859008" sldId="319"/>
            <ac:spMk id="8" creationId="{74A0E8FF-DFA4-475E-9BB1-EDED2C1848EC}"/>
          </ac:spMkLst>
        </pc:spChg>
        <pc:spChg chg="del">
          <ac:chgData name="" userId="16cc59afe9483dd5" providerId="LiveId" clId="{94EF173F-023A-4240-8545-A5BC1B2CFFD9}" dt="2023-02-15T11:19:54.996" v="2445" actId="478"/>
          <ac:spMkLst>
            <pc:docMk/>
            <pc:sldMk cId="1788859008" sldId="319"/>
            <ac:spMk id="9" creationId="{CC2702FA-C18A-4B92-8D6E-1E8D7B0FB418}"/>
          </ac:spMkLst>
        </pc:spChg>
        <pc:spChg chg="add mod">
          <ac:chgData name="" userId="16cc59afe9483dd5" providerId="LiveId" clId="{94EF173F-023A-4240-8545-A5BC1B2CFFD9}" dt="2023-02-15T11:20:11.375" v="2469" actId="20577"/>
          <ac:spMkLst>
            <pc:docMk/>
            <pc:sldMk cId="1788859008" sldId="319"/>
            <ac:spMk id="10" creationId="{CA27ADD8-8374-4EF1-848F-EC5599B50A22}"/>
          </ac:spMkLst>
        </pc:spChg>
        <pc:spChg chg="del">
          <ac:chgData name="" userId="16cc59afe9483dd5" providerId="LiveId" clId="{94EF173F-023A-4240-8545-A5BC1B2CFFD9}" dt="2023-02-15T11:19:58.127" v="2447" actId="478"/>
          <ac:spMkLst>
            <pc:docMk/>
            <pc:sldMk cId="1788859008" sldId="319"/>
            <ac:spMk id="11" creationId="{F5F0B449-D342-44EA-A30C-719AE1C853F0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2" creationId="{DDE9F4FB-D06B-4A62-B475-4DC0C115025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3" creationId="{3490569C-0BBF-4997-8D11-4DFE59A2F88F}"/>
          </ac:spMkLst>
        </pc:spChg>
        <pc:spChg chg="add del">
          <ac:chgData name="" userId="16cc59afe9483dd5" providerId="LiveId" clId="{94EF173F-023A-4240-8545-A5BC1B2CFFD9}" dt="2023-02-15T11:21:45.799" v="2482"/>
          <ac:spMkLst>
            <pc:docMk/>
            <pc:sldMk cId="1788859008" sldId="319"/>
            <ac:spMk id="14" creationId="{955D7353-4AD0-464B-9E8D-D3F4C63C1B42}"/>
          </ac:spMkLst>
        </pc:spChg>
        <pc:spChg chg="add del mod">
          <ac:chgData name="" userId="16cc59afe9483dd5" providerId="LiveId" clId="{94EF173F-023A-4240-8545-A5BC1B2CFFD9}" dt="2023-02-15T11:22:01.301" v="2489" actId="478"/>
          <ac:spMkLst>
            <pc:docMk/>
            <pc:sldMk cId="1788859008" sldId="319"/>
            <ac:spMk id="15" creationId="{5B41A44E-A07A-4018-9AAF-5A5D218CC5D3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6" creationId="{F46BA95A-A18C-4074-B4EB-E78AC1BD83B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7" creationId="{4C3E3FDB-4CD1-4164-92CC-3454BAA6BE83}"/>
          </ac:spMkLst>
        </pc:spChg>
        <pc:spChg chg="add del mod">
          <ac:chgData name="" userId="16cc59afe9483dd5" providerId="LiveId" clId="{94EF173F-023A-4240-8545-A5BC1B2CFFD9}" dt="2023-02-15T11:27:46.989" v="2602"/>
          <ac:spMkLst>
            <pc:docMk/>
            <pc:sldMk cId="1788859008" sldId="319"/>
            <ac:spMk id="26" creationId="{EA0D6DE4-D39A-4C52-B055-FD13EA7D66E2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27" creationId="{48501372-C4F7-4A5D-9C73-9A4D38000524}"/>
          </ac:spMkLst>
        </pc:spChg>
        <pc:picChg chg="add mod">
          <ac:chgData name="" userId="16cc59afe9483dd5" providerId="LiveId" clId="{94EF173F-023A-4240-8545-A5BC1B2CFFD9}" dt="2023-02-15T11:37:42.727" v="3103" actId="1076"/>
          <ac:picMkLst>
            <pc:docMk/>
            <pc:sldMk cId="1788859008" sldId="319"/>
            <ac:picMk id="25" creationId="{99F5A881-0106-493E-BF97-D0CDCC8AA42D}"/>
          </ac:picMkLst>
        </pc:pic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19" creationId="{B4F0FD39-98DD-4199-886A-19C37ECBE531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1" creationId="{F255127D-F49C-4636-A380-75666A144A3B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2" creationId="{EB8890E3-4A0F-4756-8DB4-42472B6B5E2C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3" creationId="{79A021FC-8958-430C-A5C7-1CC214B6E406}"/>
          </ac:cxnSpMkLst>
        </pc:cxnChg>
        <pc:cxnChg chg="add del">
          <ac:chgData name="" userId="16cc59afe9483dd5" providerId="LiveId" clId="{94EF173F-023A-4240-8545-A5BC1B2CFFD9}" dt="2023-02-15T11:27:00.850" v="2541"/>
          <ac:cxnSpMkLst>
            <pc:docMk/>
            <pc:sldMk cId="1788859008" sldId="319"/>
            <ac:cxnSpMk id="24" creationId="{F536BBC2-CA6E-4CAC-8405-3E4949051517}"/>
          </ac:cxnSpMkLst>
        </pc:cxnChg>
      </pc:sldChg>
      <pc:sldChg chg="delSp modSp add">
        <pc:chgData name="" userId="16cc59afe9483dd5" providerId="LiveId" clId="{94EF173F-023A-4240-8545-A5BC1B2CFFD9}" dt="2023-02-15T11:37:29.392" v="3102" actId="1076"/>
        <pc:sldMkLst>
          <pc:docMk/>
          <pc:sldMk cId="3451205638" sldId="320"/>
        </pc:sldMkLst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3" creationId="{BB5376F1-41CD-4F92-8D2C-875D77696DEF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6" creationId="{658B221A-B850-4B5C-97D1-4644964F7EE8}"/>
          </ac:spMkLst>
        </pc:spChg>
        <pc:spChg chg="mod">
          <ac:chgData name="" userId="16cc59afe9483dd5" providerId="LiveId" clId="{94EF173F-023A-4240-8545-A5BC1B2CFFD9}" dt="2023-02-15T11:37:25.995" v="3101" actId="1076"/>
          <ac:spMkLst>
            <pc:docMk/>
            <pc:sldMk cId="3451205638" sldId="320"/>
            <ac:spMk id="10" creationId="{CA27ADD8-8374-4EF1-848F-EC5599B50A22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2" creationId="{DDE9F4FB-D06B-4A62-B475-4DC0C1150251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3" creationId="{3490569C-0BBF-4997-8D11-4DFE59A2F88F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6" creationId="{F46BA95A-A18C-4074-B4EB-E78AC1BD83B1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7" creationId="{4C3E3FDB-4CD1-4164-92CC-3454BAA6BE83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27" creationId="{48501372-C4F7-4A5D-9C73-9A4D38000524}"/>
          </ac:spMkLst>
        </pc:spChg>
        <pc:picChg chg="del">
          <ac:chgData name="" userId="16cc59afe9483dd5" providerId="LiveId" clId="{94EF173F-023A-4240-8545-A5BC1B2CFFD9}" dt="2023-02-15T11:28:37.991" v="2658" actId="478"/>
          <ac:picMkLst>
            <pc:docMk/>
            <pc:sldMk cId="3451205638" sldId="320"/>
            <ac:picMk id="25" creationId="{99F5A881-0106-493E-BF97-D0CDCC8AA42D}"/>
          </ac:picMkLst>
        </pc:pic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19" creationId="{B4F0FD39-98DD-4199-886A-19C37ECBE531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1" creationId="{F255127D-F49C-4636-A380-75666A144A3B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2" creationId="{EB8890E3-4A0F-4756-8DB4-42472B6B5E2C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3" creationId="{79A021FC-8958-430C-A5C7-1CC214B6E406}"/>
          </ac:cxnSpMkLst>
        </pc:cxnChg>
      </pc:sldChg>
      <pc:sldChg chg="addSp delSp modSp add">
        <pc:chgData name="" userId="16cc59afe9483dd5" providerId="LiveId" clId="{94EF173F-023A-4240-8545-A5BC1B2CFFD9}" dt="2023-02-15T12:44:58.492" v="3734" actId="14100"/>
        <pc:sldMkLst>
          <pc:docMk/>
          <pc:sldMk cId="3794790287" sldId="321"/>
        </pc:sldMkLst>
        <pc:spChg chg="add mod ord">
          <ac:chgData name="" userId="16cc59afe9483dd5" providerId="LiveId" clId="{94EF173F-023A-4240-8545-A5BC1B2CFFD9}" dt="2023-02-15T12:44:58.492" v="3734" actId="14100"/>
          <ac:spMkLst>
            <pc:docMk/>
            <pc:sldMk cId="3794790287" sldId="321"/>
            <ac:spMk id="2" creationId="{35ABCA07-E6D1-4DE5-9BCB-972C213A6937}"/>
          </ac:spMkLst>
        </pc:spChg>
        <pc:spChg chg="mod">
          <ac:chgData name="" userId="16cc59afe9483dd5" providerId="LiveId" clId="{94EF173F-023A-4240-8545-A5BC1B2CFFD9}" dt="2023-02-15T11:35:50.456" v="3063" actId="20577"/>
          <ac:spMkLst>
            <pc:docMk/>
            <pc:sldMk cId="3794790287" sldId="321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1:58:54.563" v="3322" actId="20577"/>
          <ac:spMkLst>
            <pc:docMk/>
            <pc:sldMk cId="3794790287" sldId="321"/>
            <ac:spMk id="5" creationId="{EE136FFB-4B12-443F-86D2-AF19E167E408}"/>
          </ac:spMkLst>
        </pc:spChg>
        <pc:spChg chg="add mod">
          <ac:chgData name="" userId="16cc59afe9483dd5" providerId="LiveId" clId="{94EF173F-023A-4240-8545-A5BC1B2CFFD9}" dt="2023-02-15T11:53:51.765" v="3282" actId="1076"/>
          <ac:spMkLst>
            <pc:docMk/>
            <pc:sldMk cId="3794790287" sldId="321"/>
            <ac:spMk id="6" creationId="{1C0097D8-81A2-41CD-A736-B4830A25D38B}"/>
          </ac:spMkLst>
        </pc:spChg>
        <pc:spChg chg="add del">
          <ac:chgData name="" userId="16cc59afe9483dd5" providerId="LiveId" clId="{94EF173F-023A-4240-8545-A5BC1B2CFFD9}" dt="2023-02-15T11:53:48.726" v="3281" actId="478"/>
          <ac:spMkLst>
            <pc:docMk/>
            <pc:sldMk cId="3794790287" sldId="321"/>
            <ac:spMk id="7" creationId="{99F780D7-A3B5-48F9-84C2-6767F3BA2DF3}"/>
          </ac:spMkLst>
        </pc:spChg>
        <pc:spChg chg="del mod">
          <ac:chgData name="" userId="16cc59afe9483dd5" providerId="LiveId" clId="{94EF173F-023A-4240-8545-A5BC1B2CFFD9}" dt="2023-02-15T11:53:31.854" v="3274" actId="478"/>
          <ac:spMkLst>
            <pc:docMk/>
            <pc:sldMk cId="3794790287" sldId="321"/>
            <ac:spMk id="10" creationId="{121AB99F-C25D-0857-E552-02E67A14674F}"/>
          </ac:spMkLst>
        </pc:spChg>
      </pc:sldChg>
      <pc:sldChg chg="addSp modSp add">
        <pc:chgData name="" userId="16cc59afe9483dd5" providerId="LiveId" clId="{94EF173F-023A-4240-8545-A5BC1B2CFFD9}" dt="2023-02-15T12:44:53.181" v="3732" actId="14100"/>
        <pc:sldMkLst>
          <pc:docMk/>
          <pc:sldMk cId="4146260724" sldId="322"/>
        </pc:sldMkLst>
        <pc:spChg chg="mod">
          <ac:chgData name="" userId="16cc59afe9483dd5" providerId="LiveId" clId="{94EF173F-023A-4240-8545-A5BC1B2CFFD9}" dt="2023-02-15T12:14:20.292" v="3394" actId="20577"/>
          <ac:spMkLst>
            <pc:docMk/>
            <pc:sldMk cId="4146260724" sldId="322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14:10.333" v="3392" actId="1076"/>
          <ac:spMkLst>
            <pc:docMk/>
            <pc:sldMk cId="4146260724" sldId="322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11:19.423" v="3374" actId="20577"/>
          <ac:spMkLst>
            <pc:docMk/>
            <pc:sldMk cId="4146260724" sldId="322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14:10.333" v="3392" actId="1076"/>
          <ac:spMkLst>
            <pc:docMk/>
            <pc:sldMk cId="4146260724" sldId="322"/>
            <ac:spMk id="7" creationId="{99F780D7-A3B5-48F9-84C2-6767F3BA2DF3}"/>
          </ac:spMkLst>
        </pc:spChg>
        <pc:spChg chg="add mod">
          <ac:chgData name="" userId="16cc59afe9483dd5" providerId="LiveId" clId="{94EF173F-023A-4240-8545-A5BC1B2CFFD9}" dt="2023-02-15T12:44:53.181" v="3732" actId="14100"/>
          <ac:spMkLst>
            <pc:docMk/>
            <pc:sldMk cId="4146260724" sldId="322"/>
            <ac:spMk id="8" creationId="{AEC7E9C8-2C64-481A-A2EA-D6E93E060A00}"/>
          </ac:spMkLst>
        </pc:spChg>
      </pc:sldChg>
      <pc:sldChg chg="modSp add">
        <pc:chgData name="" userId="16cc59afe9483dd5" providerId="LiveId" clId="{94EF173F-023A-4240-8545-A5BC1B2CFFD9}" dt="2023-02-15T12:44:46.821" v="3730" actId="14100"/>
        <pc:sldMkLst>
          <pc:docMk/>
          <pc:sldMk cId="1559972089" sldId="323"/>
        </pc:sldMkLst>
        <pc:spChg chg="mod">
          <ac:chgData name="" userId="16cc59afe9483dd5" providerId="LiveId" clId="{94EF173F-023A-4240-8545-A5BC1B2CFFD9}" dt="2023-02-15T12:14:22.711" v="3395" actId="20577"/>
          <ac:spMkLst>
            <pc:docMk/>
            <pc:sldMk cId="1559972089" sldId="323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25:22.493" v="3542" actId="1076"/>
          <ac:spMkLst>
            <pc:docMk/>
            <pc:sldMk cId="1559972089" sldId="323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27:35.211" v="3580" actId="20577"/>
          <ac:spMkLst>
            <pc:docMk/>
            <pc:sldMk cId="1559972089" sldId="323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25:38.821" v="3545" actId="1076"/>
          <ac:spMkLst>
            <pc:docMk/>
            <pc:sldMk cId="1559972089" sldId="323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2:44:46.821" v="3730" actId="14100"/>
          <ac:spMkLst>
            <pc:docMk/>
            <pc:sldMk cId="1559972089" sldId="323"/>
            <ac:spMk id="8" creationId="{AEC7E9C8-2C64-481A-A2EA-D6E93E060A00}"/>
          </ac:spMkLst>
        </pc:spChg>
      </pc:sldChg>
      <pc:sldChg chg="addSp delSp modSp add">
        <pc:chgData name="" userId="16cc59afe9483dd5" providerId="LiveId" clId="{94EF173F-023A-4240-8545-A5BC1B2CFFD9}" dt="2023-02-15T12:44:39.512" v="3728" actId="14100"/>
        <pc:sldMkLst>
          <pc:docMk/>
          <pc:sldMk cId="4089864161" sldId="324"/>
        </pc:sldMkLst>
        <pc:spChg chg="mod">
          <ac:chgData name="" userId="16cc59afe9483dd5" providerId="LiveId" clId="{94EF173F-023A-4240-8545-A5BC1B2CFFD9}" dt="2023-02-15T12:27:16.822" v="3559" actId="20577"/>
          <ac:spMkLst>
            <pc:docMk/>
            <pc:sldMk cId="4089864161" sldId="324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44:24.671" v="3721" actId="1076"/>
          <ac:spMkLst>
            <pc:docMk/>
            <pc:sldMk cId="4089864161" sldId="324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28:28.492" v="3700" actId="113"/>
          <ac:spMkLst>
            <pc:docMk/>
            <pc:sldMk cId="4089864161" sldId="324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44:20.996" v="3719" actId="14100"/>
          <ac:spMkLst>
            <pc:docMk/>
            <pc:sldMk cId="4089864161" sldId="324"/>
            <ac:spMk id="7" creationId="{99F780D7-A3B5-48F9-84C2-6767F3BA2DF3}"/>
          </ac:spMkLst>
        </pc:spChg>
        <pc:spChg chg="add del mod">
          <ac:chgData name="" userId="16cc59afe9483dd5" providerId="LiveId" clId="{94EF173F-023A-4240-8545-A5BC1B2CFFD9}" dt="2023-02-15T12:44:39.512" v="3728" actId="14100"/>
          <ac:spMkLst>
            <pc:docMk/>
            <pc:sldMk cId="4089864161" sldId="324"/>
            <ac:spMk id="8" creationId="{AEC7E9C8-2C64-481A-A2EA-D6E93E060A00}"/>
          </ac:spMkLst>
        </pc:spChg>
      </pc:sldChg>
      <pc:sldChg chg="delSp modSp add">
        <pc:chgData name="" userId="16cc59afe9483dd5" providerId="LiveId" clId="{94EF173F-023A-4240-8545-A5BC1B2CFFD9}" dt="2023-02-15T13:55:43.449" v="3855" actId="1076"/>
        <pc:sldMkLst>
          <pc:docMk/>
          <pc:sldMk cId="820126801" sldId="325"/>
        </pc:sldMkLst>
        <pc:spChg chg="mod">
          <ac:chgData name="" userId="16cc59afe9483dd5" providerId="LiveId" clId="{94EF173F-023A-4240-8545-A5BC1B2CFFD9}" dt="2023-02-15T12:47:05.093" v="3736" actId="20577"/>
          <ac:spMkLst>
            <pc:docMk/>
            <pc:sldMk cId="820126801" sldId="325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3:55:43.449" v="3855" actId="1076"/>
          <ac:spMkLst>
            <pc:docMk/>
            <pc:sldMk cId="820126801" sldId="325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3:54:34.557" v="3840" actId="20577"/>
          <ac:spMkLst>
            <pc:docMk/>
            <pc:sldMk cId="820126801" sldId="325"/>
            <ac:spMk id="6" creationId="{1C0097D8-81A2-41CD-A736-B4830A25D38B}"/>
          </ac:spMkLst>
        </pc:spChg>
        <pc:spChg chg="del">
          <ac:chgData name="" userId="16cc59afe9483dd5" providerId="LiveId" clId="{94EF173F-023A-4240-8545-A5BC1B2CFFD9}" dt="2023-02-15T13:55:19.120" v="3849" actId="478"/>
          <ac:spMkLst>
            <pc:docMk/>
            <pc:sldMk cId="820126801" sldId="325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3:55:43.449" v="3855" actId="1076"/>
          <ac:spMkLst>
            <pc:docMk/>
            <pc:sldMk cId="820126801" sldId="325"/>
            <ac:spMk id="8" creationId="{AEC7E9C8-2C64-481A-A2EA-D6E93E060A00}"/>
          </ac:spMkLst>
        </pc:spChg>
      </pc:sldChg>
    </pc:docChg>
  </pc:docChgLst>
  <pc:docChgLst>
    <pc:chgData userId="16cc59afe9483dd5" providerId="LiveId" clId="{57913593-CB55-4F67-AC85-664E45B3162F}"/>
    <pc:docChg chg="undo custSel addSld delSld modSld">
      <pc:chgData name="" userId="16cc59afe9483dd5" providerId="LiveId" clId="{57913593-CB55-4F67-AC85-664E45B3162F}" dt="2023-01-31T10:55:55.453" v="385" actId="20577"/>
      <pc:docMkLst>
        <pc:docMk/>
      </pc:docMkLst>
      <pc:sldChg chg="addSp delSp modSp">
        <pc:chgData name="" userId="16cc59afe9483dd5" providerId="LiveId" clId="{57913593-CB55-4F67-AC85-664E45B3162F}" dt="2023-01-31T08:02:37.942" v="373" actId="1076"/>
        <pc:sldMkLst>
          <pc:docMk/>
          <pc:sldMk cId="2985031972" sldId="289"/>
        </pc:sldMkLst>
        <pc:spChg chg="add del">
          <ac:chgData name="" userId="16cc59afe9483dd5" providerId="LiveId" clId="{57913593-CB55-4F67-AC85-664E45B3162F}" dt="2023-01-31T07:24:41.113" v="20"/>
          <ac:spMkLst>
            <pc:docMk/>
            <pc:sldMk cId="2985031972" sldId="289"/>
            <ac:spMk id="2" creationId="{D6B46935-D58D-4102-AF72-2D8974242059}"/>
          </ac:spMkLst>
        </pc:spChg>
        <pc:spChg chg="mod">
          <ac:chgData name="" userId="16cc59afe9483dd5" providerId="LiveId" clId="{57913593-CB55-4F67-AC85-664E45B3162F}" dt="2023-01-31T07:24:34.512" v="17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57913593-CB55-4F67-AC85-664E45B3162F}" dt="2023-01-31T08:02:37.942" v="373" actId="1076"/>
          <ac:spMkLst>
            <pc:docMk/>
            <pc:sldMk cId="2985031972" sldId="289"/>
            <ac:spMk id="6" creationId="{8EBC1EB5-CC0B-4B28-8C34-2A8CC3BD4C49}"/>
          </ac:spMkLst>
        </pc:spChg>
        <pc:spChg chg="del mod">
          <ac:chgData name="" userId="16cc59afe9483dd5" providerId="LiveId" clId="{57913593-CB55-4F67-AC85-664E45B3162F}" dt="2023-01-31T08:02:00.981" v="359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" userId="16cc59afe9483dd5" providerId="LiveId" clId="{57913593-CB55-4F67-AC85-664E45B3162F}" dt="2023-01-31T07:43:07.474" v="134" actId="5793"/>
          <ac:spMkLst>
            <pc:docMk/>
            <pc:sldMk cId="2985031972" sldId="289"/>
            <ac:spMk id="10" creationId="{121AB99F-C25D-0857-E552-02E67A14674F}"/>
          </ac:spMkLst>
        </pc:spChg>
      </pc:sldChg>
    </pc:docChg>
  </pc:docChgLst>
  <pc:docChgLst>
    <pc:chgData name="Wu Shaofeng" userId="16cc59afe9483dd5" providerId="LiveId" clId="{086831F4-73F0-4B2A-9E99-CFE60BABC8FC}"/>
    <pc:docChg chg="undo custSel addSld delSld modSld sldOrd">
      <pc:chgData name="Wu Shaofeng" userId="16cc59afe9483dd5" providerId="LiveId" clId="{086831F4-73F0-4B2A-9E99-CFE60BABC8FC}" dt="2023-02-15T08:54:18.342" v="1150" actId="1076"/>
      <pc:docMkLst>
        <pc:docMk/>
      </pc:docMkLst>
      <pc:sldChg chg="modSp mod">
        <pc:chgData name="Wu Shaofeng" userId="16cc59afe9483dd5" providerId="LiveId" clId="{086831F4-73F0-4B2A-9E99-CFE60BABC8FC}" dt="2023-02-15T08:53:58.641" v="1148" actId="20577"/>
        <pc:sldMkLst>
          <pc:docMk/>
          <pc:sldMk cId="3989273170" sldId="283"/>
        </pc:sldMkLst>
        <pc:spChg chg="mod">
          <ac:chgData name="Wu Shaofeng" userId="16cc59afe9483dd5" providerId="LiveId" clId="{086831F4-73F0-4B2A-9E99-CFE60BABC8FC}" dt="2023-02-15T08:53:58.641" v="1148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modSp mod">
        <pc:chgData name="Wu Shaofeng" userId="16cc59afe9483dd5" providerId="LiveId" clId="{086831F4-73F0-4B2A-9E99-CFE60BABC8FC}" dt="2023-02-15T07:48:35.336" v="90" actId="113"/>
        <pc:sldMkLst>
          <pc:docMk/>
          <pc:sldMk cId="3636389437" sldId="304"/>
        </pc:sldMkLst>
        <pc:spChg chg="mod">
          <ac:chgData name="Wu Shaofeng" userId="16cc59afe9483dd5" providerId="LiveId" clId="{086831F4-73F0-4B2A-9E99-CFE60BABC8FC}" dt="2023-02-15T07:48:35.336" v="90" actId="113"/>
          <ac:spMkLst>
            <pc:docMk/>
            <pc:sldMk cId="3636389437" sldId="304"/>
            <ac:spMk id="6" creationId="{8EBC1EB5-CC0B-4B28-8C34-2A8CC3BD4C49}"/>
          </ac:spMkLst>
        </pc:spChg>
      </pc:sldChg>
      <pc:sldChg chg="delSp modSp del mod">
        <pc:chgData name="Wu Shaofeng" userId="16cc59afe9483dd5" providerId="LiveId" clId="{086831F4-73F0-4B2A-9E99-CFE60BABC8FC}" dt="2023-02-15T08:39:58.168" v="1120" actId="47"/>
        <pc:sldMkLst>
          <pc:docMk/>
          <pc:sldMk cId="2927651869" sldId="305"/>
        </pc:sldMkLst>
        <pc:spChg chg="del mod">
          <ac:chgData name="Wu Shaofeng" userId="16cc59afe9483dd5" providerId="LiveId" clId="{086831F4-73F0-4B2A-9E99-CFE60BABC8FC}" dt="2023-02-15T08:29:04.526" v="1024" actId="21"/>
          <ac:spMkLst>
            <pc:docMk/>
            <pc:sldMk cId="2927651869" sldId="305"/>
            <ac:spMk id="10" creationId="{121AB99F-C25D-0857-E552-02E67A14674F}"/>
          </ac:spMkLst>
        </pc:spChg>
      </pc:sldChg>
      <pc:sldChg chg="delSp modSp mod">
        <pc:chgData name="Wu Shaofeng" userId="16cc59afe9483dd5" providerId="LiveId" clId="{086831F4-73F0-4B2A-9E99-CFE60BABC8FC}" dt="2023-02-15T08:27:44.974" v="1022" actId="1076"/>
        <pc:sldMkLst>
          <pc:docMk/>
          <pc:sldMk cId="4026226368" sldId="306"/>
        </pc:sldMkLst>
        <pc:spChg chg="del">
          <ac:chgData name="Wu Shaofeng" userId="16cc59afe9483dd5" providerId="LiveId" clId="{086831F4-73F0-4B2A-9E99-CFE60BABC8FC}" dt="2023-02-15T08:27:21.611" v="1014" actId="478"/>
          <ac:spMkLst>
            <pc:docMk/>
            <pc:sldMk cId="4026226368" sldId="306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27:44.974" v="1022" actId="1076"/>
          <ac:spMkLst>
            <pc:docMk/>
            <pc:sldMk cId="4026226368" sldId="306"/>
            <ac:spMk id="10" creationId="{121AB99F-C25D-0857-E552-02E67A14674F}"/>
          </ac:spMkLst>
        </pc:spChg>
      </pc:sldChg>
      <pc:sldChg chg="modSp mod">
        <pc:chgData name="Wu Shaofeng" userId="16cc59afe9483dd5" providerId="LiveId" clId="{086831F4-73F0-4B2A-9E99-CFE60BABC8FC}" dt="2023-02-15T08:19:50.748" v="780" actId="1076"/>
        <pc:sldMkLst>
          <pc:docMk/>
          <pc:sldMk cId="3539225801" sldId="310"/>
        </pc:sldMkLst>
        <pc:spChg chg="mod">
          <ac:chgData name="Wu Shaofeng" userId="16cc59afe9483dd5" providerId="LiveId" clId="{086831F4-73F0-4B2A-9E99-CFE60BABC8FC}" dt="2023-02-15T08:01:04.765" v="461" actId="20577"/>
          <ac:spMkLst>
            <pc:docMk/>
            <pc:sldMk cId="3539225801" sldId="310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19:50.748" v="780" actId="1076"/>
          <ac:spMkLst>
            <pc:docMk/>
            <pc:sldMk cId="3539225801" sldId="310"/>
            <ac:spMk id="10" creationId="{121AB99F-C25D-0857-E552-02E67A14674F}"/>
          </ac:spMkLst>
        </pc:spChg>
      </pc:sldChg>
      <pc:sldChg chg="addSp delSp modSp del mod">
        <pc:chgData name="Wu Shaofeng" userId="16cc59afe9483dd5" providerId="LiveId" clId="{086831F4-73F0-4B2A-9E99-CFE60BABC8FC}" dt="2023-02-15T08:27:09.908" v="1011" actId="47"/>
        <pc:sldMkLst>
          <pc:docMk/>
          <pc:sldMk cId="1074606415" sldId="311"/>
        </pc:sldMkLst>
        <pc:spChg chg="add del">
          <ac:chgData name="Wu Shaofeng" userId="16cc59afe9483dd5" providerId="LiveId" clId="{086831F4-73F0-4B2A-9E99-CFE60BABC8FC}" dt="2023-02-15T08:12:21.430" v="605" actId="478"/>
          <ac:spMkLst>
            <pc:docMk/>
            <pc:sldMk cId="1074606415" sldId="311"/>
            <ac:spMk id="6" creationId="{8EBC1EB5-CC0B-4B28-8C34-2A8CC3BD4C49}"/>
          </ac:spMkLst>
        </pc:spChg>
        <pc:spChg chg="del mod">
          <ac:chgData name="Wu Shaofeng" userId="16cc59afe9483dd5" providerId="LiveId" clId="{086831F4-73F0-4B2A-9E99-CFE60BABC8FC}" dt="2023-02-15T08:01:50.775" v="468"/>
          <ac:spMkLst>
            <pc:docMk/>
            <pc:sldMk cId="1074606415" sldId="311"/>
            <ac:spMk id="10" creationId="{121AB99F-C25D-0857-E552-02E67A14674F}"/>
          </ac:spMkLst>
        </pc:sp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3" creationId="{C29691FB-F08B-13AD-7155-3D605A183F78}"/>
          </ac:graphicFrameMkLst>
        </pc:graphicFrame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5" creationId="{08B33CA6-F460-359B-F99D-8878C537CA11}"/>
          </ac:graphicFrameMkLst>
        </pc:graphicFrame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7" creationId="{ACAF41E0-CD3B-BBDB-5F07-80D9BEEA2F97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9" creationId="{FBE9A88E-899D-C8D9-6C47-1A0D171E1BD9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11" creationId="{24FAB439-3E75-3E84-09BE-0F0549BC5FDF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12" creationId="{8BC0A09B-46D1-07FA-E152-CD14858B1150}"/>
          </ac:graphicFrameMkLst>
        </pc:graphicFrameChg>
        <pc:picChg chg="add del mod">
          <ac:chgData name="Wu Shaofeng" userId="16cc59afe9483dd5" providerId="LiveId" clId="{086831F4-73F0-4B2A-9E99-CFE60BABC8FC}" dt="2023-02-15T08:12:29.524" v="607"/>
          <ac:picMkLst>
            <pc:docMk/>
            <pc:sldMk cId="1074606415" sldId="311"/>
            <ac:picMk id="2" creationId="{98B611A1-D77A-B30A-BDD5-E83CB37E0E17}"/>
          </ac:picMkLst>
        </pc:picChg>
        <pc:picChg chg="add del mod">
          <ac:chgData name="Wu Shaofeng" userId="16cc59afe9483dd5" providerId="LiveId" clId="{086831F4-73F0-4B2A-9E99-CFE60BABC8FC}" dt="2023-02-15T08:12:20.517" v="603"/>
          <ac:picMkLst>
            <pc:docMk/>
            <pc:sldMk cId="1074606415" sldId="311"/>
            <ac:picMk id="8" creationId="{F9EAC0A6-7ED7-EF1C-428E-12A6E5758C57}"/>
          </ac:picMkLst>
        </pc:picChg>
      </pc:sldChg>
      <pc:sldChg chg="modSp mod">
        <pc:chgData name="Wu Shaofeng" userId="16cc59afe9483dd5" providerId="LiveId" clId="{086831F4-73F0-4B2A-9E99-CFE60BABC8FC}" dt="2023-02-15T08:51:31.523" v="1143" actId="113"/>
        <pc:sldMkLst>
          <pc:docMk/>
          <pc:sldMk cId="3194260040" sldId="312"/>
        </pc:sldMkLst>
        <pc:spChg chg="mod">
          <ac:chgData name="Wu Shaofeng" userId="16cc59afe9483dd5" providerId="LiveId" clId="{086831F4-73F0-4B2A-9E99-CFE60BABC8FC}" dt="2023-02-15T08:51:31.523" v="1143" actId="113"/>
          <ac:spMkLst>
            <pc:docMk/>
            <pc:sldMk cId="3194260040" sldId="312"/>
            <ac:spMk id="3" creationId="{C9CF56E3-9650-2A84-69E6-07F31B846A47}"/>
          </ac:spMkLst>
        </pc:spChg>
      </pc:sldChg>
      <pc:sldChg chg="addSp delSp modSp mod">
        <pc:chgData name="Wu Shaofeng" userId="16cc59afe9483dd5" providerId="LiveId" clId="{086831F4-73F0-4B2A-9E99-CFE60BABC8FC}" dt="2023-02-15T08:39:32.890" v="1119" actId="1076"/>
        <pc:sldMkLst>
          <pc:docMk/>
          <pc:sldMk cId="837519824" sldId="313"/>
        </pc:sldMkLst>
        <pc:spChg chg="add del mod">
          <ac:chgData name="Wu Shaofeng" userId="16cc59afe9483dd5" providerId="LiveId" clId="{086831F4-73F0-4B2A-9E99-CFE60BABC8FC}" dt="2023-02-15T08:29:13.048" v="1034"/>
          <ac:spMkLst>
            <pc:docMk/>
            <pc:sldMk cId="837519824" sldId="313"/>
            <ac:spMk id="2" creationId="{19DE5866-FA4C-8D6C-877D-81EA525A908A}"/>
          </ac:spMkLst>
        </pc:spChg>
        <pc:spChg chg="add mod">
          <ac:chgData name="Wu Shaofeng" userId="16cc59afe9483dd5" providerId="LiveId" clId="{086831F4-73F0-4B2A-9E99-CFE60BABC8FC}" dt="2023-02-15T08:39:32.890" v="1119" actId="1076"/>
          <ac:spMkLst>
            <pc:docMk/>
            <pc:sldMk cId="837519824" sldId="313"/>
            <ac:spMk id="3" creationId="{68A7B00B-8412-FD89-C057-F6A117D90D09}"/>
          </ac:spMkLst>
        </pc:spChg>
        <pc:spChg chg="add del mod">
          <ac:chgData name="Wu Shaofeng" userId="16cc59afe9483dd5" providerId="LiveId" clId="{086831F4-73F0-4B2A-9E99-CFE60BABC8FC}" dt="2023-02-15T08:39:02.643" v="1109" actId="20577"/>
          <ac:spMkLst>
            <pc:docMk/>
            <pc:sldMk cId="837519824" sldId="313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29:12.715" v="1032" actId="5793"/>
          <ac:spMkLst>
            <pc:docMk/>
            <pc:sldMk cId="837519824" sldId="313"/>
            <ac:spMk id="10" creationId="{121AB99F-C25D-0857-E552-02E67A14674F}"/>
          </ac:spMkLst>
        </pc:spChg>
      </pc:sldChg>
      <pc:sldChg chg="modSp add mod">
        <pc:chgData name="Wu Shaofeng" userId="16cc59afe9483dd5" providerId="LiveId" clId="{086831F4-73F0-4B2A-9E99-CFE60BABC8FC}" dt="2023-02-15T07:53:28.724" v="124" actId="20577"/>
        <pc:sldMkLst>
          <pc:docMk/>
          <pc:sldMk cId="2690971255" sldId="314"/>
        </pc:sldMkLst>
        <pc:spChg chg="mod">
          <ac:chgData name="Wu Shaofeng" userId="16cc59afe9483dd5" providerId="LiveId" clId="{086831F4-73F0-4B2A-9E99-CFE60BABC8FC}" dt="2023-02-15T07:53:28.724" v="124" actId="20577"/>
          <ac:spMkLst>
            <pc:docMk/>
            <pc:sldMk cId="2690971255" sldId="314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7:49:57.696" v="92" actId="20577"/>
          <ac:spMkLst>
            <pc:docMk/>
            <pc:sldMk cId="2690971255" sldId="314"/>
            <ac:spMk id="10" creationId="{121AB99F-C25D-0857-E552-02E67A14674F}"/>
          </ac:spMkLst>
        </pc:spChg>
      </pc:sldChg>
      <pc:sldChg chg="addSp delSp modSp add mod">
        <pc:chgData name="Wu Shaofeng" userId="16cc59afe9483dd5" providerId="LiveId" clId="{086831F4-73F0-4B2A-9E99-CFE60BABC8FC}" dt="2023-02-15T08:54:18.342" v="1150" actId="1076"/>
        <pc:sldMkLst>
          <pc:docMk/>
          <pc:sldMk cId="1643051224" sldId="315"/>
        </pc:sldMkLst>
        <pc:spChg chg="add mod">
          <ac:chgData name="Wu Shaofeng" userId="16cc59afe9483dd5" providerId="LiveId" clId="{086831F4-73F0-4B2A-9E99-CFE60BABC8FC}" dt="2023-02-15T08:02:35.484" v="497" actId="1036"/>
          <ac:spMkLst>
            <pc:docMk/>
            <pc:sldMk cId="1643051224" sldId="315"/>
            <ac:spMk id="2" creationId="{14BA0E67-A038-A117-7C06-BE8C0629CF11}"/>
          </ac:spMkLst>
        </pc:spChg>
        <pc:spChg chg="add mod">
          <ac:chgData name="Wu Shaofeng" userId="16cc59afe9483dd5" providerId="LiveId" clId="{086831F4-73F0-4B2A-9E99-CFE60BABC8FC}" dt="2023-02-15T08:02:48.923" v="517" actId="1076"/>
          <ac:spMkLst>
            <pc:docMk/>
            <pc:sldMk cId="1643051224" sldId="315"/>
            <ac:spMk id="3" creationId="{60B83806-B736-F60A-3AA7-EDB60631FD2A}"/>
          </ac:spMkLst>
        </pc:spChg>
        <pc:spChg chg="mod">
          <ac:chgData name="Wu Shaofeng" userId="16cc59afe9483dd5" providerId="LiveId" clId="{086831F4-73F0-4B2A-9E99-CFE60BABC8FC}" dt="2023-02-15T08:02:53.878" v="521" actId="20577"/>
          <ac:spMkLst>
            <pc:docMk/>
            <pc:sldMk cId="1643051224" sldId="315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54:18.342" v="1150" actId="1076"/>
          <ac:spMkLst>
            <pc:docMk/>
            <pc:sldMk cId="1643051224" sldId="315"/>
            <ac:spMk id="10" creationId="{121AB99F-C25D-0857-E552-02E67A14674F}"/>
          </ac:spMkLst>
        </pc:spChg>
        <pc:graphicFrameChg chg="add del mod modGraphic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7" creationId="{D398DD8F-00FC-28B1-82F1-3B4E9EC22A86}"/>
          </ac:graphicFrameMkLst>
        </pc:graphicFrameChg>
        <pc:graphicFrameChg chg="add del mod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8" creationId="{B9BEEA00-D98D-CD0E-B006-84D4C434152F}"/>
          </ac:graphicFrameMkLst>
        </pc:graphicFrameChg>
        <pc:graphicFrameChg chg="add del mod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9" creationId="{8229DC4A-6DFB-4681-8821-AF5AA3070CB9}"/>
          </ac:graphicFrameMkLst>
        </pc:graphicFrameChg>
        <pc:picChg chg="add del mod">
          <ac:chgData name="Wu Shaofeng" userId="16cc59afe9483dd5" providerId="LiveId" clId="{086831F4-73F0-4B2A-9E99-CFE60BABC8FC}" dt="2023-02-15T08:54:15.730" v="1149" actId="478"/>
          <ac:picMkLst>
            <pc:docMk/>
            <pc:sldMk cId="1643051224" sldId="315"/>
            <ac:picMk id="5" creationId="{D210C5BB-E543-1732-DA6C-8AAE44DE9E56}"/>
          </ac:picMkLst>
        </pc:picChg>
      </pc:sldChg>
      <pc:sldChg chg="addSp delSp modSp add mod ord">
        <pc:chgData name="Wu Shaofeng" userId="16cc59afe9483dd5" providerId="LiveId" clId="{086831F4-73F0-4B2A-9E99-CFE60BABC8FC}" dt="2023-02-15T08:25:13.051" v="907" actId="478"/>
        <pc:sldMkLst>
          <pc:docMk/>
          <pc:sldMk cId="2513592794" sldId="316"/>
        </pc:sldMkLst>
        <pc:spChg chg="del">
          <ac:chgData name="Wu Shaofeng" userId="16cc59afe9483dd5" providerId="LiveId" clId="{086831F4-73F0-4B2A-9E99-CFE60BABC8FC}" dt="2023-02-15T08:13:32.435" v="613" actId="478"/>
          <ac:spMkLst>
            <pc:docMk/>
            <pc:sldMk cId="2513592794" sldId="316"/>
            <ac:spMk id="6" creationId="{8EBC1EB5-CC0B-4B28-8C34-2A8CC3BD4C49}"/>
          </ac:spMkLst>
        </pc:spChg>
        <pc:spChg chg="add del mod">
          <ac:chgData name="Wu Shaofeng" userId="16cc59afe9483dd5" providerId="LiveId" clId="{086831F4-73F0-4B2A-9E99-CFE60BABC8FC}" dt="2023-02-15T08:13:43.571" v="621" actId="478"/>
          <ac:spMkLst>
            <pc:docMk/>
            <pc:sldMk cId="2513592794" sldId="316"/>
            <ac:spMk id="8" creationId="{69899A9F-63F8-B0F3-BA10-7938EB453707}"/>
          </ac:spMkLst>
        </pc:spChg>
        <pc:spChg chg="add mod">
          <ac:chgData name="Wu Shaofeng" userId="16cc59afe9483dd5" providerId="LiveId" clId="{086831F4-73F0-4B2A-9E99-CFE60BABC8FC}" dt="2023-02-15T08:16:16.407" v="705" actId="403"/>
          <ac:spMkLst>
            <pc:docMk/>
            <pc:sldMk cId="2513592794" sldId="316"/>
            <ac:spMk id="9" creationId="{752389F3-45A2-11FF-5615-5E668B9C9B08}"/>
          </ac:spMkLst>
        </pc:spChg>
        <pc:spChg chg="add del mod">
          <ac:chgData name="Wu Shaofeng" userId="16cc59afe9483dd5" providerId="LiveId" clId="{086831F4-73F0-4B2A-9E99-CFE60BABC8FC}" dt="2023-02-15T08:15:20.690" v="679" actId="478"/>
          <ac:spMkLst>
            <pc:docMk/>
            <pc:sldMk cId="2513592794" sldId="316"/>
            <ac:spMk id="10" creationId="{A092B9F4-E692-FBAC-96CC-0E9961957F28}"/>
          </ac:spMkLst>
        </pc:spChg>
        <pc:spChg chg="add mod">
          <ac:chgData name="Wu Shaofeng" userId="16cc59afe9483dd5" providerId="LiveId" clId="{086831F4-73F0-4B2A-9E99-CFE60BABC8FC}" dt="2023-02-15T08:21:54.524" v="825" actId="2711"/>
          <ac:spMkLst>
            <pc:docMk/>
            <pc:sldMk cId="2513592794" sldId="316"/>
            <ac:spMk id="19" creationId="{64AB2707-AB57-85F4-9C02-A25A9DC4E140}"/>
          </ac:spMkLst>
        </pc:spChg>
        <pc:spChg chg="add mod">
          <ac:chgData name="Wu Shaofeng" userId="16cc59afe9483dd5" providerId="LiveId" clId="{086831F4-73F0-4B2A-9E99-CFE60BABC8FC}" dt="2023-02-15T08:19:09.986" v="779" actId="1037"/>
          <ac:spMkLst>
            <pc:docMk/>
            <pc:sldMk cId="2513592794" sldId="316"/>
            <ac:spMk id="20" creationId="{E021A8E7-2428-8F36-F392-560B89ACAD4F}"/>
          </ac:spMkLst>
        </pc:spChg>
        <pc:spChg chg="add mod">
          <ac:chgData name="Wu Shaofeng" userId="16cc59afe9483dd5" providerId="LiveId" clId="{086831F4-73F0-4B2A-9E99-CFE60BABC8FC}" dt="2023-02-15T08:19:09.986" v="779" actId="1037"/>
          <ac:spMkLst>
            <pc:docMk/>
            <pc:sldMk cId="2513592794" sldId="316"/>
            <ac:spMk id="21" creationId="{9DA17683-13EB-90DB-0BD9-36AA02593E77}"/>
          </ac:spMkLst>
        </pc:spChg>
        <pc:spChg chg="add mod">
          <ac:chgData name="Wu Shaofeng" userId="16cc59afe9483dd5" providerId="LiveId" clId="{086831F4-73F0-4B2A-9E99-CFE60BABC8FC}" dt="2023-02-15T08:21:25.108" v="810" actId="1076"/>
          <ac:spMkLst>
            <pc:docMk/>
            <pc:sldMk cId="2513592794" sldId="316"/>
            <ac:spMk id="34" creationId="{4907D05E-0602-2EBD-5EDB-3866E8492CB3}"/>
          </ac:spMkLst>
        </pc:spChg>
        <pc:spChg chg="add del mod">
          <ac:chgData name="Wu Shaofeng" userId="16cc59afe9483dd5" providerId="LiveId" clId="{086831F4-73F0-4B2A-9E99-CFE60BABC8FC}" dt="2023-02-15T08:21:29.580" v="813" actId="478"/>
          <ac:spMkLst>
            <pc:docMk/>
            <pc:sldMk cId="2513592794" sldId="316"/>
            <ac:spMk id="35" creationId="{76D999A1-70EE-DDCE-D666-C123AADCD053}"/>
          </ac:spMkLst>
        </pc:spChg>
        <pc:spChg chg="add mod">
          <ac:chgData name="Wu Shaofeng" userId="16cc59afe9483dd5" providerId="LiveId" clId="{086831F4-73F0-4B2A-9E99-CFE60BABC8FC}" dt="2023-02-15T08:21:54.524" v="825" actId="2711"/>
          <ac:spMkLst>
            <pc:docMk/>
            <pc:sldMk cId="2513592794" sldId="316"/>
            <ac:spMk id="36" creationId="{93AE569E-B4D4-4985-664C-9AE32883AC93}"/>
          </ac:spMkLst>
        </pc:spChg>
        <pc:spChg chg="add del mod">
          <ac:chgData name="Wu Shaofeng" userId="16cc59afe9483dd5" providerId="LiveId" clId="{086831F4-73F0-4B2A-9E99-CFE60BABC8FC}" dt="2023-02-15T08:25:09.568" v="905"/>
          <ac:spMkLst>
            <pc:docMk/>
            <pc:sldMk cId="2513592794" sldId="316"/>
            <ac:spMk id="39" creationId="{7F8BEB98-AD5A-5193-2765-16A56BF66DAE}"/>
          </ac:spMkLst>
        </pc:spChg>
        <pc:graphicFrameChg chg="add mod">
          <ac:chgData name="Wu Shaofeng" userId="16cc59afe9483dd5" providerId="LiveId" clId="{086831F4-73F0-4B2A-9E99-CFE60BABC8FC}" dt="2023-02-15T08:19:09.986" v="779" actId="1037"/>
          <ac:graphicFrameMkLst>
            <pc:docMk/>
            <pc:sldMk cId="2513592794" sldId="316"/>
            <ac:graphicFrameMk id="3" creationId="{D2C7E8CF-9290-CD6A-E31F-AD6BBA3C398C}"/>
          </ac:graphicFrameMkLst>
        </pc:graphicFrameChg>
        <pc:graphicFrameChg chg="add mod">
          <ac:chgData name="Wu Shaofeng" userId="16cc59afe9483dd5" providerId="LiveId" clId="{086831F4-73F0-4B2A-9E99-CFE60BABC8FC}" dt="2023-02-15T08:19:09.986" v="779" actId="1037"/>
          <ac:graphicFrameMkLst>
            <pc:docMk/>
            <pc:sldMk cId="2513592794" sldId="316"/>
            <ac:graphicFrameMk id="5" creationId="{B7C72ABB-DFC9-F1C5-313D-EECC60F6F1A9}"/>
          </ac:graphicFrameMkLst>
        </pc:graphicFrameChg>
        <pc:graphicFrameChg chg="add del mod">
          <ac:chgData name="Wu Shaofeng" userId="16cc59afe9483dd5" providerId="LiveId" clId="{086831F4-73F0-4B2A-9E99-CFE60BABC8FC}" dt="2023-02-15T08:14:35.619" v="668" actId="478"/>
          <ac:graphicFrameMkLst>
            <pc:docMk/>
            <pc:sldMk cId="2513592794" sldId="316"/>
            <ac:graphicFrameMk id="7" creationId="{576F4CFA-EA8A-6825-67AD-8C3C7DD063DB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2" creationId="{C5513096-4B17-22BA-CEBD-11E90B842AAB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3" creationId="{5E28A335-78FE-FBF6-2D7D-BDB32AFB750C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4" creationId="{16D64B3B-4E45-23D7-9FC9-F594BC61BB33}"/>
          </ac:graphicFrameMkLst>
        </pc:graphicFrameChg>
        <pc:graphicFrameChg chg="add del mod">
          <ac:chgData name="Wu Shaofeng" userId="16cc59afe9483dd5" providerId="LiveId" clId="{086831F4-73F0-4B2A-9E99-CFE60BABC8FC}" dt="2023-02-15T08:15:22.004" v="680" actId="478"/>
          <ac:graphicFrameMkLst>
            <pc:docMk/>
            <pc:sldMk cId="2513592794" sldId="316"/>
            <ac:graphicFrameMk id="16" creationId="{66493F86-1C84-399F-4F9E-B6236D0881E4}"/>
          </ac:graphicFrameMkLst>
        </pc:graphicFrameChg>
        <pc:graphicFrameChg chg="add del mod">
          <ac:chgData name="Wu Shaofeng" userId="16cc59afe9483dd5" providerId="LiveId" clId="{086831F4-73F0-4B2A-9E99-CFE60BABC8FC}" dt="2023-02-15T08:15:20.690" v="679" actId="478"/>
          <ac:graphicFrameMkLst>
            <pc:docMk/>
            <pc:sldMk cId="2513592794" sldId="316"/>
            <ac:graphicFrameMk id="17" creationId="{B8A383D0-CB64-2E32-031E-47A9504DBC93}"/>
          </ac:graphicFrameMkLst>
        </pc:graphicFrameChg>
        <pc:graphicFrameChg chg="add mod">
          <ac:chgData name="Wu Shaofeng" userId="16cc59afe9483dd5" providerId="LiveId" clId="{086831F4-73F0-4B2A-9E99-CFE60BABC8FC}" dt="2023-02-15T08:17:31.357" v="707" actId="1076"/>
          <ac:graphicFrameMkLst>
            <pc:docMk/>
            <pc:sldMk cId="2513592794" sldId="316"/>
            <ac:graphicFrameMk id="18" creationId="{14D47A20-0473-EAE9-F8F1-1F630FA8B685}"/>
          </ac:graphicFrameMkLst>
        </pc:graphicFrameChg>
        <pc:picChg chg="add mod">
          <ac:chgData name="Wu Shaofeng" userId="16cc59afe9483dd5" providerId="LiveId" clId="{086831F4-73F0-4B2A-9E99-CFE60BABC8FC}" dt="2023-02-15T08:19:09.986" v="779" actId="1037"/>
          <ac:picMkLst>
            <pc:docMk/>
            <pc:sldMk cId="2513592794" sldId="316"/>
            <ac:picMk id="2" creationId="{198BB969-2045-BBBA-3439-3EEC2BE41102}"/>
          </ac:picMkLst>
        </pc:picChg>
        <pc:picChg chg="add del mod">
          <ac:chgData name="Wu Shaofeng" userId="16cc59afe9483dd5" providerId="LiveId" clId="{086831F4-73F0-4B2A-9E99-CFE60BABC8FC}" dt="2023-02-15T08:14:50.683" v="673" actId="478"/>
          <ac:picMkLst>
            <pc:docMk/>
            <pc:sldMk cId="2513592794" sldId="316"/>
            <ac:picMk id="11" creationId="{7993FFFA-5FF3-589C-72F3-A3BCBB52C5FC}"/>
          </ac:picMkLst>
        </pc:picChg>
        <pc:picChg chg="add del mod">
          <ac:chgData name="Wu Shaofeng" userId="16cc59afe9483dd5" providerId="LiveId" clId="{086831F4-73F0-4B2A-9E99-CFE60BABC8FC}" dt="2023-02-15T08:15:20.690" v="679" actId="478"/>
          <ac:picMkLst>
            <pc:docMk/>
            <pc:sldMk cId="2513592794" sldId="316"/>
            <ac:picMk id="15" creationId="{AA6DCDEE-B5EC-1EDB-D08F-CEA0C8C8958A}"/>
          </ac:picMkLst>
        </pc:picChg>
        <pc:cxnChg chg="add del mod">
          <ac:chgData name="Wu Shaofeng" userId="16cc59afe9483dd5" providerId="LiveId" clId="{086831F4-73F0-4B2A-9E99-CFE60BABC8FC}" dt="2023-02-15T08:20:06.829" v="784" actId="11529"/>
          <ac:cxnSpMkLst>
            <pc:docMk/>
            <pc:sldMk cId="2513592794" sldId="316"/>
            <ac:cxnSpMk id="23" creationId="{65F79033-ADED-91E4-33BF-8B36C6CD424F}"/>
          </ac:cxnSpMkLst>
        </pc:cxnChg>
        <pc:cxnChg chg="add">
          <ac:chgData name="Wu Shaofeng" userId="16cc59afe9483dd5" providerId="LiveId" clId="{086831F4-73F0-4B2A-9E99-CFE60BABC8FC}" dt="2023-02-15T08:20:15.084" v="785" actId="11529"/>
          <ac:cxnSpMkLst>
            <pc:docMk/>
            <pc:sldMk cId="2513592794" sldId="316"/>
            <ac:cxnSpMk id="25" creationId="{B0A62618-ED55-5CDD-77BC-AD36116462C8}"/>
          </ac:cxnSpMkLst>
        </pc:cxnChg>
        <pc:cxnChg chg="add mod">
          <ac:chgData name="Wu Shaofeng" userId="16cc59afe9483dd5" providerId="LiveId" clId="{086831F4-73F0-4B2A-9E99-CFE60BABC8FC}" dt="2023-02-15T08:20:26.728" v="789" actId="14100"/>
          <ac:cxnSpMkLst>
            <pc:docMk/>
            <pc:sldMk cId="2513592794" sldId="316"/>
            <ac:cxnSpMk id="26" creationId="{1112002F-C08F-19EB-04F1-14C92685F589}"/>
          </ac:cxnSpMkLst>
        </pc:cxnChg>
        <pc:cxnChg chg="add mod">
          <ac:chgData name="Wu Shaofeng" userId="16cc59afe9483dd5" providerId="LiveId" clId="{086831F4-73F0-4B2A-9E99-CFE60BABC8FC}" dt="2023-02-15T08:21:16.635" v="806" actId="692"/>
          <ac:cxnSpMkLst>
            <pc:docMk/>
            <pc:sldMk cId="2513592794" sldId="316"/>
            <ac:cxnSpMk id="29" creationId="{7D9E2665-144F-60C3-7DD7-69A7A33B715D}"/>
          </ac:cxnSpMkLst>
        </pc:cxnChg>
        <pc:cxnChg chg="add mod">
          <ac:chgData name="Wu Shaofeng" userId="16cc59afe9483dd5" providerId="LiveId" clId="{086831F4-73F0-4B2A-9E99-CFE60BABC8FC}" dt="2023-02-15T08:21:16.635" v="806" actId="692"/>
          <ac:cxnSpMkLst>
            <pc:docMk/>
            <pc:sldMk cId="2513592794" sldId="316"/>
            <ac:cxnSpMk id="30" creationId="{B8CCE475-B97A-0F2A-4EFF-13F931E6C6D5}"/>
          </ac:cxnSpMkLst>
        </pc:cxnChg>
        <pc:cxnChg chg="add del mod">
          <ac:chgData name="Wu Shaofeng" userId="16cc59afe9483dd5" providerId="LiveId" clId="{086831F4-73F0-4B2A-9E99-CFE60BABC8FC}" dt="2023-02-15T08:25:13.051" v="907" actId="478"/>
          <ac:cxnSpMkLst>
            <pc:docMk/>
            <pc:sldMk cId="2513592794" sldId="316"/>
            <ac:cxnSpMk id="37" creationId="{565EEB70-C0D9-6B61-021E-53EFA1A064F5}"/>
          </ac:cxnSpMkLst>
        </pc:cxnChg>
      </pc:sldChg>
      <pc:sldChg chg="addSp delSp modSp add mod">
        <pc:chgData name="Wu Shaofeng" userId="16cc59afe9483dd5" providerId="LiveId" clId="{086831F4-73F0-4B2A-9E99-CFE60BABC8FC}" dt="2023-02-15T08:27:00.092" v="1010" actId="1035"/>
        <pc:sldMkLst>
          <pc:docMk/>
          <pc:sldMk cId="1491679728" sldId="317"/>
        </pc:sldMkLst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6" creationId="{3F7EBED2-B614-FB33-7DC9-37DD3C988945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7" creationId="{6591CD88-19EC-73E1-BF27-59A6232BE882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8" creationId="{6995A5C5-D15F-66FC-527B-511F94BE8D26}"/>
          </ac:spMkLst>
        </pc:spChg>
        <pc:spChg chg="del">
          <ac:chgData name="Wu Shaofeng" userId="16cc59afe9483dd5" providerId="LiveId" clId="{086831F4-73F0-4B2A-9E99-CFE60BABC8FC}" dt="2023-02-15T08:15:19.107" v="678" actId="478"/>
          <ac:spMkLst>
            <pc:docMk/>
            <pc:sldMk cId="1491679728" sldId="317"/>
            <ac:spMk id="9" creationId="{752389F3-45A2-11FF-5615-5E668B9C9B08}"/>
          </ac:spMkLst>
        </pc:spChg>
        <pc:spChg chg="mod">
          <ac:chgData name="Wu Shaofeng" userId="16cc59afe9483dd5" providerId="LiveId" clId="{086831F4-73F0-4B2A-9E99-CFE60BABC8FC}" dt="2023-02-15T08:22:28.645" v="833" actId="403"/>
          <ac:spMkLst>
            <pc:docMk/>
            <pc:sldMk cId="1491679728" sldId="317"/>
            <ac:spMk id="10" creationId="{A092B9F4-E692-FBAC-96CC-0E9961957F28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29" creationId="{E7CC0AFF-EA52-D73B-0A69-E38CD462AA36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0" creationId="{F584ADE1-9686-28F6-1FE2-DD2FD4CCC2A7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2" creationId="{21800FD8-0C10-2F26-86BE-F1861A5461BC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4" creationId="{8FD812F3-FA3A-3FC9-879C-D757AC6FEA3C}"/>
          </ac:spMkLst>
        </pc:sp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3" creationId="{D2C7E8CF-9290-CD6A-E31F-AD6BBA3C398C}"/>
          </ac:graphicFrameMkLst>
        </pc:graphicFrameChg>
        <pc:graphicFrameChg chg="del">
          <ac:chgData name="Wu Shaofeng" userId="16cc59afe9483dd5" providerId="LiveId" clId="{086831F4-73F0-4B2A-9E99-CFE60BABC8FC}" dt="2023-02-15T08:15:17.141" v="677" actId="478"/>
          <ac:graphicFrameMkLst>
            <pc:docMk/>
            <pc:sldMk cId="1491679728" sldId="317"/>
            <ac:graphicFrameMk id="5" creationId="{B7C72ABB-DFC9-F1C5-313D-EECC60F6F1A9}"/>
          </ac:graphicFrameMkLst>
        </pc:graphicFrame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16" creationId="{66493F86-1C84-399F-4F9E-B6236D0881E4}"/>
          </ac:graphicFrameMkLst>
        </pc:graphicFrame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17" creationId="{B8A383D0-CB64-2E32-031E-47A9504DBC93}"/>
          </ac:graphicFrameMkLst>
        </pc:graphicFrameChg>
        <pc:graphicFrameChg chg="add mod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28" creationId="{2AFE6B85-232D-559B-8CBD-1B50D33F41D0}"/>
          </ac:graphicFrameMkLst>
        </pc:graphicFrameChg>
        <pc:picChg chg="mod">
          <ac:chgData name="Wu Shaofeng" userId="16cc59afe9483dd5" providerId="LiveId" clId="{086831F4-73F0-4B2A-9E99-CFE60BABC8FC}" dt="2023-02-15T08:27:00.092" v="1010" actId="1035"/>
          <ac:picMkLst>
            <pc:docMk/>
            <pc:sldMk cId="1491679728" sldId="317"/>
            <ac:picMk id="2" creationId="{198BB969-2045-BBBA-3439-3EEC2BE41102}"/>
          </ac:picMkLst>
        </pc:picChg>
        <pc:picChg chg="mod">
          <ac:chgData name="Wu Shaofeng" userId="16cc59afe9483dd5" providerId="LiveId" clId="{086831F4-73F0-4B2A-9E99-CFE60BABC8FC}" dt="2023-02-15T08:27:00.092" v="1010" actId="1035"/>
          <ac:picMkLst>
            <pc:docMk/>
            <pc:sldMk cId="1491679728" sldId="317"/>
            <ac:picMk id="15" creationId="{AA6DCDEE-B5EC-1EDB-D08F-CEA0C8C8958A}"/>
          </ac:picMkLst>
        </pc:pic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11" creationId="{FD349BA9-34DD-881F-FFF1-FCBACFBE348A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13" creationId="{9F71FD87-132B-5C53-D9FC-9CF909DB735B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21" creationId="{37D0EEE2-19BC-C6A1-D5F9-493BBC4088C6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24" creationId="{9308CD27-175B-2986-5354-45199610E7CC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1" creationId="{24E58E19-B56B-DF7A-0707-6B44CB0A17E1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3" creationId="{87E75CF4-0B38-F6AE-6948-0753D1C10F74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5" creationId="{0712C6A5-07E0-1B26-407B-CEDA7D196982}"/>
          </ac:cxnSpMkLst>
        </pc:cxnChg>
      </pc:sldChg>
      <pc:sldChg chg="add del">
        <pc:chgData name="Wu Shaofeng" userId="16cc59afe9483dd5" providerId="LiveId" clId="{086831F4-73F0-4B2A-9E99-CFE60BABC8FC}" dt="2023-02-15T08:22:16.741" v="827" actId="47"/>
        <pc:sldMkLst>
          <pc:docMk/>
          <pc:sldMk cId="3077859843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5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6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843950"/>
            <a:ext cx="108227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600" b="1" dirty="0"/>
              <a:t>A</a:t>
            </a:r>
            <a:r>
              <a:rPr lang="en-US" altLang="zh-CN" sz="3600" b="1" dirty="0" err="1"/>
              <a:t>ssignment</a:t>
            </a:r>
            <a:r>
              <a:rPr lang="en-US" altLang="zh-CN" sz="3600" b="1" dirty="0"/>
              <a:t> One Review &amp; Deadlocks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HK" sz="2400" dirty="0">
                <a:solidFill>
                  <a:schemeClr val="bg2">
                    <a:lumMod val="50000"/>
                  </a:schemeClr>
                </a:solidFill>
              </a:rPr>
              <a:t>eb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HK" altLang="zh-CN" sz="2400" dirty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528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Questions from Students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2924249" y="1376683"/>
            <a:ext cx="7101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Questions about coding details (5)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</a:t>
            </a:r>
            <a:r>
              <a:rPr lang="en-US" altLang="zh-CN" sz="2000" dirty="0" err="1"/>
              <a:t>execvp</a:t>
            </a:r>
            <a:endParaRPr lang="en-US" altLang="zh-C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lot of suggestions have been provided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en-HK" altLang="zh-CN" sz="2000" dirty="0"/>
              <a:t>or</a:t>
            </a:r>
            <a:r>
              <a:rPr lang="zh-CN" altLang="en-US" sz="2000" dirty="0"/>
              <a:t> </a:t>
            </a:r>
            <a:r>
              <a:rPr lang="en-HK" altLang="zh-CN" sz="2000" dirty="0"/>
              <a:t>more</a:t>
            </a:r>
            <a:r>
              <a:rPr lang="zh-CN" altLang="en-US" sz="2000" dirty="0"/>
              <a:t> </a:t>
            </a:r>
            <a:r>
              <a:rPr lang="en-HK" altLang="zh-CN" sz="2000" dirty="0"/>
              <a:t>high-level suggestions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Be objective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Isolate the buggy part of the code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Try to reason about cause using the error type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Seg fault?(2)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Random behavior?(1)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Unexpected behavior?(3)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Messages from systems calls(1)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Use debug tools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Gdb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Or just </a:t>
            </a:r>
            <a:r>
              <a:rPr lang="en-US" altLang="zh-CN" sz="2000" dirty="0" err="1"/>
              <a:t>printfs</a:t>
            </a:r>
            <a:r>
              <a:rPr lang="en-US" altLang="zh-CN" sz="2000" dirty="0"/>
              <a:t> :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strike="sngStrike" dirty="0"/>
              <a:t>Or TAs</a:t>
            </a:r>
          </a:p>
        </p:txBody>
      </p:sp>
    </p:spTree>
    <p:extLst>
      <p:ext uri="{BB962C8B-B14F-4D97-AF65-F5344CB8AC3E}">
        <p14:creationId xmlns:p14="http://schemas.microsoft.com/office/powerpoint/2010/main" val="40262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528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Questions from Students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Why not recursive calls?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getconf</a:t>
            </a:r>
            <a:r>
              <a:rPr lang="en-US" altLang="zh-CN" sz="2000" dirty="0"/>
              <a:t> ARG_MAX, bash shell only allow commands up to a specific number of bytes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(For someone visited me on Monday) Parent does not wait for the child of child to terminate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Support arbitrary number of pipes?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for loop</a:t>
            </a:r>
          </a:p>
          <a:p>
            <a:endParaRPr lang="en-US" altLang="zh-CN" sz="2000" dirty="0"/>
          </a:p>
          <a:p>
            <a:pPr lvl="1"/>
            <a:endParaRPr lang="en-US" altLang="zh-CN" sz="2000" b="1" dirty="0"/>
          </a:p>
          <a:p>
            <a:endParaRPr lang="en-US" altLang="zh-CN" sz="20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72048" y="1189736"/>
            <a:ext cx="60960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A recursive way of executing commands with multiple pipes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pipe_index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find_fisrt_pipe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create and link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pipes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execute_command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pipe_index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recursive call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[pipe_index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A7B00B-8412-FD89-C057-F6A117D90D09}"/>
              </a:ext>
            </a:extLst>
          </p:cNvPr>
          <p:cNvSpPr txBox="1"/>
          <p:nvPr/>
        </p:nvSpPr>
        <p:spPr>
          <a:xfrm>
            <a:off x="6197599" y="4876801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ls | grep </a:t>
            </a:r>
            <a:r>
              <a:rPr lang="en-US" sz="2800" dirty="0" err="1">
                <a:latin typeface="Consolas" panose="020B0609020204030204" pitchFamily="49" charset="0"/>
              </a:rPr>
              <a:t>abc</a:t>
            </a:r>
            <a:r>
              <a:rPr lang="en-US" sz="2800" dirty="0">
                <a:latin typeface="Consolas" panose="020B0609020204030204" pitchFamily="49" charset="0"/>
              </a:rPr>
              <a:t> | </a:t>
            </a:r>
            <a:r>
              <a:rPr lang="en-US" sz="2800" dirty="0" err="1">
                <a:latin typeface="Consolas" panose="020B0609020204030204" pitchFamily="49" charset="0"/>
              </a:rPr>
              <a:t>wc</a:t>
            </a:r>
            <a:r>
              <a:rPr lang="en-US" sz="2800" dirty="0">
                <a:latin typeface="Consolas" panose="020B0609020204030204" pitchFamily="49" charset="0"/>
              </a:rPr>
              <a:t> –l | …</a:t>
            </a:r>
          </a:p>
        </p:txBody>
      </p:sp>
    </p:spTree>
    <p:extLst>
      <p:ext uri="{BB962C8B-B14F-4D97-AF65-F5344CB8AC3E}">
        <p14:creationId xmlns:p14="http://schemas.microsoft.com/office/powerpoint/2010/main" val="83751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324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What is deadlock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06331" y="1710279"/>
            <a:ext cx="9833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deadlock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deadlock is a situation where two or more competing entities are each </a:t>
            </a:r>
            <a:r>
              <a:rPr lang="en-US" altLang="zh-CN" sz="2000" b="1" dirty="0"/>
              <a:t>waiting for the other to release a resource needed by the other entity in order to proceed</a:t>
            </a:r>
            <a:r>
              <a:rPr lang="en-US" altLang="zh-CN" sz="2000" dirty="0"/>
              <a:t>. This leads to a stalemate, where both entities will be unable to satisfy their respective needs.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Quick review on lecture 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72FF0-EDC8-4B37-9AA1-F09C6E45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0" y="4501828"/>
            <a:ext cx="2660033" cy="2356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9D2B7E-7D1A-45F3-ACDD-FF1244BF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12" y="3649271"/>
            <a:ext cx="2343531" cy="78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C8931-0EAC-4B40-8047-1217409F9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15" y="3810636"/>
            <a:ext cx="7618437" cy="28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D13EC76-7137-4BF0-BAE6-78D3F3D68281}"/>
              </a:ext>
            </a:extLst>
          </p:cNvPr>
          <p:cNvSpPr txBox="1"/>
          <p:nvPr/>
        </p:nvSpPr>
        <p:spPr>
          <a:xfrm>
            <a:off x="23092" y="1550571"/>
            <a:ext cx="662535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number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macros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RUN_ROUNDS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20</a:t>
            </a:r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mutex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m1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PTHREAD_MUTEX_INITIALIZER; </a:t>
            </a:r>
          </a:p>
          <a:p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m2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PTHREAD_MUTEX_INITIALIZER;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declare two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t1, t2;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RUN_ROUNDS;i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"Current round: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create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thread1,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thread2,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wait for terminated state of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"Congratulations! No deadlock occurred. number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,number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7A0ACAE-EF8C-4109-85BF-27F3546844B4}"/>
              </a:ext>
            </a:extLst>
          </p:cNvPr>
          <p:cNvSpPr txBox="1"/>
          <p:nvPr/>
        </p:nvSpPr>
        <p:spPr>
          <a:xfrm>
            <a:off x="6718630" y="3766562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number ++;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74A0E8FF-DFA4-475E-9BB1-EDED2C1848EC}"/>
              </a:ext>
            </a:extLst>
          </p:cNvPr>
          <p:cNvSpPr txBox="1"/>
          <p:nvPr/>
        </p:nvSpPr>
        <p:spPr>
          <a:xfrm>
            <a:off x="6718630" y="673407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   number ++;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04BF-6518-4C02-9DFA-DC3847A7F5DD}"/>
              </a:ext>
            </a:extLst>
          </p:cNvPr>
          <p:cNvSpPr txBox="1"/>
          <p:nvPr/>
        </p:nvSpPr>
        <p:spPr>
          <a:xfrm>
            <a:off x="4593253" y="163949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main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702FA-C18A-4B92-8D6E-1E8D7B0FB418}"/>
              </a:ext>
            </a:extLst>
          </p:cNvPr>
          <p:cNvSpPr txBox="1"/>
          <p:nvPr/>
        </p:nvSpPr>
        <p:spPr>
          <a:xfrm>
            <a:off x="9831515" y="993165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thread1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0B449-D342-44EA-A30C-719AE1C853F0}"/>
              </a:ext>
            </a:extLst>
          </p:cNvPr>
          <p:cNvSpPr txBox="1"/>
          <p:nvPr/>
        </p:nvSpPr>
        <p:spPr>
          <a:xfrm>
            <a:off x="9831515" y="4028354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thread2</a:t>
            </a: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7ADD8-8374-4EF1-848F-EC5599B50A22}"/>
              </a:ext>
            </a:extLst>
          </p:cNvPr>
          <p:cNvSpPr txBox="1"/>
          <p:nvPr/>
        </p:nvSpPr>
        <p:spPr>
          <a:xfrm>
            <a:off x="406331" y="1710279"/>
            <a:ext cx="98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Always deadlock? No!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376F1-41CD-4F92-8D2C-875D77696DEF}"/>
              </a:ext>
            </a:extLst>
          </p:cNvPr>
          <p:cNvSpPr/>
          <p:nvPr/>
        </p:nvSpPr>
        <p:spPr>
          <a:xfrm>
            <a:off x="2349088" y="26892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B221A-B850-4B5C-97D1-4644964F7EE8}"/>
              </a:ext>
            </a:extLst>
          </p:cNvPr>
          <p:cNvSpPr/>
          <p:nvPr/>
        </p:nvSpPr>
        <p:spPr>
          <a:xfrm>
            <a:off x="6889337" y="362645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E9F4FB-D06B-4A62-B475-4DC0C1150251}"/>
              </a:ext>
            </a:extLst>
          </p:cNvPr>
          <p:cNvSpPr/>
          <p:nvPr/>
        </p:nvSpPr>
        <p:spPr>
          <a:xfrm>
            <a:off x="2349088" y="315289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0569C-0BBF-4997-8D11-4DFE59A2F88F}"/>
              </a:ext>
            </a:extLst>
          </p:cNvPr>
          <p:cNvSpPr/>
          <p:nvPr/>
        </p:nvSpPr>
        <p:spPr>
          <a:xfrm>
            <a:off x="6889337" y="413045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BA95A-A18C-4074-B4EB-E78AC1BD83B1}"/>
              </a:ext>
            </a:extLst>
          </p:cNvPr>
          <p:cNvSpPr txBox="1"/>
          <p:nvPr/>
        </p:nvSpPr>
        <p:spPr>
          <a:xfrm>
            <a:off x="3127235" y="2110389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E3FDB-4CD1-4164-92CC-3454BAA6BE83}"/>
              </a:ext>
            </a:extLst>
          </p:cNvPr>
          <p:cNvSpPr txBox="1"/>
          <p:nvPr/>
        </p:nvSpPr>
        <p:spPr>
          <a:xfrm>
            <a:off x="7954947" y="2111371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0FD39-98DD-4199-886A-19C37ECBE531}"/>
              </a:ext>
            </a:extLst>
          </p:cNvPr>
          <p:cNvCxnSpPr>
            <a:cxnSpLocks/>
          </p:cNvCxnSpPr>
          <p:nvPr/>
        </p:nvCxnSpPr>
        <p:spPr>
          <a:xfrm>
            <a:off x="1710972" y="3085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127D-F49C-4636-A380-75666A144A3B}"/>
              </a:ext>
            </a:extLst>
          </p:cNvPr>
          <p:cNvCxnSpPr>
            <a:cxnSpLocks/>
          </p:cNvCxnSpPr>
          <p:nvPr/>
        </p:nvCxnSpPr>
        <p:spPr>
          <a:xfrm>
            <a:off x="1710972" y="3589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890E3-4A0F-4756-8DB4-42472B6B5E2C}"/>
              </a:ext>
            </a:extLst>
          </p:cNvPr>
          <p:cNvCxnSpPr>
            <a:cxnSpLocks/>
          </p:cNvCxnSpPr>
          <p:nvPr/>
        </p:nvCxnSpPr>
        <p:spPr>
          <a:xfrm>
            <a:off x="1710971" y="4093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021FC-8958-430C-A5C7-1CC214B6E406}"/>
              </a:ext>
            </a:extLst>
          </p:cNvPr>
          <p:cNvCxnSpPr>
            <a:cxnSpLocks/>
          </p:cNvCxnSpPr>
          <p:nvPr/>
        </p:nvCxnSpPr>
        <p:spPr>
          <a:xfrm>
            <a:off x="1718420" y="4597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501372-C4F7-4A5D-9C73-9A4D38000524}"/>
              </a:ext>
            </a:extLst>
          </p:cNvPr>
          <p:cNvSpPr txBox="1"/>
          <p:nvPr/>
        </p:nvSpPr>
        <p:spPr>
          <a:xfrm>
            <a:off x="5283354" y="5463083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No Deadlock!</a:t>
            </a:r>
          </a:p>
        </p:txBody>
      </p:sp>
    </p:spTree>
    <p:extLst>
      <p:ext uri="{BB962C8B-B14F-4D97-AF65-F5344CB8AC3E}">
        <p14:creationId xmlns:p14="http://schemas.microsoft.com/office/powerpoint/2010/main" val="345120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7ADD8-8374-4EF1-848F-EC5599B50A22}"/>
              </a:ext>
            </a:extLst>
          </p:cNvPr>
          <p:cNvSpPr txBox="1"/>
          <p:nvPr/>
        </p:nvSpPr>
        <p:spPr>
          <a:xfrm>
            <a:off x="406331" y="1710279"/>
            <a:ext cx="98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Possible deadlock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376F1-41CD-4F92-8D2C-875D77696DEF}"/>
              </a:ext>
            </a:extLst>
          </p:cNvPr>
          <p:cNvSpPr/>
          <p:nvPr/>
        </p:nvSpPr>
        <p:spPr>
          <a:xfrm>
            <a:off x="2349088" y="26892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B221A-B850-4B5C-97D1-4644964F7EE8}"/>
              </a:ext>
            </a:extLst>
          </p:cNvPr>
          <p:cNvSpPr/>
          <p:nvPr/>
        </p:nvSpPr>
        <p:spPr>
          <a:xfrm>
            <a:off x="6889337" y="3121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E9F4FB-D06B-4A62-B475-4DC0C1150251}"/>
              </a:ext>
            </a:extLst>
          </p:cNvPr>
          <p:cNvSpPr/>
          <p:nvPr/>
        </p:nvSpPr>
        <p:spPr>
          <a:xfrm>
            <a:off x="2347792" y="416089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0569C-0BBF-4997-8D11-4DFE59A2F88F}"/>
              </a:ext>
            </a:extLst>
          </p:cNvPr>
          <p:cNvSpPr/>
          <p:nvPr/>
        </p:nvSpPr>
        <p:spPr>
          <a:xfrm>
            <a:off x="6889336" y="36568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BA95A-A18C-4074-B4EB-E78AC1BD83B1}"/>
              </a:ext>
            </a:extLst>
          </p:cNvPr>
          <p:cNvSpPr txBox="1"/>
          <p:nvPr/>
        </p:nvSpPr>
        <p:spPr>
          <a:xfrm>
            <a:off x="3127235" y="2110389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E3FDB-4CD1-4164-92CC-3454BAA6BE83}"/>
              </a:ext>
            </a:extLst>
          </p:cNvPr>
          <p:cNvSpPr txBox="1"/>
          <p:nvPr/>
        </p:nvSpPr>
        <p:spPr>
          <a:xfrm>
            <a:off x="7954947" y="2111371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0FD39-98DD-4199-886A-19C37ECBE531}"/>
              </a:ext>
            </a:extLst>
          </p:cNvPr>
          <p:cNvCxnSpPr>
            <a:cxnSpLocks/>
          </p:cNvCxnSpPr>
          <p:nvPr/>
        </p:nvCxnSpPr>
        <p:spPr>
          <a:xfrm>
            <a:off x="1710972" y="3085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127D-F49C-4636-A380-75666A144A3B}"/>
              </a:ext>
            </a:extLst>
          </p:cNvPr>
          <p:cNvCxnSpPr>
            <a:cxnSpLocks/>
          </p:cNvCxnSpPr>
          <p:nvPr/>
        </p:nvCxnSpPr>
        <p:spPr>
          <a:xfrm>
            <a:off x="1710972" y="3589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890E3-4A0F-4756-8DB4-42472B6B5E2C}"/>
              </a:ext>
            </a:extLst>
          </p:cNvPr>
          <p:cNvCxnSpPr>
            <a:cxnSpLocks/>
          </p:cNvCxnSpPr>
          <p:nvPr/>
        </p:nvCxnSpPr>
        <p:spPr>
          <a:xfrm>
            <a:off x="1710971" y="4093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021FC-8958-430C-A5C7-1CC214B6E406}"/>
              </a:ext>
            </a:extLst>
          </p:cNvPr>
          <p:cNvCxnSpPr>
            <a:cxnSpLocks/>
          </p:cNvCxnSpPr>
          <p:nvPr/>
        </p:nvCxnSpPr>
        <p:spPr>
          <a:xfrm>
            <a:off x="1718420" y="4597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9F5A881-0106-493E-BF97-D0CDCC8A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91" y="4891577"/>
            <a:ext cx="2171309" cy="19232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501372-C4F7-4A5D-9C73-9A4D38000524}"/>
              </a:ext>
            </a:extLst>
          </p:cNvPr>
          <p:cNvSpPr txBox="1"/>
          <p:nvPr/>
        </p:nvSpPr>
        <p:spPr>
          <a:xfrm>
            <a:off x="7235038" y="549788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178885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30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Reason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Where are the four “musts”?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Mutual exclusion: </a:t>
            </a:r>
            <a:r>
              <a:rPr lang="en-US" sz="20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Hold-and-wait: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Need two 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 preemption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 </a:t>
            </a:r>
            <a:r>
              <a:rPr lang="en-US" altLang="zh-CN" sz="2000" dirty="0"/>
              <a:t>can only get unlocked via</a:t>
            </a:r>
          </a:p>
          <a:p>
            <a:pPr lvl="2"/>
            <a:r>
              <a:rPr lang="en-US" sz="20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Circular wait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Thread 1 and 2 both need m1 and m2 before entering critical zone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6730941" y="405104"/>
            <a:ext cx="45798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730941" y="3590574"/>
            <a:ext cx="45798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64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CA07-E6D1-4DE5-9BCB-972C213A6937}"/>
              </a:ext>
            </a:extLst>
          </p:cNvPr>
          <p:cNvSpPr/>
          <p:nvPr/>
        </p:nvSpPr>
        <p:spPr>
          <a:xfrm>
            <a:off x="3717195" y="3213100"/>
            <a:ext cx="4579810" cy="18288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1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3717195" y="2598196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acquire </a:t>
            </a:r>
            <a:r>
              <a:rPr lang="en-US" sz="1200" dirty="0" err="1">
                <a:solidFill>
                  <a:srgbClr val="515151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to make sure acquisitions of m1 and m2 are atomic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784611"/>
            <a:ext cx="504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 Hold-and-wait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Make lock acquisition </a:t>
            </a:r>
            <a:r>
              <a:rPr lang="en-US" altLang="zh-CN" sz="2000" b="1" dirty="0">
                <a:solidFill>
                  <a:srgbClr val="292929"/>
                </a:solidFill>
                <a:latin typeface="Calibri (Body)"/>
              </a:rPr>
              <a:t>ATOMIC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79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2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095934" y="3210283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048163" y="3210283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632691" y="2057661"/>
            <a:ext cx="504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 circular wait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Acquire m1 and m2 one by one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095934" y="3625850"/>
            <a:ext cx="9532039" cy="12763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26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3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114984" y="2748618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TOP1: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EBUSY){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failed to acquire m2, release m1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B5200D"/>
                </a:solidFill>
                <a:latin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TOP1;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096000" y="2748618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TOP2: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EBUSY){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failed to acquire m1, release m2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goto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TOP2;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8257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Allow preemption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sz="2000" dirty="0"/>
              <a:t>Use </a:t>
            </a:r>
            <a:r>
              <a:rPr lang="en-HK" sz="2000" dirty="0" err="1">
                <a:solidFill>
                  <a:srgbClr val="292929"/>
                </a:solidFill>
                <a:latin typeface="Consolas" panose="020B0609020204030204" pitchFamily="49" charset="0"/>
              </a:rPr>
              <a:t>pthread_mutex_trylock</a:t>
            </a:r>
            <a:endParaRPr lang="en-HK" sz="20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Non-blocking, return </a:t>
            </a:r>
            <a:r>
              <a:rPr lang="en-US" altLang="zh-CN" sz="2000" dirty="0">
                <a:latin typeface="Consolas" panose="020B0609020204030204" pitchFamily="49" charset="0"/>
              </a:rPr>
              <a:t>EBUSY</a:t>
            </a:r>
            <a:r>
              <a:rPr lang="en-US" altLang="zh-CN" sz="2000" dirty="0"/>
              <a:t> immediately after acquisition failure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114984" y="3314960"/>
            <a:ext cx="9560826" cy="184758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99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7148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Release of Assignment Two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 course website for codes, documentation and submission entry of asg2.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Content: </a:t>
            </a:r>
            <a:r>
              <a:rPr lang="en-US" altLang="zh-CN" sz="2800" b="1" dirty="0"/>
              <a:t>Implementation of Multi-Level Feedback Queue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Release: 2023.2.16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Due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Normal: </a:t>
            </a:r>
            <a:r>
              <a:rPr lang="en-US" altLang="zh-CN" sz="2800" b="1" dirty="0"/>
              <a:t>2023.3.6 18:00:00 p.m.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Grace token: 2023.3.7 18:00:00 p.m.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94260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4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480292" y="3465960"/>
            <a:ext cx="457981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E2CBC"/>
                </a:solidFill>
                <a:latin typeface="Consolas" panose="020B0609020204030204" pitchFamily="49" charset="0"/>
              </a:rPr>
              <a:t>compare_and_add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old){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old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5149850" y="2634963"/>
            <a:ext cx="61404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old;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old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compare_and_add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number, old)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947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 mutex exclusion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sz="2000" dirty="0"/>
              <a:t>Implement your data structure or routine in a way that </a:t>
            </a:r>
            <a:r>
              <a:rPr lang="en-HK" sz="2000" b="1" dirty="0">
                <a:solidFill>
                  <a:srgbClr val="00B050"/>
                </a:solidFill>
              </a:rPr>
              <a:t>does not require mutex exclusion for correctness 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5149850" y="3696327"/>
            <a:ext cx="6140450" cy="135827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986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5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950010" y="2346385"/>
            <a:ext cx="717493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declare two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pthread_t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t1, t2;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policy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SCHED_FIFO;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pthread_attr_t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attr;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pthread_attr_init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pthread_attr_setinheritsched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PTHREAD_EXPLICIT_SCHED);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pthread_attr_setschedpolicy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policy);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struct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sched_param param;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;i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RUN_ROUNDS;i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"Current round:</a:t>
            </a:r>
            <a:r>
              <a:rPr lang="en-HK" sz="12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create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t1,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thread1,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t2,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thread2,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wait for terminated state of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(t1,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(t2,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"Congratulations! No deadlock occurred. number = </a:t>
            </a:r>
            <a:r>
              <a:rPr lang="en-HK" sz="12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,number);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947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Scheduling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950010" y="3137527"/>
            <a:ext cx="7174938" cy="9455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012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91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Other methods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Banker’s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Detection and recovery</a:t>
            </a:r>
          </a:p>
        </p:txBody>
      </p:sp>
      <p:pic>
        <p:nvPicPr>
          <p:cNvPr id="1026" name="Picture 2" descr="C:\Users\student\Desktop\previous-page\study\study-OS\resource_allocation_datagram.png">
            <a:extLst>
              <a:ext uri="{FF2B5EF4-FFF2-40B4-BE49-F238E27FC236}">
                <a16:creationId xmlns:a16="http://schemas.microsoft.com/office/drawing/2014/main" id="{06C8BC5B-4AAE-470F-8602-79A3F30B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69" y="3061481"/>
            <a:ext cx="5314950" cy="34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390307"/>
            <a:ext cx="111021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tutorial four, we mainly talked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Mutex 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Semaphore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Conditional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Dining philosophers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dirty="0"/>
              <a:t>In today’s tutorial, we will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Review assignment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Discuss deadlocks with examples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35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517103"/>
            <a:ext cx="5043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Built-in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External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Two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Three commands</a:t>
            </a:r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615708" y="597455"/>
            <a:ext cx="6096000" cy="5663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shell_execute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parse the arguments to check for "|"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command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/* Execute one command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pipe, two commands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/* Pipe and execute two commands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Two pipes, three commands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/* Pipe and execute three commands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Wait for all children to terminate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517103"/>
            <a:ext cx="504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Built-in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External </a:t>
            </a:r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615708" y="597455"/>
            <a:ext cx="60960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command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/* Execute one command */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is built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in){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shell_execute_builtin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 error 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7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148634"/>
            <a:ext cx="5043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logic: Two commands with one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Pipe</a:t>
            </a:r>
            <a:r>
              <a:rPr lang="en-HK" altLang="zh-CN" sz="2400" dirty="0"/>
              <a:t>()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Fork two children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Redirect output/input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Close un-used pipe ends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Each one execute one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151179"/>
            <a:ext cx="609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/* one pipe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1 */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close un-used READ_END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redirect STDOUT_FILENO to WRITE_END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[WRITE_END], STDOUT_FILENO);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</a:t>
            </a: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	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2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close un-used WRITE_END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redirect STDIN_FILENO to READ_END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[READ_END], STDIN_FILENO);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    /* Parent close un-used 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2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3063034"/>
            <a:ext cx="5043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Three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234237"/>
            <a:ext cx="6096000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/* two pipe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1 */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close un-used READ_END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redirect STDOUT_FILENO to WRITE_END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[WRITE_END], STDOUT_FILENO);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sz="12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child 3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close un-used WRITE_END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redirect STDIN_FILENO to READ_END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[READ_END], STDIN_FILENO);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    /* Parent close un-used 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BA0E67-A038-A117-7C06-BE8C0629CF11}"/>
              </a:ext>
            </a:extLst>
          </p:cNvPr>
          <p:cNvSpPr/>
          <p:nvPr/>
        </p:nvSpPr>
        <p:spPr>
          <a:xfrm>
            <a:off x="6437744" y="3264407"/>
            <a:ext cx="5273964" cy="28400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B83806-B736-F60A-3AA7-EDB60631FD2A}"/>
              </a:ext>
            </a:extLst>
          </p:cNvPr>
          <p:cNvSpPr txBox="1"/>
          <p:nvPr/>
        </p:nvSpPr>
        <p:spPr>
          <a:xfrm>
            <a:off x="7826618" y="3221741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6430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8BB969-2045-BBBA-3439-3EEC2BE4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4907761"/>
            <a:ext cx="4931273" cy="5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D2C7E8CF-9290-CD6A-E31F-AD6BBA3C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64798"/>
              </p:ext>
            </p:extLst>
          </p:nvPr>
        </p:nvGraphicFramePr>
        <p:xfrm>
          <a:off x="1789280" y="4365052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C72ABB-DFC9-F1C5-313D-EECC60F6F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65043"/>
              </p:ext>
            </p:extLst>
          </p:nvPr>
        </p:nvGraphicFramePr>
        <p:xfrm>
          <a:off x="8712829" y="4434017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52389F3-45A2-11FF-5615-5E668B9C9B08}"/>
              </a:ext>
            </a:extLst>
          </p:cNvPr>
          <p:cNvSpPr txBox="1"/>
          <p:nvPr/>
        </p:nvSpPr>
        <p:spPr>
          <a:xfrm>
            <a:off x="480292" y="1796539"/>
            <a:ext cx="338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commands, one pipe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4D47A20-0473-EAE9-F8F1-1F630FA8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2198"/>
              </p:ext>
            </p:extLst>
          </p:nvPr>
        </p:nvGraphicFramePr>
        <p:xfrm>
          <a:off x="5256000" y="2282474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64AB2707-AB57-85F4-9C02-A25A9DC4E140}"/>
              </a:ext>
            </a:extLst>
          </p:cNvPr>
          <p:cNvSpPr txBox="1"/>
          <p:nvPr/>
        </p:nvSpPr>
        <p:spPr>
          <a:xfrm>
            <a:off x="3312789" y="339396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21A8E7-2428-8F36-F392-560B89ACAD4F}"/>
              </a:ext>
            </a:extLst>
          </p:cNvPr>
          <p:cNvSpPr txBox="1"/>
          <p:nvPr/>
        </p:nvSpPr>
        <p:spPr>
          <a:xfrm>
            <a:off x="1788080" y="3982610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One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A17683-13EB-90DB-0BD9-36AA02593E77}"/>
              </a:ext>
            </a:extLst>
          </p:cNvPr>
          <p:cNvSpPr txBox="1"/>
          <p:nvPr/>
        </p:nvSpPr>
        <p:spPr>
          <a:xfrm>
            <a:off x="8712829" y="4064685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 Two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0A62618-ED55-5CDD-77BC-AD36116462C8}"/>
              </a:ext>
            </a:extLst>
          </p:cNvPr>
          <p:cNvCxnSpPr>
            <a:endCxn id="2" idx="1"/>
          </p:cNvCxnSpPr>
          <p:nvPr/>
        </p:nvCxnSpPr>
        <p:spPr>
          <a:xfrm flipV="1">
            <a:off x="2888061" y="5089236"/>
            <a:ext cx="437030" cy="145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1112002F-C08F-19EB-04F1-14C92685F589}"/>
              </a:ext>
            </a:extLst>
          </p:cNvPr>
          <p:cNvCxnSpPr>
            <a:cxnSpLocks/>
          </p:cNvCxnSpPr>
          <p:nvPr/>
        </p:nvCxnSpPr>
        <p:spPr>
          <a:xfrm flipV="1">
            <a:off x="8307649" y="4907761"/>
            <a:ext cx="405180" cy="254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D9E2665-144F-60C3-7DD7-69A7A33B715D}"/>
              </a:ext>
            </a:extLst>
          </p:cNvPr>
          <p:cNvCxnSpPr/>
          <p:nvPr/>
        </p:nvCxnSpPr>
        <p:spPr>
          <a:xfrm flipH="1">
            <a:off x="3186545" y="3500582"/>
            <a:ext cx="1764146" cy="666694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CCE475-B97A-0F2A-4EFF-13F931E6C6D5}"/>
              </a:ext>
            </a:extLst>
          </p:cNvPr>
          <p:cNvCxnSpPr>
            <a:cxnSpLocks/>
          </p:cNvCxnSpPr>
          <p:nvPr/>
        </p:nvCxnSpPr>
        <p:spPr>
          <a:xfrm>
            <a:off x="6511636" y="3578634"/>
            <a:ext cx="2096655" cy="6540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907D05E-0602-2EBD-5EDB-3866E8492CB3}"/>
              </a:ext>
            </a:extLst>
          </p:cNvPr>
          <p:cNvSpPr txBox="1"/>
          <p:nvPr/>
        </p:nvSpPr>
        <p:spPr>
          <a:xfrm>
            <a:off x="5255999" y="1913142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AE569E-B4D4-4985-664C-9AE32883AC93}"/>
              </a:ext>
            </a:extLst>
          </p:cNvPr>
          <p:cNvSpPr txBox="1"/>
          <p:nvPr/>
        </p:nvSpPr>
        <p:spPr>
          <a:xfrm>
            <a:off x="7012389" y="339396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251359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8BB969-2045-BBBA-3439-3EEC2BE4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75" y="5032314"/>
            <a:ext cx="3045074" cy="3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D2C7E8CF-9290-CD6A-E31F-AD6BBA3C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733"/>
              </p:ext>
            </p:extLst>
          </p:nvPr>
        </p:nvGraphicFramePr>
        <p:xfrm>
          <a:off x="438321" y="4390996"/>
          <a:ext cx="1253218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18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092B9F4-E692-FBAC-96CC-0E9961957F28}"/>
              </a:ext>
            </a:extLst>
          </p:cNvPr>
          <p:cNvSpPr txBox="1"/>
          <p:nvPr/>
        </p:nvSpPr>
        <p:spPr>
          <a:xfrm>
            <a:off x="480292" y="1849431"/>
            <a:ext cx="35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commands, two pipe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A6DCDEE-B5EC-1EDB-D08F-CEA0C8C8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32" y="4946074"/>
            <a:ext cx="3045074" cy="3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66493F86-1C84-399F-4F9E-B6236D08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2172"/>
              </p:ext>
            </p:extLst>
          </p:nvPr>
        </p:nvGraphicFramePr>
        <p:xfrm>
          <a:off x="5456754" y="4070792"/>
          <a:ext cx="1396272" cy="22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2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09183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8913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A383D0-CB64-2E32-031E-47A9504D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18041"/>
              </p:ext>
            </p:extLst>
          </p:nvPr>
        </p:nvGraphicFramePr>
        <p:xfrm>
          <a:off x="10631057" y="4304756"/>
          <a:ext cx="139627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7EBED2-B614-FB33-7DC9-37DD3C988945}"/>
              </a:ext>
            </a:extLst>
          </p:cNvPr>
          <p:cNvSpPr txBox="1"/>
          <p:nvPr/>
        </p:nvSpPr>
        <p:spPr>
          <a:xfrm>
            <a:off x="514939" y="4021664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One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CD88-19EC-73E1-BF27-59A6232BE882}"/>
              </a:ext>
            </a:extLst>
          </p:cNvPr>
          <p:cNvSpPr txBox="1"/>
          <p:nvPr/>
        </p:nvSpPr>
        <p:spPr>
          <a:xfrm>
            <a:off x="5456753" y="3668756"/>
            <a:ext cx="13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Two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5A5C5-D15F-66FC-527B-511F94BE8D26}"/>
              </a:ext>
            </a:extLst>
          </p:cNvPr>
          <p:cNvSpPr txBox="1"/>
          <p:nvPr/>
        </p:nvSpPr>
        <p:spPr>
          <a:xfrm>
            <a:off x="10666431" y="3886126"/>
            <a:ext cx="12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Three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D349BA9-34DD-881F-FFF1-FCBACFBE348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91539" y="5191507"/>
            <a:ext cx="311936" cy="3044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F71FD87-132B-5C53-D9FC-9CF909DB7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1095" y="4618783"/>
            <a:ext cx="667856" cy="4634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7D0EEE2-19BC-C6A1-D5F9-493BBC4088C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53026" y="4850513"/>
            <a:ext cx="408206" cy="254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9308CD27-175B-2986-5354-45199610E7C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306306" y="4719785"/>
            <a:ext cx="324751" cy="385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7">
            <a:extLst>
              <a:ext uri="{FF2B5EF4-FFF2-40B4-BE49-F238E27FC236}">
                <a16:creationId xmlns:a16="http://schemas.microsoft.com/office/drawing/2014/main" id="{2AFE6B85-232D-559B-8CBD-1B50D33F4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26617"/>
              </p:ext>
            </p:extLst>
          </p:nvPr>
        </p:nvGraphicFramePr>
        <p:xfrm>
          <a:off x="5456754" y="1124626"/>
          <a:ext cx="1396272" cy="22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2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09183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89132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E7CC0AFF-EA52-D73B-0A69-E38CD462AA36}"/>
              </a:ext>
            </a:extLst>
          </p:cNvPr>
          <p:cNvSpPr txBox="1"/>
          <p:nvPr/>
        </p:nvSpPr>
        <p:spPr>
          <a:xfrm>
            <a:off x="5428325" y="836139"/>
            <a:ext cx="13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84ADE1-9686-28F6-1FE2-DD2FD4CCC2A7}"/>
              </a:ext>
            </a:extLst>
          </p:cNvPr>
          <p:cNvSpPr txBox="1"/>
          <p:nvPr/>
        </p:nvSpPr>
        <p:spPr>
          <a:xfrm>
            <a:off x="2427231" y="343642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4E58E19-B56B-DF7A-0707-6B44CB0A17E1}"/>
              </a:ext>
            </a:extLst>
          </p:cNvPr>
          <p:cNvCxnSpPr>
            <a:cxnSpLocks/>
          </p:cNvCxnSpPr>
          <p:nvPr/>
        </p:nvCxnSpPr>
        <p:spPr>
          <a:xfrm flipH="1">
            <a:off x="1768157" y="2987588"/>
            <a:ext cx="3376661" cy="126787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1800FD8-0C10-2F26-86BE-F1861A5461BC}"/>
              </a:ext>
            </a:extLst>
          </p:cNvPr>
          <p:cNvSpPr txBox="1"/>
          <p:nvPr/>
        </p:nvSpPr>
        <p:spPr>
          <a:xfrm>
            <a:off x="8494302" y="3339350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75CF4-0B38-F6AE-6948-0753D1C10F74}"/>
              </a:ext>
            </a:extLst>
          </p:cNvPr>
          <p:cNvCxnSpPr>
            <a:cxnSpLocks/>
          </p:cNvCxnSpPr>
          <p:nvPr/>
        </p:nvCxnSpPr>
        <p:spPr>
          <a:xfrm>
            <a:off x="7023551" y="2987588"/>
            <a:ext cx="3496667" cy="118725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FD812F3-FA3A-3FC9-879C-D757AC6FEA3C}"/>
              </a:ext>
            </a:extLst>
          </p:cNvPr>
          <p:cNvSpPr txBox="1"/>
          <p:nvPr/>
        </p:nvSpPr>
        <p:spPr>
          <a:xfrm>
            <a:off x="6066179" y="3332739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12C6A5-07E0-1B26-407B-CEDA7D196982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6154889" y="3366054"/>
            <a:ext cx="1" cy="302702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4245</Words>
  <Application>Microsoft Office PowerPoint</Application>
  <PresentationFormat>Widescreen</PresentationFormat>
  <Paragraphs>572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 (Body)</vt:lpstr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CSE</cp:lastModifiedBy>
  <cp:revision>38</cp:revision>
  <dcterms:created xsi:type="dcterms:W3CDTF">2023-01-06T06:17:44Z</dcterms:created>
  <dcterms:modified xsi:type="dcterms:W3CDTF">2023-02-15T13:55:43Z</dcterms:modified>
</cp:coreProperties>
</file>