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13" r:id="rId2"/>
    <p:sldId id="624" r:id="rId3"/>
    <p:sldId id="635" r:id="rId4"/>
    <p:sldId id="625" r:id="rId5"/>
    <p:sldId id="636" r:id="rId6"/>
    <p:sldId id="637" r:id="rId7"/>
    <p:sldId id="638" r:id="rId8"/>
    <p:sldId id="639" r:id="rId9"/>
    <p:sldId id="640" r:id="rId10"/>
    <p:sldId id="642" r:id="rId11"/>
    <p:sldId id="643" r:id="rId12"/>
    <p:sldId id="644" r:id="rId13"/>
    <p:sldId id="645" r:id="rId14"/>
    <p:sldId id="6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C02F3-F859-45DD-AAFE-728E40A194AB}" v="121" dt="2024-09-23T09:58: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ianqiang" userId="cff57bb5-6b3d-420f-8247-78e7019450b8" providerId="ADAL" clId="{D02C02F3-F859-45DD-AAFE-728E40A194AB}"/>
    <pc:docChg chg="undo redo custSel addSld delSld modSld sldOrd">
      <pc:chgData name="LI, Jianqiang" userId="cff57bb5-6b3d-420f-8247-78e7019450b8" providerId="ADAL" clId="{D02C02F3-F859-45DD-AAFE-728E40A194AB}" dt="2024-09-23T10:00:04.153" v="2261" actId="14100"/>
      <pc:docMkLst>
        <pc:docMk/>
      </pc:docMkLst>
      <pc:sldChg chg="modSp mod">
        <pc:chgData name="LI, Jianqiang" userId="cff57bb5-6b3d-420f-8247-78e7019450b8" providerId="ADAL" clId="{D02C02F3-F859-45DD-AAFE-728E40A194AB}" dt="2024-09-23T07:27:31.860" v="230" actId="20577"/>
        <pc:sldMkLst>
          <pc:docMk/>
          <pc:sldMk cId="2808513160" sldId="613"/>
        </pc:sldMkLst>
        <pc:spChg chg="mod">
          <ac:chgData name="LI, Jianqiang" userId="cff57bb5-6b3d-420f-8247-78e7019450b8" providerId="ADAL" clId="{D02C02F3-F859-45DD-AAFE-728E40A194AB}" dt="2024-09-23T05:57:30.223" v="37" actId="20577"/>
          <ac:spMkLst>
            <pc:docMk/>
            <pc:sldMk cId="2808513160" sldId="613"/>
            <ac:spMk id="3" creationId="{F8C13C63-B26A-4A9C-A1CA-724346AB2906}"/>
          </ac:spMkLst>
        </pc:spChg>
        <pc:spChg chg="mod">
          <ac:chgData name="LI, Jianqiang" userId="cff57bb5-6b3d-420f-8247-78e7019450b8" providerId="ADAL" clId="{D02C02F3-F859-45DD-AAFE-728E40A194AB}" dt="2024-09-23T07:27:31.860" v="230" actId="20577"/>
          <ac:spMkLst>
            <pc:docMk/>
            <pc:sldMk cId="2808513160" sldId="613"/>
            <ac:spMk id="7" creationId="{8D32768C-F15F-6E75-41D1-9F14D317D991}"/>
          </ac:spMkLst>
        </pc:spChg>
      </pc:sldChg>
      <pc:sldChg chg="modSp mod ord">
        <pc:chgData name="LI, Jianqiang" userId="cff57bb5-6b3d-420f-8247-78e7019450b8" providerId="ADAL" clId="{D02C02F3-F859-45DD-AAFE-728E40A194AB}" dt="2024-09-23T08:23:28.752" v="1002" actId="20577"/>
        <pc:sldMkLst>
          <pc:docMk/>
          <pc:sldMk cId="4196136796" sldId="624"/>
        </pc:sldMkLst>
        <pc:spChg chg="mod">
          <ac:chgData name="LI, Jianqiang" userId="cff57bb5-6b3d-420f-8247-78e7019450b8" providerId="ADAL" clId="{D02C02F3-F859-45DD-AAFE-728E40A194AB}" dt="2024-09-23T08:23:28.752" v="1002" actId="20577"/>
          <ac:spMkLst>
            <pc:docMk/>
            <pc:sldMk cId="4196136796" sldId="624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7:47:14.655" v="510" actId="255"/>
          <ac:spMkLst>
            <pc:docMk/>
            <pc:sldMk cId="4196136796" sldId="624"/>
            <ac:spMk id="3" creationId="{36A5FFEE-E22C-7E2F-1F3B-D8658E79FF2E}"/>
          </ac:spMkLst>
        </pc:spChg>
        <pc:spChg chg="mod">
          <ac:chgData name="LI, Jianqiang" userId="cff57bb5-6b3d-420f-8247-78e7019450b8" providerId="ADAL" clId="{D02C02F3-F859-45DD-AAFE-728E40A194AB}" dt="2024-09-23T07:22:51.863" v="127" actId="20577"/>
          <ac:spMkLst>
            <pc:docMk/>
            <pc:sldMk cId="4196136796" sldId="624"/>
            <ac:spMk id="6" creationId="{059666F3-2E33-F336-CBC8-9499F9D78784}"/>
          </ac:spMkLst>
        </pc:spChg>
      </pc:sldChg>
      <pc:sldChg chg="addSp delSp modSp mod ord">
        <pc:chgData name="LI, Jianqiang" userId="cff57bb5-6b3d-420f-8247-78e7019450b8" providerId="ADAL" clId="{D02C02F3-F859-45DD-AAFE-728E40A194AB}" dt="2024-09-23T08:04:24.296" v="764" actId="20577"/>
        <pc:sldMkLst>
          <pc:docMk/>
          <pc:sldMk cId="1164986566" sldId="625"/>
        </pc:sldMkLst>
        <pc:spChg chg="mod">
          <ac:chgData name="LI, Jianqiang" userId="cff57bb5-6b3d-420f-8247-78e7019450b8" providerId="ADAL" clId="{D02C02F3-F859-45DD-AAFE-728E40A194AB}" dt="2024-09-23T07:49:30.840" v="524" actId="20577"/>
          <ac:spMkLst>
            <pc:docMk/>
            <pc:sldMk cId="1164986566" sldId="625"/>
            <ac:spMk id="2" creationId="{62715A2E-656D-EC5D-FDE7-230488526EFC}"/>
          </ac:spMkLst>
        </pc:spChg>
        <pc:spChg chg="del">
          <ac:chgData name="LI, Jianqiang" userId="cff57bb5-6b3d-420f-8247-78e7019450b8" providerId="ADAL" clId="{D02C02F3-F859-45DD-AAFE-728E40A194AB}" dt="2024-09-23T07:49:39.559" v="525" actId="478"/>
          <ac:spMkLst>
            <pc:docMk/>
            <pc:sldMk cId="1164986566" sldId="625"/>
            <ac:spMk id="3" creationId="{36A5FFEE-E22C-7E2F-1F3B-D8658E79FF2E}"/>
          </ac:spMkLst>
        </pc:spChg>
        <pc:spChg chg="del">
          <ac:chgData name="LI, Jianqiang" userId="cff57bb5-6b3d-420f-8247-78e7019450b8" providerId="ADAL" clId="{D02C02F3-F859-45DD-AAFE-728E40A194AB}" dt="2024-09-23T07:49:40.866" v="526" actId="478"/>
          <ac:spMkLst>
            <pc:docMk/>
            <pc:sldMk cId="1164986566" sldId="625"/>
            <ac:spMk id="5" creationId="{3E00218D-7891-8ADE-ECC3-225D3F01C25D}"/>
          </ac:spMkLst>
        </pc:spChg>
        <pc:spChg chg="add del mod">
          <ac:chgData name="LI, Jianqiang" userId="cff57bb5-6b3d-420f-8247-78e7019450b8" providerId="ADAL" clId="{D02C02F3-F859-45DD-AAFE-728E40A194AB}" dt="2024-09-23T07:49:25.891" v="521" actId="478"/>
          <ac:spMkLst>
            <pc:docMk/>
            <pc:sldMk cId="1164986566" sldId="625"/>
            <ac:spMk id="6" creationId="{D1DF5E6E-9016-EA19-8488-53A5A36A4F47}"/>
          </ac:spMkLst>
        </pc:spChg>
        <pc:spChg chg="add mod">
          <ac:chgData name="LI, Jianqiang" userId="cff57bb5-6b3d-420f-8247-78e7019450b8" providerId="ADAL" clId="{D02C02F3-F859-45DD-AAFE-728E40A194AB}" dt="2024-09-23T07:50:57.644" v="553" actId="14100"/>
          <ac:spMkLst>
            <pc:docMk/>
            <pc:sldMk cId="1164986566" sldId="625"/>
            <ac:spMk id="8" creationId="{1D68554F-5AF8-7E1E-17A3-DE6F9E0E8871}"/>
          </ac:spMkLst>
        </pc:spChg>
        <pc:spChg chg="del">
          <ac:chgData name="LI, Jianqiang" userId="cff57bb5-6b3d-420f-8247-78e7019450b8" providerId="ADAL" clId="{D02C02F3-F859-45DD-AAFE-728E40A194AB}" dt="2024-09-23T07:31:20.056" v="271" actId="478"/>
          <ac:spMkLst>
            <pc:docMk/>
            <pc:sldMk cId="1164986566" sldId="625"/>
            <ac:spMk id="9" creationId="{B0628813-FD25-B04C-BF5B-4CD5267A682C}"/>
          </ac:spMkLst>
        </pc:spChg>
        <pc:spChg chg="add del">
          <ac:chgData name="LI, Jianqiang" userId="cff57bb5-6b3d-420f-8247-78e7019450b8" providerId="ADAL" clId="{D02C02F3-F859-45DD-AAFE-728E40A194AB}" dt="2024-09-23T07:51:05.581" v="561" actId="22"/>
          <ac:spMkLst>
            <pc:docMk/>
            <pc:sldMk cId="1164986566" sldId="625"/>
            <ac:spMk id="11" creationId="{80FE7ED0-9A5F-7891-13AC-270F172F4AEE}"/>
          </ac:spMkLst>
        </pc:spChg>
        <pc:spChg chg="add mod">
          <ac:chgData name="LI, Jianqiang" userId="cff57bb5-6b3d-420f-8247-78e7019450b8" providerId="ADAL" clId="{D02C02F3-F859-45DD-AAFE-728E40A194AB}" dt="2024-09-23T07:57:08.595" v="629" actId="1076"/>
          <ac:spMkLst>
            <pc:docMk/>
            <pc:sldMk cId="1164986566" sldId="625"/>
            <ac:spMk id="13" creationId="{ED25030F-4FDC-B91B-5C28-8CD4A7CDFC47}"/>
          </ac:spMkLst>
        </pc:spChg>
        <pc:spChg chg="add del">
          <ac:chgData name="LI, Jianqiang" userId="cff57bb5-6b3d-420f-8247-78e7019450b8" providerId="ADAL" clId="{D02C02F3-F859-45DD-AAFE-728E40A194AB}" dt="2024-09-23T07:52:05.147" v="565" actId="22"/>
          <ac:spMkLst>
            <pc:docMk/>
            <pc:sldMk cId="1164986566" sldId="625"/>
            <ac:spMk id="15" creationId="{45137CBC-8631-2E21-C859-3B82C8D2A0E7}"/>
          </ac:spMkLst>
        </pc:spChg>
        <pc:spChg chg="add mod">
          <ac:chgData name="LI, Jianqiang" userId="cff57bb5-6b3d-420f-8247-78e7019450b8" providerId="ADAL" clId="{D02C02F3-F859-45DD-AAFE-728E40A194AB}" dt="2024-09-23T07:57:11.811" v="630" actId="1076"/>
          <ac:spMkLst>
            <pc:docMk/>
            <pc:sldMk cId="1164986566" sldId="625"/>
            <ac:spMk id="17" creationId="{6581B964-F4DA-382E-A5CC-2C7FCE505809}"/>
          </ac:spMkLst>
        </pc:spChg>
        <pc:spChg chg="add mod">
          <ac:chgData name="LI, Jianqiang" userId="cff57bb5-6b3d-420f-8247-78e7019450b8" providerId="ADAL" clId="{D02C02F3-F859-45DD-AAFE-728E40A194AB}" dt="2024-09-23T08:04:24.296" v="764" actId="20577"/>
          <ac:spMkLst>
            <pc:docMk/>
            <pc:sldMk cId="1164986566" sldId="625"/>
            <ac:spMk id="18" creationId="{A18B1B3D-31B5-29E2-CF84-EA37A5C3394F}"/>
          </ac:spMkLst>
        </pc:spChg>
        <pc:spChg chg="add mod">
          <ac:chgData name="LI, Jianqiang" userId="cff57bb5-6b3d-420f-8247-78e7019450b8" providerId="ADAL" clId="{D02C02F3-F859-45DD-AAFE-728E40A194AB}" dt="2024-09-23T07:57:16.193" v="632" actId="1076"/>
          <ac:spMkLst>
            <pc:docMk/>
            <pc:sldMk cId="1164986566" sldId="625"/>
            <ac:spMk id="19" creationId="{5CABB9FE-E2BB-4A06-2289-2E62E1541A6C}"/>
          </ac:spMkLst>
        </pc:spChg>
        <pc:spChg chg="add mod">
          <ac:chgData name="LI, Jianqiang" userId="cff57bb5-6b3d-420f-8247-78e7019450b8" providerId="ADAL" clId="{D02C02F3-F859-45DD-AAFE-728E40A194AB}" dt="2024-09-23T07:57:26.016" v="633" actId="1076"/>
          <ac:spMkLst>
            <pc:docMk/>
            <pc:sldMk cId="1164986566" sldId="625"/>
            <ac:spMk id="20" creationId="{3169D8BD-A06F-D6F6-ABD3-B05ED15363F3}"/>
          </ac:spMkLst>
        </pc:spChg>
      </pc:sldChg>
      <pc:sldChg chg="del">
        <pc:chgData name="LI, Jianqiang" userId="cff57bb5-6b3d-420f-8247-78e7019450b8" providerId="ADAL" clId="{D02C02F3-F859-45DD-AAFE-728E40A194AB}" dt="2024-09-23T09:51:07.828" v="2156" actId="47"/>
        <pc:sldMkLst>
          <pc:docMk/>
          <pc:sldMk cId="872323142" sldId="626"/>
        </pc:sldMkLst>
      </pc:sldChg>
      <pc:sldChg chg="del">
        <pc:chgData name="LI, Jianqiang" userId="cff57bb5-6b3d-420f-8247-78e7019450b8" providerId="ADAL" clId="{D02C02F3-F859-45DD-AAFE-728E40A194AB}" dt="2024-09-23T09:51:08.766" v="2157" actId="47"/>
        <pc:sldMkLst>
          <pc:docMk/>
          <pc:sldMk cId="639972675" sldId="627"/>
        </pc:sldMkLst>
      </pc:sldChg>
      <pc:sldChg chg="del">
        <pc:chgData name="LI, Jianqiang" userId="cff57bb5-6b3d-420f-8247-78e7019450b8" providerId="ADAL" clId="{D02C02F3-F859-45DD-AAFE-728E40A194AB}" dt="2024-09-23T09:51:09.206" v="2158" actId="47"/>
        <pc:sldMkLst>
          <pc:docMk/>
          <pc:sldMk cId="459843695" sldId="628"/>
        </pc:sldMkLst>
      </pc:sldChg>
      <pc:sldChg chg="del">
        <pc:chgData name="LI, Jianqiang" userId="cff57bb5-6b3d-420f-8247-78e7019450b8" providerId="ADAL" clId="{D02C02F3-F859-45DD-AAFE-728E40A194AB}" dt="2024-09-23T09:51:10.069" v="2159" actId="47"/>
        <pc:sldMkLst>
          <pc:docMk/>
          <pc:sldMk cId="1549557668" sldId="629"/>
        </pc:sldMkLst>
      </pc:sldChg>
      <pc:sldChg chg="del">
        <pc:chgData name="LI, Jianqiang" userId="cff57bb5-6b3d-420f-8247-78e7019450b8" providerId="ADAL" clId="{D02C02F3-F859-45DD-AAFE-728E40A194AB}" dt="2024-09-23T09:51:10.717" v="2160" actId="47"/>
        <pc:sldMkLst>
          <pc:docMk/>
          <pc:sldMk cId="1678960089" sldId="630"/>
        </pc:sldMkLst>
      </pc:sldChg>
      <pc:sldChg chg="del">
        <pc:chgData name="LI, Jianqiang" userId="cff57bb5-6b3d-420f-8247-78e7019450b8" providerId="ADAL" clId="{D02C02F3-F859-45DD-AAFE-728E40A194AB}" dt="2024-09-23T09:51:11.343" v="2161" actId="47"/>
        <pc:sldMkLst>
          <pc:docMk/>
          <pc:sldMk cId="3689855301" sldId="631"/>
        </pc:sldMkLst>
      </pc:sldChg>
      <pc:sldChg chg="del">
        <pc:chgData name="LI, Jianqiang" userId="cff57bb5-6b3d-420f-8247-78e7019450b8" providerId="ADAL" clId="{D02C02F3-F859-45DD-AAFE-728E40A194AB}" dt="2024-09-23T09:51:11.987" v="2162" actId="47"/>
        <pc:sldMkLst>
          <pc:docMk/>
          <pc:sldMk cId="2473184728" sldId="632"/>
        </pc:sldMkLst>
      </pc:sldChg>
      <pc:sldChg chg="del">
        <pc:chgData name="LI, Jianqiang" userId="cff57bb5-6b3d-420f-8247-78e7019450b8" providerId="ADAL" clId="{D02C02F3-F859-45DD-AAFE-728E40A194AB}" dt="2024-09-23T09:51:12.682" v="2163" actId="47"/>
        <pc:sldMkLst>
          <pc:docMk/>
          <pc:sldMk cId="3829237767" sldId="633"/>
        </pc:sldMkLst>
      </pc:sldChg>
      <pc:sldChg chg="ord">
        <pc:chgData name="LI, Jianqiang" userId="cff57bb5-6b3d-420f-8247-78e7019450b8" providerId="ADAL" clId="{D02C02F3-F859-45DD-AAFE-728E40A194AB}" dt="2024-09-23T05:56:34.352" v="1"/>
        <pc:sldMkLst>
          <pc:docMk/>
          <pc:sldMk cId="1187496923" sldId="634"/>
        </pc:sldMkLst>
      </pc:sldChg>
      <pc:sldChg chg="addSp delSp modSp add mod">
        <pc:chgData name="LI, Jianqiang" userId="cff57bb5-6b3d-420f-8247-78e7019450b8" providerId="ADAL" clId="{D02C02F3-F859-45DD-AAFE-728E40A194AB}" dt="2024-09-23T07:45:32.374" v="500"/>
        <pc:sldMkLst>
          <pc:docMk/>
          <pc:sldMk cId="2856971437" sldId="635"/>
        </pc:sldMkLst>
        <pc:spChg chg="mod">
          <ac:chgData name="LI, Jianqiang" userId="cff57bb5-6b3d-420f-8247-78e7019450b8" providerId="ADAL" clId="{D02C02F3-F859-45DD-AAFE-728E40A194AB}" dt="2024-09-23T07:34:35.162" v="300" actId="20577"/>
          <ac:spMkLst>
            <pc:docMk/>
            <pc:sldMk cId="2856971437" sldId="635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7:43:10.805" v="470" actId="14100"/>
          <ac:spMkLst>
            <pc:docMk/>
            <pc:sldMk cId="2856971437" sldId="635"/>
            <ac:spMk id="3" creationId="{36A5FFEE-E22C-7E2F-1F3B-D8658E79FF2E}"/>
          </ac:spMkLst>
        </pc:spChg>
        <pc:spChg chg="add del mod">
          <ac:chgData name="LI, Jianqiang" userId="cff57bb5-6b3d-420f-8247-78e7019450b8" providerId="ADAL" clId="{D02C02F3-F859-45DD-AAFE-728E40A194AB}" dt="2024-09-23T07:35:53.835" v="316" actId="478"/>
          <ac:spMkLst>
            <pc:docMk/>
            <pc:sldMk cId="2856971437" sldId="635"/>
            <ac:spMk id="6" creationId="{BF39DD23-D88C-99D3-7E8B-4113C68D9876}"/>
          </ac:spMkLst>
        </pc:spChg>
        <pc:spChg chg="del">
          <ac:chgData name="LI, Jianqiang" userId="cff57bb5-6b3d-420f-8247-78e7019450b8" providerId="ADAL" clId="{D02C02F3-F859-45DD-AAFE-728E40A194AB}" dt="2024-09-23T07:35:05.561" v="305" actId="478"/>
          <ac:spMkLst>
            <pc:docMk/>
            <pc:sldMk cId="2856971437" sldId="635"/>
            <ac:spMk id="9" creationId="{13579561-D94C-52FD-3CA2-9B08EB6AB407}"/>
          </ac:spMkLst>
        </pc:spChg>
        <pc:spChg chg="del">
          <ac:chgData name="LI, Jianqiang" userId="cff57bb5-6b3d-420f-8247-78e7019450b8" providerId="ADAL" clId="{D02C02F3-F859-45DD-AAFE-728E40A194AB}" dt="2024-09-23T07:35:06.193" v="306" actId="478"/>
          <ac:spMkLst>
            <pc:docMk/>
            <pc:sldMk cId="2856971437" sldId="635"/>
            <ac:spMk id="11" creationId="{96D5BBEA-995B-54E3-BB5A-11985889A7F9}"/>
          </ac:spMkLst>
        </pc:spChg>
        <pc:spChg chg="del">
          <ac:chgData name="LI, Jianqiang" userId="cff57bb5-6b3d-420f-8247-78e7019450b8" providerId="ADAL" clId="{D02C02F3-F859-45DD-AAFE-728E40A194AB}" dt="2024-09-23T07:35:06.779" v="307" actId="478"/>
          <ac:spMkLst>
            <pc:docMk/>
            <pc:sldMk cId="2856971437" sldId="635"/>
            <ac:spMk id="12" creationId="{695D7984-2E4C-5348-921D-2E7247C46606}"/>
          </ac:spMkLst>
        </pc:spChg>
        <pc:spChg chg="del">
          <ac:chgData name="LI, Jianqiang" userId="cff57bb5-6b3d-420f-8247-78e7019450b8" providerId="ADAL" clId="{D02C02F3-F859-45DD-AAFE-728E40A194AB}" dt="2024-09-23T07:35:09.908" v="309" actId="478"/>
          <ac:spMkLst>
            <pc:docMk/>
            <pc:sldMk cId="2856971437" sldId="635"/>
            <ac:spMk id="13" creationId="{ECC7D8A4-A3FB-1FE9-A04E-2E963DD0E521}"/>
          </ac:spMkLst>
        </pc:spChg>
        <pc:spChg chg="del">
          <ac:chgData name="LI, Jianqiang" userId="cff57bb5-6b3d-420f-8247-78e7019450b8" providerId="ADAL" clId="{D02C02F3-F859-45DD-AAFE-728E40A194AB}" dt="2024-09-23T07:35:04.923" v="304" actId="478"/>
          <ac:spMkLst>
            <pc:docMk/>
            <pc:sldMk cId="2856971437" sldId="635"/>
            <ac:spMk id="14" creationId="{81953AD4-E88C-8016-30EC-6A979ECB2A23}"/>
          </ac:spMkLst>
        </pc:spChg>
        <pc:spChg chg="del">
          <ac:chgData name="LI, Jianqiang" userId="cff57bb5-6b3d-420f-8247-78e7019450b8" providerId="ADAL" clId="{D02C02F3-F859-45DD-AAFE-728E40A194AB}" dt="2024-09-23T07:35:08.106" v="308" actId="478"/>
          <ac:spMkLst>
            <pc:docMk/>
            <pc:sldMk cId="2856971437" sldId="635"/>
            <ac:spMk id="15" creationId="{0482A7BF-1EE2-3E17-AAEA-82FF89DECB9A}"/>
          </ac:spMkLst>
        </pc:spChg>
        <pc:spChg chg="add mod">
          <ac:chgData name="LI, Jianqiang" userId="cff57bb5-6b3d-420f-8247-78e7019450b8" providerId="ADAL" clId="{D02C02F3-F859-45DD-AAFE-728E40A194AB}" dt="2024-09-23T07:44:50.841" v="491" actId="14100"/>
          <ac:spMkLst>
            <pc:docMk/>
            <pc:sldMk cId="2856971437" sldId="635"/>
            <ac:spMk id="18" creationId="{000E6A9C-20C9-7CC9-CBF6-89EE2B4A6609}"/>
          </ac:spMkLst>
        </pc:spChg>
        <pc:spChg chg="add del">
          <ac:chgData name="LI, Jianqiang" userId="cff57bb5-6b3d-420f-8247-78e7019450b8" providerId="ADAL" clId="{D02C02F3-F859-45DD-AAFE-728E40A194AB}" dt="2024-09-23T07:44:29.487" v="485" actId="22"/>
          <ac:spMkLst>
            <pc:docMk/>
            <pc:sldMk cId="2856971437" sldId="635"/>
            <ac:spMk id="20" creationId="{2B20CF63-DA29-0978-2D6A-8202379CAD28}"/>
          </ac:spMkLst>
        </pc:spChg>
        <pc:spChg chg="add mod">
          <ac:chgData name="LI, Jianqiang" userId="cff57bb5-6b3d-420f-8247-78e7019450b8" providerId="ADAL" clId="{D02C02F3-F859-45DD-AAFE-728E40A194AB}" dt="2024-09-23T07:45:32.374" v="500"/>
          <ac:spMkLst>
            <pc:docMk/>
            <pc:sldMk cId="2856971437" sldId="635"/>
            <ac:spMk id="22" creationId="{5DCBAE54-B59D-659D-C2B5-B734C662961B}"/>
          </ac:spMkLst>
        </pc:spChg>
        <pc:picChg chg="del">
          <ac:chgData name="LI, Jianqiang" userId="cff57bb5-6b3d-420f-8247-78e7019450b8" providerId="ADAL" clId="{D02C02F3-F859-45DD-AAFE-728E40A194AB}" dt="2024-09-23T07:35:02.898" v="301" actId="478"/>
          <ac:picMkLst>
            <pc:docMk/>
            <pc:sldMk cId="2856971437" sldId="635"/>
            <ac:picMk id="5" creationId="{5DFE1F7E-F87E-A9D7-392B-C5EBA5859939}"/>
          </ac:picMkLst>
        </pc:picChg>
        <pc:picChg chg="del">
          <ac:chgData name="LI, Jianqiang" userId="cff57bb5-6b3d-420f-8247-78e7019450b8" providerId="ADAL" clId="{D02C02F3-F859-45DD-AAFE-728E40A194AB}" dt="2024-09-23T07:35:03.553" v="302" actId="478"/>
          <ac:picMkLst>
            <pc:docMk/>
            <pc:sldMk cId="2856971437" sldId="635"/>
            <ac:picMk id="8" creationId="{41AB48B6-53EC-305A-2AF0-8416D97E323E}"/>
          </ac:picMkLst>
        </pc:picChg>
        <pc:picChg chg="del">
          <ac:chgData name="LI, Jianqiang" userId="cff57bb5-6b3d-420f-8247-78e7019450b8" providerId="ADAL" clId="{D02C02F3-F859-45DD-AAFE-728E40A194AB}" dt="2024-09-23T07:35:04.170" v="303" actId="478"/>
          <ac:picMkLst>
            <pc:docMk/>
            <pc:sldMk cId="2856971437" sldId="635"/>
            <ac:picMk id="10" creationId="{0718A79C-1CA9-76CB-FC0E-A87CFC8D77F9}"/>
          </ac:picMkLst>
        </pc:picChg>
        <pc:picChg chg="add del mod">
          <ac:chgData name="LI, Jianqiang" userId="cff57bb5-6b3d-420f-8247-78e7019450b8" providerId="ADAL" clId="{D02C02F3-F859-45DD-AAFE-728E40A194AB}" dt="2024-09-23T07:40:00.021" v="355" actId="478"/>
          <ac:picMkLst>
            <pc:docMk/>
            <pc:sldMk cId="2856971437" sldId="635"/>
            <ac:picMk id="16" creationId="{68A137D5-75B3-7ED6-E4AF-8FC8C98AA8D4}"/>
          </ac:picMkLst>
        </pc:picChg>
      </pc:sldChg>
      <pc:sldChg chg="add del">
        <pc:chgData name="LI, Jianqiang" userId="cff57bb5-6b3d-420f-8247-78e7019450b8" providerId="ADAL" clId="{D02C02F3-F859-45DD-AAFE-728E40A194AB}" dt="2024-09-23T07:57:36.023" v="634" actId="47"/>
        <pc:sldMkLst>
          <pc:docMk/>
          <pc:sldMk cId="1979414732" sldId="636"/>
        </pc:sldMkLst>
      </pc:sldChg>
      <pc:sldChg chg="addSp modSp add mod">
        <pc:chgData name="LI, Jianqiang" userId="cff57bb5-6b3d-420f-8247-78e7019450b8" providerId="ADAL" clId="{D02C02F3-F859-45DD-AAFE-728E40A194AB}" dt="2024-09-23T08:09:15.437" v="816" actId="255"/>
        <pc:sldMkLst>
          <pc:docMk/>
          <pc:sldMk cId="2876691948" sldId="636"/>
        </pc:sldMkLst>
        <pc:spChg chg="mod">
          <ac:chgData name="LI, Jianqiang" userId="cff57bb5-6b3d-420f-8247-78e7019450b8" providerId="ADAL" clId="{D02C02F3-F859-45DD-AAFE-728E40A194AB}" dt="2024-09-23T07:57:58.933" v="641" actId="20577"/>
          <ac:spMkLst>
            <pc:docMk/>
            <pc:sldMk cId="2876691948" sldId="636"/>
            <ac:spMk id="2" creationId="{62715A2E-656D-EC5D-FDE7-230488526EFC}"/>
          </ac:spMkLst>
        </pc:spChg>
        <pc:spChg chg="add">
          <ac:chgData name="LI, Jianqiang" userId="cff57bb5-6b3d-420f-8247-78e7019450b8" providerId="ADAL" clId="{D02C02F3-F859-45DD-AAFE-728E40A194AB}" dt="2024-09-23T07:59:33.875" v="651"/>
          <ac:spMkLst>
            <pc:docMk/>
            <pc:sldMk cId="2876691948" sldId="636"/>
            <ac:spMk id="3" creationId="{D5ED0A6C-9F30-E39B-355A-44D6B68813B5}"/>
          </ac:spMkLst>
        </pc:spChg>
        <pc:spChg chg="mod">
          <ac:chgData name="LI, Jianqiang" userId="cff57bb5-6b3d-420f-8247-78e7019450b8" providerId="ADAL" clId="{D02C02F3-F859-45DD-AAFE-728E40A194AB}" dt="2024-09-23T07:58:23.379" v="646" actId="20577"/>
          <ac:spMkLst>
            <pc:docMk/>
            <pc:sldMk cId="2876691948" sldId="636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7:59:10.537" v="650" actId="5793"/>
          <ac:spMkLst>
            <pc:docMk/>
            <pc:sldMk cId="2876691948" sldId="636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09:15.437" v="816" actId="255"/>
          <ac:spMkLst>
            <pc:docMk/>
            <pc:sldMk cId="2876691948" sldId="636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00:07.953" v="656" actId="1076"/>
          <ac:spMkLst>
            <pc:docMk/>
            <pc:sldMk cId="2876691948" sldId="636"/>
            <ac:spMk id="19" creationId="{5CABB9FE-E2BB-4A06-2289-2E62E1541A6C}"/>
          </ac:spMkLst>
        </pc:spChg>
        <pc:spChg chg="mod">
          <ac:chgData name="LI, Jianqiang" userId="cff57bb5-6b3d-420f-8247-78e7019450b8" providerId="ADAL" clId="{D02C02F3-F859-45DD-AAFE-728E40A194AB}" dt="2024-09-23T08:06:13.706" v="798" actId="5793"/>
          <ac:spMkLst>
            <pc:docMk/>
            <pc:sldMk cId="2876691948" sldId="636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13:26.096" v="914" actId="1076"/>
        <pc:sldMkLst>
          <pc:docMk/>
          <pc:sldMk cId="2520553328" sldId="637"/>
        </pc:sldMkLst>
        <pc:spChg chg="mod">
          <ac:chgData name="LI, Jianqiang" userId="cff57bb5-6b3d-420f-8247-78e7019450b8" providerId="ADAL" clId="{D02C02F3-F859-45DD-AAFE-728E40A194AB}" dt="2024-09-23T08:06:47.552" v="809" actId="20577"/>
          <ac:spMkLst>
            <pc:docMk/>
            <pc:sldMk cId="2520553328" sldId="637"/>
            <ac:spMk id="2" creationId="{62715A2E-656D-EC5D-FDE7-230488526EFC}"/>
          </ac:spMkLst>
        </pc:spChg>
        <pc:spChg chg="add">
          <ac:chgData name="LI, Jianqiang" userId="cff57bb5-6b3d-420f-8247-78e7019450b8" providerId="ADAL" clId="{D02C02F3-F859-45DD-AAFE-728E40A194AB}" dt="2024-09-23T08:10:13.794" v="821"/>
          <ac:spMkLst>
            <pc:docMk/>
            <pc:sldMk cId="2520553328" sldId="637"/>
            <ac:spMk id="3" creationId="{60B6852E-AE06-DB75-5B1F-01671772D6FC}"/>
          </ac:spMkLst>
        </pc:spChg>
        <pc:spChg chg="add">
          <ac:chgData name="LI, Jianqiang" userId="cff57bb5-6b3d-420f-8247-78e7019450b8" providerId="ADAL" clId="{D02C02F3-F859-45DD-AAFE-728E40A194AB}" dt="2024-09-23T08:10:30.167" v="822"/>
          <ac:spMkLst>
            <pc:docMk/>
            <pc:sldMk cId="2520553328" sldId="637"/>
            <ac:spMk id="5" creationId="{D87ACC50-A78D-4CBC-272A-9E243BFD1FF5}"/>
          </ac:spMkLst>
        </pc:spChg>
        <pc:spChg chg="add del mod">
          <ac:chgData name="LI, Jianqiang" userId="cff57bb5-6b3d-420f-8247-78e7019450b8" providerId="ADAL" clId="{D02C02F3-F859-45DD-AAFE-728E40A194AB}" dt="2024-09-23T08:11:54.561" v="897" actId="478"/>
          <ac:spMkLst>
            <pc:docMk/>
            <pc:sldMk cId="2520553328" sldId="637"/>
            <ac:spMk id="7" creationId="{86B57064-E8F0-C5F6-FFE8-450C668A5545}"/>
          </ac:spMkLst>
        </pc:spChg>
        <pc:spChg chg="mod">
          <ac:chgData name="LI, Jianqiang" userId="cff57bb5-6b3d-420f-8247-78e7019450b8" providerId="ADAL" clId="{D02C02F3-F859-45DD-AAFE-728E40A194AB}" dt="2024-09-23T08:07:22.121" v="814" actId="20577"/>
          <ac:spMkLst>
            <pc:docMk/>
            <pc:sldMk cId="2520553328" sldId="637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09:55.535" v="820" actId="5793"/>
          <ac:spMkLst>
            <pc:docMk/>
            <pc:sldMk cId="2520553328" sldId="637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12:40.836" v="910" actId="20577"/>
          <ac:spMkLst>
            <pc:docMk/>
            <pc:sldMk cId="2520553328" sldId="637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12:54.437" v="911" actId="1076"/>
          <ac:spMkLst>
            <pc:docMk/>
            <pc:sldMk cId="2520553328" sldId="637"/>
            <ac:spMk id="19" creationId="{5CABB9FE-E2BB-4A06-2289-2E62E1541A6C}"/>
          </ac:spMkLst>
        </pc:spChg>
        <pc:spChg chg="mod">
          <ac:chgData name="LI, Jianqiang" userId="cff57bb5-6b3d-420f-8247-78e7019450b8" providerId="ADAL" clId="{D02C02F3-F859-45DD-AAFE-728E40A194AB}" dt="2024-09-23T08:13:26.096" v="914" actId="1076"/>
          <ac:spMkLst>
            <pc:docMk/>
            <pc:sldMk cId="2520553328" sldId="637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18:25.473" v="948" actId="5793"/>
        <pc:sldMkLst>
          <pc:docMk/>
          <pc:sldMk cId="6090341" sldId="638"/>
        </pc:sldMkLst>
        <pc:spChg chg="mod">
          <ac:chgData name="LI, Jianqiang" userId="cff57bb5-6b3d-420f-8247-78e7019450b8" providerId="ADAL" clId="{D02C02F3-F859-45DD-AAFE-728E40A194AB}" dt="2024-09-23T08:14:35.847" v="920" actId="20577"/>
          <ac:spMkLst>
            <pc:docMk/>
            <pc:sldMk cId="6090341" sldId="638"/>
            <ac:spMk id="2" creationId="{62715A2E-656D-EC5D-FDE7-230488526EFC}"/>
          </ac:spMkLst>
        </pc:spChg>
        <pc:spChg chg="add del mod">
          <ac:chgData name="LI, Jianqiang" userId="cff57bb5-6b3d-420f-8247-78e7019450b8" providerId="ADAL" clId="{D02C02F3-F859-45DD-AAFE-728E40A194AB}" dt="2024-09-23T08:16:51.672" v="935" actId="478"/>
          <ac:spMkLst>
            <pc:docMk/>
            <pc:sldMk cId="6090341" sldId="638"/>
            <ac:spMk id="3" creationId="{E2601E4D-3B73-6E92-F883-E831039E7BE2}"/>
          </ac:spMkLst>
        </pc:spChg>
        <pc:spChg chg="mod">
          <ac:chgData name="LI, Jianqiang" userId="cff57bb5-6b3d-420f-8247-78e7019450b8" providerId="ADAL" clId="{D02C02F3-F859-45DD-AAFE-728E40A194AB}" dt="2024-09-23T08:15:41.119" v="926" actId="20577"/>
          <ac:spMkLst>
            <pc:docMk/>
            <pc:sldMk cId="6090341" sldId="638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16:15.970" v="930" actId="14100"/>
          <ac:spMkLst>
            <pc:docMk/>
            <pc:sldMk cId="6090341" sldId="638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17:52.657" v="945" actId="20577"/>
          <ac:spMkLst>
            <pc:docMk/>
            <pc:sldMk cId="6090341" sldId="638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18:25.473" v="948" actId="5793"/>
          <ac:spMkLst>
            <pc:docMk/>
            <pc:sldMk cId="6090341" sldId="638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22:07.763" v="979" actId="20577"/>
        <pc:sldMkLst>
          <pc:docMk/>
          <pc:sldMk cId="3588725488" sldId="639"/>
        </pc:sldMkLst>
        <pc:spChg chg="mod">
          <ac:chgData name="LI, Jianqiang" userId="cff57bb5-6b3d-420f-8247-78e7019450b8" providerId="ADAL" clId="{D02C02F3-F859-45DD-AAFE-728E40A194AB}" dt="2024-09-23T08:19:04.358" v="954"/>
          <ac:spMkLst>
            <pc:docMk/>
            <pc:sldMk cId="3588725488" sldId="639"/>
            <ac:spMk id="2" creationId="{62715A2E-656D-EC5D-FDE7-230488526EFC}"/>
          </ac:spMkLst>
        </pc:spChg>
        <pc:spChg chg="add del">
          <ac:chgData name="LI, Jianqiang" userId="cff57bb5-6b3d-420f-8247-78e7019450b8" providerId="ADAL" clId="{D02C02F3-F859-45DD-AAFE-728E40A194AB}" dt="2024-09-23T08:22:01.771" v="978" actId="478"/>
          <ac:spMkLst>
            <pc:docMk/>
            <pc:sldMk cId="3588725488" sldId="639"/>
            <ac:spMk id="5" creationId="{083C7A30-10B0-A48C-A79A-21CF6E769BBD}"/>
          </ac:spMkLst>
        </pc:spChg>
        <pc:spChg chg="mod">
          <ac:chgData name="LI, Jianqiang" userId="cff57bb5-6b3d-420f-8247-78e7019450b8" providerId="ADAL" clId="{D02C02F3-F859-45DD-AAFE-728E40A194AB}" dt="2024-09-23T08:19:27.999" v="959" actId="20577"/>
          <ac:spMkLst>
            <pc:docMk/>
            <pc:sldMk cId="3588725488" sldId="639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20:46.539" v="961" actId="5793"/>
          <ac:spMkLst>
            <pc:docMk/>
            <pc:sldMk cId="3588725488" sldId="639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21:12.259" v="972" actId="1076"/>
          <ac:spMkLst>
            <pc:docMk/>
            <pc:sldMk cId="3588725488" sldId="639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22:07.763" v="979" actId="20577"/>
          <ac:spMkLst>
            <pc:docMk/>
            <pc:sldMk cId="3588725488" sldId="639"/>
            <ac:spMk id="20" creationId="{3169D8BD-A06F-D6F6-ABD3-B05ED15363F3}"/>
          </ac:spMkLst>
        </pc:spChg>
      </pc:sldChg>
      <pc:sldChg chg="modSp add mod">
        <pc:chgData name="LI, Jianqiang" userId="cff57bb5-6b3d-420f-8247-78e7019450b8" providerId="ADAL" clId="{D02C02F3-F859-45DD-AAFE-728E40A194AB}" dt="2024-09-23T08:23:15.505" v="996" actId="20577"/>
        <pc:sldMkLst>
          <pc:docMk/>
          <pc:sldMk cId="378689546" sldId="640"/>
        </pc:sldMkLst>
        <pc:spChg chg="mod">
          <ac:chgData name="LI, Jianqiang" userId="cff57bb5-6b3d-420f-8247-78e7019450b8" providerId="ADAL" clId="{D02C02F3-F859-45DD-AAFE-728E40A194AB}" dt="2024-09-23T08:23:15.505" v="996" actId="20577"/>
          <ac:spMkLst>
            <pc:docMk/>
            <pc:sldMk cId="378689546" sldId="640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8:22:45.124" v="986"/>
          <ac:spMkLst>
            <pc:docMk/>
            <pc:sldMk cId="378689546" sldId="640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22:51.845" v="988" actId="20577"/>
          <ac:spMkLst>
            <pc:docMk/>
            <pc:sldMk cId="378689546" sldId="640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23:05.547" v="994" actId="20577"/>
          <ac:spMkLst>
            <pc:docMk/>
            <pc:sldMk cId="378689546" sldId="640"/>
            <ac:spMk id="20" creationId="{3169D8BD-A06F-D6F6-ABD3-B05ED15363F3}"/>
          </ac:spMkLst>
        </pc:spChg>
      </pc:sldChg>
      <pc:sldChg chg="addSp delSp modSp add del mod">
        <pc:chgData name="LI, Jianqiang" userId="cff57bb5-6b3d-420f-8247-78e7019450b8" providerId="ADAL" clId="{D02C02F3-F859-45DD-AAFE-728E40A194AB}" dt="2024-09-23T08:57:31.290" v="1433" actId="47"/>
        <pc:sldMkLst>
          <pc:docMk/>
          <pc:sldMk cId="1581780195" sldId="641"/>
        </pc:sldMkLst>
        <pc:spChg chg="mod">
          <ac:chgData name="LI, Jianqiang" userId="cff57bb5-6b3d-420f-8247-78e7019450b8" providerId="ADAL" clId="{D02C02F3-F859-45DD-AAFE-728E40A194AB}" dt="2024-09-23T08:32:51.382" v="1095" actId="20577"/>
          <ac:spMkLst>
            <pc:docMk/>
            <pc:sldMk cId="1581780195" sldId="641"/>
            <ac:spMk id="2" creationId="{62715A2E-656D-EC5D-FDE7-230488526EFC}"/>
          </ac:spMkLst>
        </pc:spChg>
        <pc:spChg chg="del mod">
          <ac:chgData name="LI, Jianqiang" userId="cff57bb5-6b3d-420f-8247-78e7019450b8" providerId="ADAL" clId="{D02C02F3-F859-45DD-AAFE-728E40A194AB}" dt="2024-09-23T08:40:06.111" v="1136" actId="478"/>
          <ac:spMkLst>
            <pc:docMk/>
            <pc:sldMk cId="1581780195" sldId="641"/>
            <ac:spMk id="3" creationId="{36A5FFEE-E22C-7E2F-1F3B-D8658E79FF2E}"/>
          </ac:spMkLst>
        </pc:spChg>
        <pc:spChg chg="mod ord">
          <ac:chgData name="LI, Jianqiang" userId="cff57bb5-6b3d-420f-8247-78e7019450b8" providerId="ADAL" clId="{D02C02F3-F859-45DD-AAFE-728E40A194AB}" dt="2024-09-23T08:53:55.764" v="1394" actId="20577"/>
          <ac:spMkLst>
            <pc:docMk/>
            <pc:sldMk cId="1581780195" sldId="641"/>
            <ac:spMk id="6" creationId="{7EE45859-8B74-CD35-C8F3-849759F3278B}"/>
          </ac:spMkLst>
        </pc:spChg>
        <pc:spChg chg="add del mod">
          <ac:chgData name="LI, Jianqiang" userId="cff57bb5-6b3d-420f-8247-78e7019450b8" providerId="ADAL" clId="{D02C02F3-F859-45DD-AAFE-728E40A194AB}" dt="2024-09-23T08:40:08.830" v="1137" actId="478"/>
          <ac:spMkLst>
            <pc:docMk/>
            <pc:sldMk cId="1581780195" sldId="641"/>
            <ac:spMk id="7" creationId="{C5A94855-70F0-C323-9F3B-406F0C4B374A}"/>
          </ac:spMkLst>
        </pc:spChg>
        <pc:spChg chg="add mod">
          <ac:chgData name="LI, Jianqiang" userId="cff57bb5-6b3d-420f-8247-78e7019450b8" providerId="ADAL" clId="{D02C02F3-F859-45DD-AAFE-728E40A194AB}" dt="2024-09-23T08:51:39.511" v="1350" actId="207"/>
          <ac:spMkLst>
            <pc:docMk/>
            <pc:sldMk cId="1581780195" sldId="641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8:36:03.472" v="1105" actId="1038"/>
          <ac:spMkLst>
            <pc:docMk/>
            <pc:sldMk cId="1581780195" sldId="641"/>
            <ac:spMk id="9" creationId="{74711B85-1C2F-4DBF-35CA-8DCBE468A6FA}"/>
          </ac:spMkLst>
        </pc:spChg>
        <pc:spChg chg="add mod">
          <ac:chgData name="LI, Jianqiang" userId="cff57bb5-6b3d-420f-8247-78e7019450b8" providerId="ADAL" clId="{D02C02F3-F859-45DD-AAFE-728E40A194AB}" dt="2024-09-23T08:48:12.110" v="1314" actId="1076"/>
          <ac:spMkLst>
            <pc:docMk/>
            <pc:sldMk cId="1581780195" sldId="641"/>
            <ac:spMk id="10" creationId="{6F4E3837-8892-964F-FB2E-D35C0E50373D}"/>
          </ac:spMkLst>
        </pc:spChg>
        <pc:spChg chg="add mod">
          <ac:chgData name="LI, Jianqiang" userId="cff57bb5-6b3d-420f-8247-78e7019450b8" providerId="ADAL" clId="{D02C02F3-F859-45DD-AAFE-728E40A194AB}" dt="2024-09-23T08:48:09.058" v="1313" actId="1076"/>
          <ac:spMkLst>
            <pc:docMk/>
            <pc:sldMk cId="1581780195" sldId="641"/>
            <ac:spMk id="16" creationId="{D7E0E3E0-4908-AD85-ACC2-2BB6E0E3D7C1}"/>
          </ac:spMkLst>
        </pc:spChg>
        <pc:spChg chg="add mod">
          <ac:chgData name="LI, Jianqiang" userId="cff57bb5-6b3d-420f-8247-78e7019450b8" providerId="ADAL" clId="{D02C02F3-F859-45DD-AAFE-728E40A194AB}" dt="2024-09-23T08:48:51.826" v="1335" actId="20577"/>
          <ac:spMkLst>
            <pc:docMk/>
            <pc:sldMk cId="1581780195" sldId="641"/>
            <ac:spMk id="17" creationId="{2E1FC83A-FC50-61B8-ECB8-E3A1EAD8B237}"/>
          </ac:spMkLst>
        </pc:spChg>
        <pc:cxnChg chg="add mod">
          <ac:chgData name="LI, Jianqiang" userId="cff57bb5-6b3d-420f-8247-78e7019450b8" providerId="ADAL" clId="{D02C02F3-F859-45DD-AAFE-728E40A194AB}" dt="2024-09-23T08:51:55.495" v="1353" actId="208"/>
          <ac:cxnSpMkLst>
            <pc:docMk/>
            <pc:sldMk cId="1581780195" sldId="641"/>
            <ac:cxnSpMk id="12" creationId="{F314B3D1-4056-D011-C64C-CD297CB4AE59}"/>
          </ac:cxnSpMkLst>
        </pc:cxnChg>
        <pc:cxnChg chg="add mod">
          <ac:chgData name="LI, Jianqiang" userId="cff57bb5-6b3d-420f-8247-78e7019450b8" providerId="ADAL" clId="{D02C02F3-F859-45DD-AAFE-728E40A194AB}" dt="2024-09-23T08:49:10.037" v="1339" actId="14100"/>
          <ac:cxnSpMkLst>
            <pc:docMk/>
            <pc:sldMk cId="1581780195" sldId="641"/>
            <ac:cxnSpMk id="18" creationId="{EE8F97F7-2B9E-3047-2FC9-B916CDDEDB1D}"/>
          </ac:cxnSpMkLst>
        </pc:cxnChg>
        <pc:cxnChg chg="add mod">
          <ac:chgData name="LI, Jianqiang" userId="cff57bb5-6b3d-420f-8247-78e7019450b8" providerId="ADAL" clId="{D02C02F3-F859-45DD-AAFE-728E40A194AB}" dt="2024-09-23T08:49:24.962" v="1344" actId="14100"/>
          <ac:cxnSpMkLst>
            <pc:docMk/>
            <pc:sldMk cId="1581780195" sldId="641"/>
            <ac:cxnSpMk id="21" creationId="{F2399818-F202-0D7F-2B8F-C821FE027F03}"/>
          </ac:cxnSpMkLst>
        </pc:cxnChg>
        <pc:cxnChg chg="add mod">
          <ac:chgData name="LI, Jianqiang" userId="cff57bb5-6b3d-420f-8247-78e7019450b8" providerId="ADAL" clId="{D02C02F3-F859-45DD-AAFE-728E40A194AB}" dt="2024-09-23T08:49:26.617" v="1345"/>
          <ac:cxnSpMkLst>
            <pc:docMk/>
            <pc:sldMk cId="1581780195" sldId="641"/>
            <ac:cxnSpMk id="24" creationId="{5F3D9839-5276-D049-B4A8-2E1F8F28B2C7}"/>
          </ac:cxnSpMkLst>
        </pc:cxnChg>
        <pc:cxnChg chg="add mod">
          <ac:chgData name="LI, Jianqiang" userId="cff57bb5-6b3d-420f-8247-78e7019450b8" providerId="ADAL" clId="{D02C02F3-F859-45DD-AAFE-728E40A194AB}" dt="2024-09-23T08:49:40.210" v="1349" actId="14100"/>
          <ac:cxnSpMkLst>
            <pc:docMk/>
            <pc:sldMk cId="1581780195" sldId="641"/>
            <ac:cxnSpMk id="25" creationId="{B11A0F1E-1BF9-1932-8DA5-2D409E5DB4C7}"/>
          </ac:cxnSpMkLst>
        </pc:cxnChg>
      </pc:sldChg>
      <pc:sldChg chg="addSp modSp add mod">
        <pc:chgData name="LI, Jianqiang" userId="cff57bb5-6b3d-420f-8247-78e7019450b8" providerId="ADAL" clId="{D02C02F3-F859-45DD-AAFE-728E40A194AB}" dt="2024-09-23T09:40:22.051" v="2151" actId="20577"/>
        <pc:sldMkLst>
          <pc:docMk/>
          <pc:sldMk cId="2060659652" sldId="642"/>
        </pc:sldMkLst>
        <pc:spChg chg="mod">
          <ac:chgData name="LI, Jianqiang" userId="cff57bb5-6b3d-420f-8247-78e7019450b8" providerId="ADAL" clId="{D02C02F3-F859-45DD-AAFE-728E40A194AB}" dt="2024-09-23T08:57:51.719" v="1445" actId="20577"/>
          <ac:spMkLst>
            <pc:docMk/>
            <pc:sldMk cId="2060659652" sldId="642"/>
            <ac:spMk id="2" creationId="{62715A2E-656D-EC5D-FDE7-230488526EFC}"/>
          </ac:spMkLst>
        </pc:spChg>
        <pc:spChg chg="add mod">
          <ac:chgData name="LI, Jianqiang" userId="cff57bb5-6b3d-420f-8247-78e7019450b8" providerId="ADAL" clId="{D02C02F3-F859-45DD-AAFE-728E40A194AB}" dt="2024-09-23T09:16:50.036" v="1904" actId="1035"/>
          <ac:spMkLst>
            <pc:docMk/>
            <pc:sldMk cId="2060659652" sldId="642"/>
            <ac:spMk id="3" creationId="{35E5DA3A-C303-88DD-0A47-ED3BBBDE8233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4" creationId="{C903FAE4-3A59-50C4-1BA6-A9AEC61D52CB}"/>
          </ac:spMkLst>
        </pc:spChg>
        <pc:spChg chg="mod">
          <ac:chgData name="LI, Jianqiang" userId="cff57bb5-6b3d-420f-8247-78e7019450b8" providerId="ADAL" clId="{D02C02F3-F859-45DD-AAFE-728E40A194AB}" dt="2024-09-23T09:40:22.051" v="2151" actId="20577"/>
          <ac:spMkLst>
            <pc:docMk/>
            <pc:sldMk cId="2060659652" sldId="642"/>
            <ac:spMk id="6" creationId="{7EE45859-8B74-CD35-C8F3-849759F3278B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9:17:17.804" v="1908" actId="1076"/>
          <ac:spMkLst>
            <pc:docMk/>
            <pc:sldMk cId="2060659652" sldId="642"/>
            <ac:spMk id="9" creationId="{74711B85-1C2F-4DBF-35CA-8DCBE468A6FA}"/>
          </ac:spMkLst>
        </pc:spChg>
        <pc:spChg chg="mod">
          <ac:chgData name="LI, Jianqiang" userId="cff57bb5-6b3d-420f-8247-78e7019450b8" providerId="ADAL" clId="{D02C02F3-F859-45DD-AAFE-728E40A194AB}" dt="2024-09-23T09:35:51.336" v="2140" actId="20577"/>
          <ac:spMkLst>
            <pc:docMk/>
            <pc:sldMk cId="2060659652" sldId="642"/>
            <ac:spMk id="10" creationId="{6F4E3837-8892-964F-FB2E-D35C0E50373D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16" creationId="{D7E0E3E0-4908-AD85-ACC2-2BB6E0E3D7C1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17" creationId="{2E1FC83A-FC50-61B8-ECB8-E3A1EAD8B237}"/>
          </ac:spMkLst>
        </pc:spChg>
        <pc:cxnChg chg="mod">
          <ac:chgData name="LI, Jianqiang" userId="cff57bb5-6b3d-420f-8247-78e7019450b8" providerId="ADAL" clId="{D02C02F3-F859-45DD-AAFE-728E40A194AB}" dt="2024-09-23T09:16:59.792" v="1905" actId="14100"/>
          <ac:cxnSpMkLst>
            <pc:docMk/>
            <pc:sldMk cId="2060659652" sldId="642"/>
            <ac:cxnSpMk id="12" creationId="{F314B3D1-4056-D011-C64C-CD297CB4AE59}"/>
          </ac:cxnSpMkLst>
        </pc:cxnChg>
        <pc:cxnChg chg="mod">
          <ac:chgData name="LI, Jianqiang" userId="cff57bb5-6b3d-420f-8247-78e7019450b8" providerId="ADAL" clId="{D02C02F3-F859-45DD-AAFE-728E40A194AB}" dt="2024-09-23T09:16:41.929" v="1897" actId="1076"/>
          <ac:cxnSpMkLst>
            <pc:docMk/>
            <pc:sldMk cId="2060659652" sldId="642"/>
            <ac:cxnSpMk id="18" creationId="{EE8F97F7-2B9E-3047-2FC9-B916CDDEDB1D}"/>
          </ac:cxnSpMkLst>
        </pc:cxnChg>
        <pc:cxnChg chg="mod">
          <ac:chgData name="LI, Jianqiang" userId="cff57bb5-6b3d-420f-8247-78e7019450b8" providerId="ADAL" clId="{D02C02F3-F859-45DD-AAFE-728E40A194AB}" dt="2024-09-23T09:17:01.837" v="1906" actId="14100"/>
          <ac:cxnSpMkLst>
            <pc:docMk/>
            <pc:sldMk cId="2060659652" sldId="642"/>
            <ac:cxnSpMk id="21" creationId="{F2399818-F202-0D7F-2B8F-C821FE027F03}"/>
          </ac:cxnSpMkLst>
        </pc:cxnChg>
        <pc:cxnChg chg="mod">
          <ac:chgData name="LI, Jianqiang" userId="cff57bb5-6b3d-420f-8247-78e7019450b8" providerId="ADAL" clId="{D02C02F3-F859-45DD-AAFE-728E40A194AB}" dt="2024-09-23T09:17:04.334" v="1907" actId="14100"/>
          <ac:cxnSpMkLst>
            <pc:docMk/>
            <pc:sldMk cId="2060659652" sldId="642"/>
            <ac:cxnSpMk id="25" creationId="{B11A0F1E-1BF9-1932-8DA5-2D409E5DB4C7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09:42:50.221" v="2154" actId="1076"/>
        <pc:sldMkLst>
          <pc:docMk/>
          <pc:sldMk cId="4229940086" sldId="643"/>
        </pc:sldMkLst>
        <pc:spChg chg="mod">
          <ac:chgData name="LI, Jianqiang" userId="cff57bb5-6b3d-420f-8247-78e7019450b8" providerId="ADAL" clId="{D02C02F3-F859-45DD-AAFE-728E40A194AB}" dt="2024-09-23T08:58:05.327" v="1455" actId="20577"/>
          <ac:spMkLst>
            <pc:docMk/>
            <pc:sldMk cId="4229940086" sldId="643"/>
            <ac:spMk id="2" creationId="{62715A2E-656D-EC5D-FDE7-230488526EFC}"/>
          </ac:spMkLst>
        </pc:spChg>
        <pc:spChg chg="del">
          <ac:chgData name="LI, Jianqiang" userId="cff57bb5-6b3d-420f-8247-78e7019450b8" providerId="ADAL" clId="{D02C02F3-F859-45DD-AAFE-728E40A194AB}" dt="2024-09-23T09:03:04.525" v="1569" actId="478"/>
          <ac:spMkLst>
            <pc:docMk/>
            <pc:sldMk cId="4229940086" sldId="643"/>
            <ac:spMk id="3" creationId="{35E5DA3A-C303-88DD-0A47-ED3BBBDE8233}"/>
          </ac:spMkLst>
        </pc:spChg>
        <pc:spChg chg="add mod">
          <ac:chgData name="LI, Jianqiang" userId="cff57bb5-6b3d-420f-8247-78e7019450b8" providerId="ADAL" clId="{D02C02F3-F859-45DD-AAFE-728E40A194AB}" dt="2024-09-23T09:04:03.302" v="1640" actId="20577"/>
          <ac:spMkLst>
            <pc:docMk/>
            <pc:sldMk cId="4229940086" sldId="643"/>
            <ac:spMk id="5" creationId="{19119F28-0C69-3834-E081-65FFBE64B318}"/>
          </ac:spMkLst>
        </pc:spChg>
        <pc:spChg chg="mod">
          <ac:chgData name="LI, Jianqiang" userId="cff57bb5-6b3d-420f-8247-78e7019450b8" providerId="ADAL" clId="{D02C02F3-F859-45DD-AAFE-728E40A194AB}" dt="2024-09-23T09:42:50.221" v="2154" actId="1076"/>
          <ac:spMkLst>
            <pc:docMk/>
            <pc:sldMk cId="4229940086" sldId="643"/>
            <ac:spMk id="6" creationId="{7EE45859-8B74-CD35-C8F3-849759F3278B}"/>
          </ac:spMkLst>
        </pc:spChg>
        <pc:spChg chg="mod">
          <ac:chgData name="LI, Jianqiang" userId="cff57bb5-6b3d-420f-8247-78e7019450b8" providerId="ADAL" clId="{D02C02F3-F859-45DD-AAFE-728E40A194AB}" dt="2024-09-23T09:15:08.595" v="1862" actId="1076"/>
          <ac:spMkLst>
            <pc:docMk/>
            <pc:sldMk cId="4229940086" sldId="643"/>
            <ac:spMk id="9" creationId="{74711B85-1C2F-4DBF-35CA-8DCBE468A6FA}"/>
          </ac:spMkLst>
        </pc:spChg>
        <pc:spChg chg="mod">
          <ac:chgData name="LI, Jianqiang" userId="cff57bb5-6b3d-420f-8247-78e7019450b8" providerId="ADAL" clId="{D02C02F3-F859-45DD-AAFE-728E40A194AB}" dt="2024-09-23T09:35:45.455" v="2133" actId="20577"/>
          <ac:spMkLst>
            <pc:docMk/>
            <pc:sldMk cId="4229940086" sldId="643"/>
            <ac:spMk id="10" creationId="{6F4E3837-8892-964F-FB2E-D35C0E50373D}"/>
          </ac:spMkLst>
        </pc:spChg>
        <pc:spChg chg="add mod">
          <ac:chgData name="LI, Jianqiang" userId="cff57bb5-6b3d-420f-8247-78e7019450b8" providerId="ADAL" clId="{D02C02F3-F859-45DD-AAFE-728E40A194AB}" dt="2024-09-23T09:21:04.818" v="1920" actId="20577"/>
          <ac:spMkLst>
            <pc:docMk/>
            <pc:sldMk cId="4229940086" sldId="643"/>
            <ac:spMk id="20" creationId="{C1AB8DFD-4F24-44DC-8AD4-0FE2224F631C}"/>
          </ac:spMkLst>
        </pc:spChg>
        <pc:cxnChg chg="add mod">
          <ac:chgData name="LI, Jianqiang" userId="cff57bb5-6b3d-420f-8247-78e7019450b8" providerId="ADAL" clId="{D02C02F3-F859-45DD-AAFE-728E40A194AB}" dt="2024-09-23T09:15:37.627" v="1868" actId="14100"/>
          <ac:cxnSpMkLst>
            <pc:docMk/>
            <pc:sldMk cId="4229940086" sldId="643"/>
            <ac:cxnSpMk id="7" creationId="{DD173995-D82D-8DC6-1A63-13BE21CDA80E}"/>
          </ac:cxnSpMkLst>
        </pc:cxnChg>
        <pc:cxnChg chg="mod">
          <ac:chgData name="LI, Jianqiang" userId="cff57bb5-6b3d-420f-8247-78e7019450b8" providerId="ADAL" clId="{D02C02F3-F859-45DD-AAFE-728E40A194AB}" dt="2024-09-23T09:15:11.919" v="1863" actId="14100"/>
          <ac:cxnSpMkLst>
            <pc:docMk/>
            <pc:sldMk cId="4229940086" sldId="643"/>
            <ac:cxnSpMk id="12" creationId="{F314B3D1-4056-D011-C64C-CD297CB4AE59}"/>
          </ac:cxnSpMkLst>
        </pc:cxnChg>
        <pc:cxnChg chg="add mod">
          <ac:chgData name="LI, Jianqiang" userId="cff57bb5-6b3d-420f-8247-78e7019450b8" providerId="ADAL" clId="{D02C02F3-F859-45DD-AAFE-728E40A194AB}" dt="2024-09-23T09:15:40.956" v="1869" actId="14100"/>
          <ac:cxnSpMkLst>
            <pc:docMk/>
            <pc:sldMk cId="4229940086" sldId="643"/>
            <ac:cxnSpMk id="14" creationId="{25521BF9-C7B6-A1B0-2F1F-9D8AD94FEDCA}"/>
          </ac:cxnSpMkLst>
        </pc:cxnChg>
        <pc:cxnChg chg="mod">
          <ac:chgData name="LI, Jianqiang" userId="cff57bb5-6b3d-420f-8247-78e7019450b8" providerId="ADAL" clId="{D02C02F3-F859-45DD-AAFE-728E40A194AB}" dt="2024-09-23T09:15:20.360" v="1865" actId="14100"/>
          <ac:cxnSpMkLst>
            <pc:docMk/>
            <pc:sldMk cId="4229940086" sldId="643"/>
            <ac:cxnSpMk id="18" creationId="{EE8F97F7-2B9E-3047-2FC9-B916CDDEDB1D}"/>
          </ac:cxnSpMkLst>
        </pc:cxnChg>
        <pc:cxnChg chg="mod">
          <ac:chgData name="LI, Jianqiang" userId="cff57bb5-6b3d-420f-8247-78e7019450b8" providerId="ADAL" clId="{D02C02F3-F859-45DD-AAFE-728E40A194AB}" dt="2024-09-23T09:15:33.705" v="1867" actId="14100"/>
          <ac:cxnSpMkLst>
            <pc:docMk/>
            <pc:sldMk cId="4229940086" sldId="643"/>
            <ac:cxnSpMk id="21" creationId="{F2399818-F202-0D7F-2B8F-C821FE027F03}"/>
          </ac:cxnSpMkLst>
        </pc:cxnChg>
        <pc:cxnChg chg="add del mod">
          <ac:chgData name="LI, Jianqiang" userId="cff57bb5-6b3d-420f-8247-78e7019450b8" providerId="ADAL" clId="{D02C02F3-F859-45DD-AAFE-728E40A194AB}" dt="2024-09-23T09:15:26.690" v="1866" actId="14100"/>
          <ac:cxnSpMkLst>
            <pc:docMk/>
            <pc:sldMk cId="4229940086" sldId="643"/>
            <ac:cxnSpMk id="25" creationId="{B11A0F1E-1BF9-1932-8DA5-2D409E5DB4C7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09:31:27.782" v="2126" actId="14100"/>
        <pc:sldMkLst>
          <pc:docMk/>
          <pc:sldMk cId="3302421189" sldId="644"/>
        </pc:sldMkLst>
        <pc:spChg chg="mod">
          <ac:chgData name="LI, Jianqiang" userId="cff57bb5-6b3d-420f-8247-78e7019450b8" providerId="ADAL" clId="{D02C02F3-F859-45DD-AAFE-728E40A194AB}" dt="2024-09-23T09:07:33.254" v="1760" actId="20577"/>
          <ac:spMkLst>
            <pc:docMk/>
            <pc:sldMk cId="3302421189" sldId="644"/>
            <ac:spMk id="2" creationId="{62715A2E-656D-EC5D-FDE7-230488526EFC}"/>
          </ac:spMkLst>
        </pc:spChg>
        <pc:spChg chg="ord">
          <ac:chgData name="LI, Jianqiang" userId="cff57bb5-6b3d-420f-8247-78e7019450b8" providerId="ADAL" clId="{D02C02F3-F859-45DD-AAFE-728E40A194AB}" dt="2024-09-23T09:31:17.054" v="2124" actId="166"/>
          <ac:spMkLst>
            <pc:docMk/>
            <pc:sldMk cId="3302421189" sldId="644"/>
            <ac:spMk id="4" creationId="{C903FAE4-3A59-50C4-1BA6-A9AEC61D52CB}"/>
          </ac:spMkLst>
        </pc:spChg>
        <pc:spChg chg="del">
          <ac:chgData name="LI, Jianqiang" userId="cff57bb5-6b3d-420f-8247-78e7019450b8" providerId="ADAL" clId="{D02C02F3-F859-45DD-AAFE-728E40A194AB}" dt="2024-09-23T09:08:13.917" v="1767" actId="478"/>
          <ac:spMkLst>
            <pc:docMk/>
            <pc:sldMk cId="3302421189" sldId="644"/>
            <ac:spMk id="5" creationId="{19119F28-0C69-3834-E081-65FFBE64B318}"/>
          </ac:spMkLst>
        </pc:spChg>
        <pc:spChg chg="mod">
          <ac:chgData name="LI, Jianqiang" userId="cff57bb5-6b3d-420f-8247-78e7019450b8" providerId="ADAL" clId="{D02C02F3-F859-45DD-AAFE-728E40A194AB}" dt="2024-09-23T09:24:59.446" v="2041" actId="1035"/>
          <ac:spMkLst>
            <pc:docMk/>
            <pc:sldMk cId="3302421189" sldId="644"/>
            <ac:spMk id="6" creationId="{7EE45859-8B74-CD35-C8F3-849759F3278B}"/>
          </ac:spMkLst>
        </pc:spChg>
        <pc:spChg chg="del">
          <ac:chgData name="LI, Jianqiang" userId="cff57bb5-6b3d-420f-8247-78e7019450b8" providerId="ADAL" clId="{D02C02F3-F859-45DD-AAFE-728E40A194AB}" dt="2024-09-23T09:08:10.765" v="1763" actId="478"/>
          <ac:spMkLst>
            <pc:docMk/>
            <pc:sldMk cId="3302421189" sldId="644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9:25:42.051" v="2047" actId="1036"/>
          <ac:spMkLst>
            <pc:docMk/>
            <pc:sldMk cId="3302421189" sldId="644"/>
            <ac:spMk id="9" creationId="{74711B85-1C2F-4DBF-35CA-8DCBE468A6FA}"/>
          </ac:spMkLst>
        </pc:spChg>
        <pc:spChg chg="del">
          <ac:chgData name="LI, Jianqiang" userId="cff57bb5-6b3d-420f-8247-78e7019450b8" providerId="ADAL" clId="{D02C02F3-F859-45DD-AAFE-728E40A194AB}" dt="2024-09-23T09:08:12.527" v="1765" actId="478"/>
          <ac:spMkLst>
            <pc:docMk/>
            <pc:sldMk cId="3302421189" sldId="644"/>
            <ac:spMk id="10" creationId="{6F4E3837-8892-964F-FB2E-D35C0E50373D}"/>
          </ac:spMkLst>
        </pc:spChg>
        <pc:spChg chg="add del mod">
          <ac:chgData name="LI, Jianqiang" userId="cff57bb5-6b3d-420f-8247-78e7019450b8" providerId="ADAL" clId="{D02C02F3-F859-45DD-AAFE-728E40A194AB}" dt="2024-09-23T09:13:26.374" v="1849" actId="478"/>
          <ac:spMkLst>
            <pc:docMk/>
            <pc:sldMk cId="3302421189" sldId="644"/>
            <ac:spMk id="11" creationId="{68E8830D-C1EC-DC0D-ACBD-8FEA04C52FDD}"/>
          </ac:spMkLst>
        </pc:spChg>
        <pc:spChg chg="add mod">
          <ac:chgData name="LI, Jianqiang" userId="cff57bb5-6b3d-420f-8247-78e7019450b8" providerId="ADAL" clId="{D02C02F3-F859-45DD-AAFE-728E40A194AB}" dt="2024-09-23T09:25:23.597" v="2045" actId="1076"/>
          <ac:spMkLst>
            <pc:docMk/>
            <pc:sldMk cId="3302421189" sldId="644"/>
            <ac:spMk id="13" creationId="{463F29D9-C4A9-8B8B-5F54-A3105728F069}"/>
          </ac:spMkLst>
        </pc:spChg>
        <pc:spChg chg="add mod">
          <ac:chgData name="LI, Jianqiang" userId="cff57bb5-6b3d-420f-8247-78e7019450b8" providerId="ADAL" clId="{D02C02F3-F859-45DD-AAFE-728E40A194AB}" dt="2024-09-23T09:25:06.629" v="2042" actId="1076"/>
          <ac:spMkLst>
            <pc:docMk/>
            <pc:sldMk cId="3302421189" sldId="644"/>
            <ac:spMk id="15" creationId="{1EBB1D0E-4401-AEF7-D001-4C1C4FC3CE0B}"/>
          </ac:spMkLst>
        </pc:spChg>
        <pc:spChg chg="del">
          <ac:chgData name="LI, Jianqiang" userId="cff57bb5-6b3d-420f-8247-78e7019450b8" providerId="ADAL" clId="{D02C02F3-F859-45DD-AAFE-728E40A194AB}" dt="2024-09-23T09:08:11.382" v="1764" actId="478"/>
          <ac:spMkLst>
            <pc:docMk/>
            <pc:sldMk cId="3302421189" sldId="644"/>
            <ac:spMk id="16" creationId="{D7E0E3E0-4908-AD85-ACC2-2BB6E0E3D7C1}"/>
          </ac:spMkLst>
        </pc:spChg>
        <pc:spChg chg="del">
          <ac:chgData name="LI, Jianqiang" userId="cff57bb5-6b3d-420f-8247-78e7019450b8" providerId="ADAL" clId="{D02C02F3-F859-45DD-AAFE-728E40A194AB}" dt="2024-09-23T09:08:13.261" v="1766" actId="478"/>
          <ac:spMkLst>
            <pc:docMk/>
            <pc:sldMk cId="3302421189" sldId="644"/>
            <ac:spMk id="17" creationId="{2E1FC83A-FC50-61B8-ECB8-E3A1EAD8B237}"/>
          </ac:spMkLst>
        </pc:spChg>
        <pc:spChg chg="add mod">
          <ac:chgData name="LI, Jianqiang" userId="cff57bb5-6b3d-420f-8247-78e7019450b8" providerId="ADAL" clId="{D02C02F3-F859-45DD-AAFE-728E40A194AB}" dt="2024-09-23T09:30:40.850" v="2120" actId="1076"/>
          <ac:spMkLst>
            <pc:docMk/>
            <pc:sldMk cId="3302421189" sldId="644"/>
            <ac:spMk id="19" creationId="{1E7479C2-ADFA-F24F-D435-2A9C88C68096}"/>
          </ac:spMkLst>
        </pc:spChg>
        <pc:spChg chg="del">
          <ac:chgData name="LI, Jianqiang" userId="cff57bb5-6b3d-420f-8247-78e7019450b8" providerId="ADAL" clId="{D02C02F3-F859-45DD-AAFE-728E40A194AB}" dt="2024-09-23T09:08:15.069" v="1768" actId="478"/>
          <ac:spMkLst>
            <pc:docMk/>
            <pc:sldMk cId="3302421189" sldId="644"/>
            <ac:spMk id="20" creationId="{C1AB8DFD-4F24-44DC-8AD4-0FE2224F631C}"/>
          </ac:spMkLst>
        </pc:spChg>
        <pc:spChg chg="add">
          <ac:chgData name="LI, Jianqiang" userId="cff57bb5-6b3d-420f-8247-78e7019450b8" providerId="ADAL" clId="{D02C02F3-F859-45DD-AAFE-728E40A194AB}" dt="2024-09-23T09:26:50.966" v="2049"/>
          <ac:spMkLst>
            <pc:docMk/>
            <pc:sldMk cId="3302421189" sldId="644"/>
            <ac:spMk id="22" creationId="{087ECE7D-F40E-117E-CDC3-67E6216B414D}"/>
          </ac:spMkLst>
        </pc:spChg>
        <pc:spChg chg="add mod">
          <ac:chgData name="LI, Jianqiang" userId="cff57bb5-6b3d-420f-8247-78e7019450b8" providerId="ADAL" clId="{D02C02F3-F859-45DD-AAFE-728E40A194AB}" dt="2024-09-23T09:30:45.491" v="2121" actId="1076"/>
          <ac:spMkLst>
            <pc:docMk/>
            <pc:sldMk cId="3302421189" sldId="644"/>
            <ac:spMk id="27" creationId="{8E8E4E95-0FE9-E3CB-9DC0-8139E928254E}"/>
          </ac:spMkLst>
        </pc:spChg>
        <pc:spChg chg="add mod">
          <ac:chgData name="LI, Jianqiang" userId="cff57bb5-6b3d-420f-8247-78e7019450b8" providerId="ADAL" clId="{D02C02F3-F859-45DD-AAFE-728E40A194AB}" dt="2024-09-23T09:31:04.271" v="2123" actId="20577"/>
          <ac:spMkLst>
            <pc:docMk/>
            <pc:sldMk cId="3302421189" sldId="644"/>
            <ac:spMk id="31" creationId="{97B71158-CBA3-29F6-3339-333FD1AC9008}"/>
          </ac:spMkLst>
        </pc:sp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7" creationId="{DD173995-D82D-8DC6-1A63-13BE21CDA80E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2" creationId="{F314B3D1-4056-D011-C64C-CD297CB4AE59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4" creationId="{25521BF9-C7B6-A1B0-2F1F-9D8AD94FEDCA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8" creationId="{EE8F97F7-2B9E-3047-2FC9-B916CDDEDB1D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21" creationId="{F2399818-F202-0D7F-2B8F-C821FE027F03}"/>
          </ac:cxnSpMkLst>
        </pc:cxnChg>
        <pc:cxnChg chg="add mod">
          <ac:chgData name="LI, Jianqiang" userId="cff57bb5-6b3d-420f-8247-78e7019450b8" providerId="ADAL" clId="{D02C02F3-F859-45DD-AAFE-728E40A194AB}" dt="2024-09-23T09:31:23.712" v="2125" actId="14100"/>
          <ac:cxnSpMkLst>
            <pc:docMk/>
            <pc:sldMk cId="3302421189" sldId="644"/>
            <ac:cxnSpMk id="23" creationId="{EAAF4618-AB25-ACF6-2530-FE81EB97C6A2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25" creationId="{B11A0F1E-1BF9-1932-8DA5-2D409E5DB4C7}"/>
          </ac:cxnSpMkLst>
        </pc:cxnChg>
        <pc:cxnChg chg="add mod">
          <ac:chgData name="LI, Jianqiang" userId="cff57bb5-6b3d-420f-8247-78e7019450b8" providerId="ADAL" clId="{D02C02F3-F859-45DD-AAFE-728E40A194AB}" dt="2024-09-23T09:31:27.782" v="2126" actId="14100"/>
          <ac:cxnSpMkLst>
            <pc:docMk/>
            <pc:sldMk cId="3302421189" sldId="644"/>
            <ac:cxnSpMk id="28" creationId="{E91DCAB2-C8EB-655A-748E-1C3A47F0709D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10:00:04.153" v="2261" actId="14100"/>
        <pc:sldMkLst>
          <pc:docMk/>
          <pc:sldMk cId="3566911339" sldId="645"/>
        </pc:sldMkLst>
        <pc:spChg chg="mod">
          <ac:chgData name="LI, Jianqiang" userId="cff57bb5-6b3d-420f-8247-78e7019450b8" providerId="ADAL" clId="{D02C02F3-F859-45DD-AAFE-728E40A194AB}" dt="2024-09-23T09:51:22.106" v="2178" actId="20577"/>
          <ac:spMkLst>
            <pc:docMk/>
            <pc:sldMk cId="3566911339" sldId="645"/>
            <ac:spMk id="2" creationId="{62715A2E-656D-EC5D-FDE7-230488526EFC}"/>
          </ac:spMkLst>
        </pc:spChg>
        <pc:spChg chg="add mod">
          <ac:chgData name="LI, Jianqiang" userId="cff57bb5-6b3d-420f-8247-78e7019450b8" providerId="ADAL" clId="{D02C02F3-F859-45DD-AAFE-728E40A194AB}" dt="2024-09-23T10:00:01.143" v="2260" actId="14100"/>
          <ac:spMkLst>
            <pc:docMk/>
            <pc:sldMk cId="3566911339" sldId="645"/>
            <ac:spMk id="3" creationId="{4F9DF121-5295-B8EB-2410-E170AB4E45F1}"/>
          </ac:spMkLst>
        </pc:spChg>
        <pc:spChg chg="add mod">
          <ac:chgData name="LI, Jianqiang" userId="cff57bb5-6b3d-420f-8247-78e7019450b8" providerId="ADAL" clId="{D02C02F3-F859-45DD-AAFE-728E40A194AB}" dt="2024-09-23T09:54:13.212" v="2219"/>
          <ac:spMkLst>
            <pc:docMk/>
            <pc:sldMk cId="3566911339" sldId="645"/>
            <ac:spMk id="5" creationId="{A3BDC555-1CEC-3B9C-D135-05F72DEB44E0}"/>
          </ac:spMkLst>
        </pc:spChg>
        <pc:spChg chg="del">
          <ac:chgData name="LI, Jianqiang" userId="cff57bb5-6b3d-420f-8247-78e7019450b8" providerId="ADAL" clId="{D02C02F3-F859-45DD-AAFE-728E40A194AB}" dt="2024-09-23T09:53:16.045" v="2180" actId="478"/>
          <ac:spMkLst>
            <pc:docMk/>
            <pc:sldMk cId="3566911339" sldId="645"/>
            <ac:spMk id="6" creationId="{7EE45859-8B74-CD35-C8F3-849759F3278B}"/>
          </ac:spMkLst>
        </pc:spChg>
        <pc:spChg chg="add mod">
          <ac:chgData name="LI, Jianqiang" userId="cff57bb5-6b3d-420f-8247-78e7019450b8" providerId="ADAL" clId="{D02C02F3-F859-45DD-AAFE-728E40A194AB}" dt="2024-09-23T10:00:04.153" v="2261" actId="14100"/>
          <ac:spMkLst>
            <pc:docMk/>
            <pc:sldMk cId="3566911339" sldId="645"/>
            <ac:spMk id="7" creationId="{B159820B-810A-2284-B21D-5FC5B32C919A}"/>
          </ac:spMkLst>
        </pc:spChg>
        <pc:spChg chg="del">
          <ac:chgData name="LI, Jianqiang" userId="cff57bb5-6b3d-420f-8247-78e7019450b8" providerId="ADAL" clId="{D02C02F3-F859-45DD-AAFE-728E40A194AB}" dt="2024-09-23T09:53:17.389" v="2181" actId="478"/>
          <ac:spMkLst>
            <pc:docMk/>
            <pc:sldMk cId="3566911339" sldId="645"/>
            <ac:spMk id="9" creationId="{74711B85-1C2F-4DBF-35CA-8DCBE468A6FA}"/>
          </ac:spMkLst>
        </pc:spChg>
        <pc:spChg chg="del">
          <ac:chgData name="LI, Jianqiang" userId="cff57bb5-6b3d-420f-8247-78e7019450b8" providerId="ADAL" clId="{D02C02F3-F859-45DD-AAFE-728E40A194AB}" dt="2024-09-23T09:53:27.196" v="2187" actId="478"/>
          <ac:spMkLst>
            <pc:docMk/>
            <pc:sldMk cId="3566911339" sldId="645"/>
            <ac:spMk id="13" creationId="{463F29D9-C4A9-8B8B-5F54-A3105728F069}"/>
          </ac:spMkLst>
        </pc:spChg>
        <pc:spChg chg="del">
          <ac:chgData name="LI, Jianqiang" userId="cff57bb5-6b3d-420f-8247-78e7019450b8" providerId="ADAL" clId="{D02C02F3-F859-45DD-AAFE-728E40A194AB}" dt="2024-09-23T09:53:15.006" v="2179" actId="478"/>
          <ac:spMkLst>
            <pc:docMk/>
            <pc:sldMk cId="3566911339" sldId="645"/>
            <ac:spMk id="15" creationId="{1EBB1D0E-4401-AEF7-D001-4C1C4FC3CE0B}"/>
          </ac:spMkLst>
        </pc:spChg>
        <pc:spChg chg="del">
          <ac:chgData name="LI, Jianqiang" userId="cff57bb5-6b3d-420f-8247-78e7019450b8" providerId="ADAL" clId="{D02C02F3-F859-45DD-AAFE-728E40A194AB}" dt="2024-09-23T09:53:26.148" v="2186" actId="478"/>
          <ac:spMkLst>
            <pc:docMk/>
            <pc:sldMk cId="3566911339" sldId="645"/>
            <ac:spMk id="19" creationId="{1E7479C2-ADFA-F24F-D435-2A9C88C68096}"/>
          </ac:spMkLst>
        </pc:spChg>
        <pc:spChg chg="del">
          <ac:chgData name="LI, Jianqiang" userId="cff57bb5-6b3d-420f-8247-78e7019450b8" providerId="ADAL" clId="{D02C02F3-F859-45DD-AAFE-728E40A194AB}" dt="2024-09-23T09:53:23.969" v="2183" actId="478"/>
          <ac:spMkLst>
            <pc:docMk/>
            <pc:sldMk cId="3566911339" sldId="645"/>
            <ac:spMk id="27" creationId="{8E8E4E95-0FE9-E3CB-9DC0-8139E928254E}"/>
          </ac:spMkLst>
        </pc:spChg>
        <pc:spChg chg="del">
          <ac:chgData name="LI, Jianqiang" userId="cff57bb5-6b3d-420f-8247-78e7019450b8" providerId="ADAL" clId="{D02C02F3-F859-45DD-AAFE-728E40A194AB}" dt="2024-09-23T09:53:22.993" v="2182" actId="478"/>
          <ac:spMkLst>
            <pc:docMk/>
            <pc:sldMk cId="3566911339" sldId="645"/>
            <ac:spMk id="31" creationId="{97B71158-CBA3-29F6-3339-333FD1AC9008}"/>
          </ac:spMkLst>
        </pc:spChg>
        <pc:cxnChg chg="del mod">
          <ac:chgData name="LI, Jianqiang" userId="cff57bb5-6b3d-420f-8247-78e7019450b8" providerId="ADAL" clId="{D02C02F3-F859-45DD-AAFE-728E40A194AB}" dt="2024-09-23T09:53:25.292" v="2185" actId="478"/>
          <ac:cxnSpMkLst>
            <pc:docMk/>
            <pc:sldMk cId="3566911339" sldId="645"/>
            <ac:cxnSpMk id="23" creationId="{EAAF4618-AB25-ACF6-2530-FE81EB97C6A2}"/>
          </ac:cxnSpMkLst>
        </pc:cxnChg>
        <pc:cxnChg chg="del mod">
          <ac:chgData name="LI, Jianqiang" userId="cff57bb5-6b3d-420f-8247-78e7019450b8" providerId="ADAL" clId="{D02C02F3-F859-45DD-AAFE-728E40A194AB}" dt="2024-09-23T09:53:24.718" v="2184" actId="478"/>
          <ac:cxnSpMkLst>
            <pc:docMk/>
            <pc:sldMk cId="3566911339" sldId="645"/>
            <ac:cxnSpMk id="28" creationId="{E91DCAB2-C8EB-655A-748E-1C3A47F070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2037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2229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5268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990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5633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0650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160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491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7/pthreads.7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LI Jianqiang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1155157143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26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Lock Implementation via </a:t>
            </a:r>
            <a:r>
              <a:rPr lang="en-US" sz="3300" b="1" kern="0" dirty="0" err="1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</a:t>
            </a: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 Library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75383" y="1125960"/>
            <a:ext cx="7633252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counter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counter++;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t1, t2;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initialize the mutex 'lock'.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"Final value of shared resource counter: %d\n"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counter);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 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destroy the mutex 'lock'.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mutex lock implementation (2 threads)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6673533" y="1128674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example1.c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8482A-26CD-6A78-76DB-978B6FC022D8}"/>
              </a:ext>
            </a:extLst>
          </p:cNvPr>
          <p:cNvSpPr txBox="1"/>
          <p:nvPr/>
        </p:nvSpPr>
        <p:spPr>
          <a:xfrm>
            <a:off x="8156038" y="1326732"/>
            <a:ext cx="3530082" cy="779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 resource: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counter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pthread_mutex_t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lock;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4E3837-8892-964F-FB2E-D35C0E50373D}"/>
              </a:ext>
            </a:extLst>
          </p:cNvPr>
          <p:cNvSpPr txBox="1"/>
          <p:nvPr/>
        </p:nvSpPr>
        <p:spPr>
          <a:xfrm>
            <a:off x="8156036" y="2794518"/>
            <a:ext cx="3530083" cy="9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critical section: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for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(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&lt;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100000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++)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    counter++;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14B3D1-4056-D011-C64C-CD297CB4AE5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55736" y="1716583"/>
            <a:ext cx="5500302" cy="491527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7E0E3E0-4908-AD85-ACC2-2BB6E0E3D7C1}"/>
              </a:ext>
            </a:extLst>
          </p:cNvPr>
          <p:cNvSpPr txBox="1"/>
          <p:nvPr/>
        </p:nvSpPr>
        <p:spPr>
          <a:xfrm>
            <a:off x="8156036" y="2230261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acquire() to hold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1FC83A-FC50-61B8-ECB8-E3A1EAD8B237}"/>
              </a:ext>
            </a:extLst>
          </p:cNvPr>
          <p:cNvSpPr txBox="1"/>
          <p:nvPr/>
        </p:nvSpPr>
        <p:spPr>
          <a:xfrm>
            <a:off x="8156036" y="3789662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release() to release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8F97F7-2B9E-3047-2FC9-B916CDDEDB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67200" y="3292090"/>
            <a:ext cx="3888836" cy="0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399818-F202-0D7F-2B8F-C821FE027F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411110" y="2512390"/>
            <a:ext cx="4744926" cy="466794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1A0F1E-1BF9-1932-8DA5-2D409E5DB4C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586038" y="3868239"/>
            <a:ext cx="4569998" cy="2035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5E5DA3A-C303-88DD-0A47-ED3BBBDE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036" y="4605321"/>
            <a:ext cx="3530083" cy="181588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TODO: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Compare the run results with example2.c which removes 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By using mutex lock: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p</a:t>
            </a:r>
            <a:r>
              <a:rPr lang="zh-CN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revent simultaneous access to 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e</a:t>
            </a:r>
            <a:r>
              <a:rPr lang="zh-CN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nsure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19337" y="1052083"/>
            <a:ext cx="763325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counter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HK" altLang="zh-CN" sz="12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counter++;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threads[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(&amp;threads[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(threads[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"Final counter value: %d\n"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counter);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mutex lock implementation (multiple threads)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6617487" y="1065123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example3.c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8482A-26CD-6A78-76DB-978B6FC022D8}"/>
              </a:ext>
            </a:extLst>
          </p:cNvPr>
          <p:cNvSpPr txBox="1"/>
          <p:nvPr/>
        </p:nvSpPr>
        <p:spPr>
          <a:xfrm>
            <a:off x="8156038" y="1326732"/>
            <a:ext cx="3530082" cy="779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 resource: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counter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pthread_mutex_t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lock;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4E3837-8892-964F-FB2E-D35C0E50373D}"/>
              </a:ext>
            </a:extLst>
          </p:cNvPr>
          <p:cNvSpPr txBox="1"/>
          <p:nvPr/>
        </p:nvSpPr>
        <p:spPr>
          <a:xfrm>
            <a:off x="8156036" y="2794518"/>
            <a:ext cx="3530083" cy="9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critical section: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for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(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&lt;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100000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++)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    counter++;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14B3D1-4056-D011-C64C-CD297CB4AE5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08028" y="1716583"/>
            <a:ext cx="5548010" cy="32151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7E0E3E0-4908-AD85-ACC2-2BB6E0E3D7C1}"/>
              </a:ext>
            </a:extLst>
          </p:cNvPr>
          <p:cNvSpPr txBox="1"/>
          <p:nvPr/>
        </p:nvSpPr>
        <p:spPr>
          <a:xfrm>
            <a:off x="8156036" y="2230261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acquire() to hold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1FC83A-FC50-61B8-ECB8-E3A1EAD8B237}"/>
              </a:ext>
            </a:extLst>
          </p:cNvPr>
          <p:cNvSpPr txBox="1"/>
          <p:nvPr/>
        </p:nvSpPr>
        <p:spPr>
          <a:xfrm>
            <a:off x="8156036" y="3789662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release() to release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8F97F7-2B9E-3047-2FC9-B916CDDEDB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792772" y="3029447"/>
            <a:ext cx="4363264" cy="262643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399818-F202-0D7F-2B8F-C821FE027F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965837" y="2512390"/>
            <a:ext cx="5190199" cy="99351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1A0F1E-1BF9-1932-8DA5-2D409E5DB4C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085106" y="3429000"/>
            <a:ext cx="5070930" cy="642791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9119F28-0C69-3834-E081-65FFBE64B318}"/>
              </a:ext>
            </a:extLst>
          </p:cNvPr>
          <p:cNvSpPr txBox="1"/>
          <p:nvPr/>
        </p:nvSpPr>
        <p:spPr>
          <a:xfrm>
            <a:off x="8156037" y="4579989"/>
            <a:ext cx="3530082" cy="59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Create multiple threads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Let all threads join the work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173995-D82D-8DC6-1A63-13BE21CDA80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82033" y="4877507"/>
            <a:ext cx="2774004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521BF9-C7B6-A1B0-2F1F-9D8AD94FEDC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73503" y="4877507"/>
            <a:ext cx="4482534" cy="522888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C1AB8DFD-4F24-44DC-8AD4-0FE2224F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035" y="5485099"/>
            <a:ext cx="3530083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By using mutex lock: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only 1 thread can enter the critical region and modify counter at any time 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40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05025" y="2138152"/>
            <a:ext cx="5820354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pthread_rwlock_t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pthread_rwlock_rdlock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"Reader: %d\n"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pthread_rwlock_wrlock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mutex lock implementation (Read/Write Locks)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4790277" y="2146103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</a:t>
            </a:r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63F29D9-C4A9-8B8B-5F54-A3105728F069}"/>
              </a:ext>
            </a:extLst>
          </p:cNvPr>
          <p:cNvSpPr txBox="1"/>
          <p:nvPr/>
        </p:nvSpPr>
        <p:spPr>
          <a:xfrm>
            <a:off x="6166621" y="1073832"/>
            <a:ext cx="582035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r1, r2, w1;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pthread_rwlock_init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(&amp;r1,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reader,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(&amp;r2,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reader,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(&amp;w1,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writer,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(w1,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pthread_rwlock_destroy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EBB1D0E-4401-AEF7-D001-4C1C4FC3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5" y="1076179"/>
            <a:ext cx="5820354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Requirements: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allow multiple threads to read a shared resource concurrently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only one thread can write to the resource at any given time.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7479C2-ADFA-F24F-D435-2A9C88C68096}"/>
              </a:ext>
            </a:extLst>
          </p:cNvPr>
          <p:cNvSpPr txBox="1"/>
          <p:nvPr/>
        </p:nvSpPr>
        <p:spPr>
          <a:xfrm>
            <a:off x="6166621" y="4068692"/>
            <a:ext cx="5943216" cy="34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Read lock: 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allow multiple readers to access </a:t>
            </a:r>
            <a:r>
              <a:rPr lang="en-US" altLang="zh-CN" sz="2400" baseline="2495" dirty="0" err="1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shared_data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 concurrently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AF4618-AB25-ACF6-2530-FE81EB97C6A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816626" y="4006387"/>
            <a:ext cx="2349995" cy="236712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E8E4E95-0FE9-E3CB-9DC0-8139E928254E}"/>
              </a:ext>
            </a:extLst>
          </p:cNvPr>
          <p:cNvSpPr txBox="1"/>
          <p:nvPr/>
        </p:nvSpPr>
        <p:spPr>
          <a:xfrm>
            <a:off x="6166621" y="4553942"/>
            <a:ext cx="5943216" cy="59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Write lock: 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ensure exclusive access to </a:t>
            </a:r>
            <a:r>
              <a:rPr lang="en-US" altLang="zh-CN" sz="2400" baseline="2495" dirty="0" err="1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shared_data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 for the duration of the write operation.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1DCAB2-C8EB-655A-748E-1C3A47F0709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16626" y="4851460"/>
            <a:ext cx="2349995" cy="642891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97B71158-CBA3-29F6-3339-333FD1AC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621" y="5285414"/>
            <a:ext cx="5943216" cy="13234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Blocking Behavior: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If a writer is holding a write lock, any incoming readers will be blocked until the writer releases the lock.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Conversely, if there are readers holding read locks, a writer will be blocked until all readers have released their locks.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24211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F121-5295-B8EB-2410-E170AB4E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593290" cy="2873307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 err="1">
                <a:cs typeface="Helvetica"/>
              </a:rPr>
              <a:t>Pthread</a:t>
            </a:r>
            <a:r>
              <a:rPr lang="en-US" altLang="zh-CN" sz="2600" b="1" dirty="0">
                <a:cs typeface="Helvetica"/>
              </a:rPr>
              <a:t> Documentation: </a:t>
            </a:r>
            <a:r>
              <a:rPr lang="en-US" altLang="zh-CN" sz="2000" dirty="0" err="1">
                <a:hlinkClick r:id="rId3"/>
              </a:rPr>
              <a:t>pthreads</a:t>
            </a:r>
            <a:r>
              <a:rPr lang="en-US" altLang="zh-CN" sz="2000" dirty="0">
                <a:hlinkClick r:id="rId3"/>
              </a:rPr>
              <a:t>(7) - Linux manual page (man7.org)</a:t>
            </a:r>
            <a:endParaRPr lang="en-US" altLang="zh-CN" sz="2000" dirty="0"/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HK" altLang="zh-CN" sz="2600" b="1" dirty="0">
                <a:cs typeface="Helvetica"/>
              </a:rPr>
              <a:t>Deadlock scenario: </a:t>
            </a:r>
            <a:r>
              <a:rPr lang="en-US" altLang="zh-CN" sz="2600" dirty="0">
                <a:cs typeface="Helvetica"/>
              </a:rPr>
              <a:t>A situation where two or more threads are unable to proceed because each is waiting for the other to release resources.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Non-blocking locks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59820B-810A-2284-B21D-5FC5B32C919A}"/>
              </a:ext>
            </a:extLst>
          </p:cNvPr>
          <p:cNvSpPr txBox="1"/>
          <p:nvPr/>
        </p:nvSpPr>
        <p:spPr>
          <a:xfrm>
            <a:off x="1176213" y="3728911"/>
            <a:ext cx="10261628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pthread_mutex_trylock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pthread_mutex_timedlock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*mutex,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struct 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abs_timeout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69113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Library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Key interfaces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Lock implementation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Mutex Implementation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Simple Read/Write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5440680" y="3105834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https://github.com/henryhxu/CSCI3150/tree/2024-Fall/tutorial/T04</a:t>
            </a: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Pthread</a:t>
            </a:r>
            <a:r>
              <a:rPr lang="en-US" altLang="zh-CN" sz="2400" dirty="0">
                <a:cs typeface="Helvetica"/>
              </a:rPr>
              <a:t> (POSIX threads) library is a powerful tool for creating and managing threads in C. It provides a standardized API to facilitate multi-threading, which is essential for developing concurrent applications.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4608505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sz="16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6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6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6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4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Key Interfaces: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pthread_create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pthread_exit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pthread_join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CBAE54-B59D-659D-C2B5-B734C662961B}"/>
              </a:ext>
            </a:extLst>
          </p:cNvPr>
          <p:cNvSpPr txBox="1"/>
          <p:nvPr/>
        </p:nvSpPr>
        <p:spPr>
          <a:xfrm>
            <a:off x="4883888" y="3523118"/>
            <a:ext cx="6096000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pthread_mutex_init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pthread_mutex_unlock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648CF-9146-B5A7-4766-635BCBF792F7}"/>
              </a:ext>
            </a:extLst>
          </p:cNvPr>
          <p:cNvSpPr txBox="1"/>
          <p:nvPr/>
        </p:nvSpPr>
        <p:spPr>
          <a:xfrm>
            <a:off x="5233503" y="2530550"/>
            <a:ext cx="5396770" cy="6450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Example compile command:</a:t>
            </a:r>
            <a:br>
              <a:rPr lang="en-US" altLang="zh-CN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</a:b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 -o example1 example1.c –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lpthread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714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create a new thread.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*thread,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*(*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start_routine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*),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091379"/>
            <a:ext cx="10084709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thread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ointer to a pthread_t variable that will hold the thread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attr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t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hread attributes (NULL for default attributes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, can specify attributes like Stack size, Scheduling priority,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etc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…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start_routine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pointer to the f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unction to be executed by the thread.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arg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a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rgument passed to the thread function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start_routine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842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39" y="5489932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pthread_exit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terminate the calling thread.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retval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retval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value returned to any joining thread.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572401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09748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Exit thread without returning a value.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pthread_join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wait for a specific thread to terminate.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thread,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retval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thread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the thread ID of the thread to wait for.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retval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a location where the exit status of the thread will be stored (can be NULL).</a:t>
            </a:r>
            <a:endParaRPr lang="zh-CN" altLang="en-US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Wait for thread '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' to finish.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53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pthread_mutex_init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 mutex.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*mutex,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pthread_mutexattr_t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initialized.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attr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mutex attributes (can be NULL for default attributes).</a:t>
            </a:r>
            <a:endParaRPr lang="zh-CN" altLang="en-US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Initialize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pthread_mutex_lock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lock a mutex, blocking if it is already locked.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835344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locked.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Lock the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254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pthread_mutex_unlock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Unlock a mutex.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835344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locked.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Unlock the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5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1699</Words>
  <Application>Microsoft Office PowerPoint</Application>
  <PresentationFormat>宽屏</PresentationFormat>
  <Paragraphs>232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Light</vt:lpstr>
      <vt:lpstr>Helvetica Neue Light</vt:lpstr>
      <vt:lpstr>Arial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Overview</vt:lpstr>
      <vt:lpstr>Pthread Library</vt:lpstr>
      <vt:lpstr>1. pthread_create</vt:lpstr>
      <vt:lpstr>2. pthread_exit</vt:lpstr>
      <vt:lpstr>3. pthread_join</vt:lpstr>
      <vt:lpstr>4. pthread_mutex_init</vt:lpstr>
      <vt:lpstr>5. pthread_mutex_lock</vt:lpstr>
      <vt:lpstr>6. pthread_mutex_unlock</vt:lpstr>
      <vt:lpstr>Simple mutex lock implementation (2 threads)</vt:lpstr>
      <vt:lpstr>Simple mutex lock implementation (multiple threads)</vt:lpstr>
      <vt:lpstr>Advanced mutex lock implementation (Read/Write Locks)</vt:lpstr>
      <vt:lpstr>Further Reading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LI, Jianqiang</cp:lastModifiedBy>
  <cp:revision>33</cp:revision>
  <dcterms:created xsi:type="dcterms:W3CDTF">2023-01-06T06:17:44Z</dcterms:created>
  <dcterms:modified xsi:type="dcterms:W3CDTF">2024-09-26T11:06:24Z</dcterms:modified>
</cp:coreProperties>
</file>