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13" r:id="rId2"/>
    <p:sldId id="624" r:id="rId3"/>
    <p:sldId id="646" r:id="rId4"/>
    <p:sldId id="635" r:id="rId5"/>
    <p:sldId id="657" r:id="rId6"/>
    <p:sldId id="648" r:id="rId7"/>
    <p:sldId id="625" r:id="rId8"/>
    <p:sldId id="636" r:id="rId9"/>
    <p:sldId id="658" r:id="rId10"/>
    <p:sldId id="659" r:id="rId11"/>
    <p:sldId id="660" r:id="rId12"/>
    <p:sldId id="661" r:id="rId13"/>
    <p:sldId id="662" r:id="rId14"/>
    <p:sldId id="642" r:id="rId15"/>
    <p:sldId id="652" r:id="rId16"/>
    <p:sldId id="653" r:id="rId17"/>
    <p:sldId id="663" r:id="rId18"/>
    <p:sldId id="664" r:id="rId19"/>
    <p:sldId id="6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780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672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2091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632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028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5363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3413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4333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965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990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7480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31475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semaphore.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CHEN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Yuetao</a:t>
            </a: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chenyt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Oct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10, 2024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Semaphores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sem_trywait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159683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P</a:t>
            </a:r>
            <a:r>
              <a:rPr lang="en-US" altLang="zh-CN" sz="2400" dirty="0" err="1">
                <a:cs typeface="Helvetica"/>
              </a:rPr>
              <a:t>urpose</a:t>
            </a:r>
            <a:r>
              <a:rPr lang="en-US" altLang="zh-CN" sz="2400" dirty="0">
                <a:cs typeface="Helvetica"/>
              </a:rPr>
              <a:t>: </a:t>
            </a:r>
            <a:r>
              <a:rPr lang="en-US" altLang="zh-CN" sz="2400" dirty="0" err="1">
                <a:cs typeface="Helvetica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 is useful in cases where you don't want the process or thread to block while waiting for the semaphore.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sem_trywait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is a non-blocking function that attempts to decrease (lock) the value of a semaphore. If the semaphore’s value is greater than 0, it decrements the value and proceeds. However, if the semaphore's value is 0 (unavailable), it returns immediately with a failure and sets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errno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to EAGAIN.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762996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291296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650965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30762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796014"/>
            <a:ext cx="10084709" cy="20313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H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acquired!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errno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EAGAIN)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unavailable, try again later.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1243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sem_destroy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8059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destroy the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Only a semaphore that was created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may be destroyed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sem_destroy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017699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54599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00030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79616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sem_close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58661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indicate that the calling process is finished using the named semaphore indicated by </a:t>
            </a:r>
            <a:r>
              <a:rPr lang="en-US" altLang="zh-CN" sz="2400" i="1" dirty="0"/>
              <a:t>sem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  <a:endParaRPr lang="en-US" altLang="zh-CN" sz="1900" kern="1200" dirty="0">
              <a:solidFill>
                <a:srgbClr val="74531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55631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08461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73864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58946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07784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472288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sem_unlink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110622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49" y="1229566"/>
            <a:ext cx="10898601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removes the named semaphore.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If one or more processes have the semaphore open when 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sem_unlink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cs typeface="Helvetica"/>
              </a:rPr>
              <a:t>is called, destruction of the semaphore is postponed until all references to the semaphore have been destroyed by calls to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, _exit(), or exec.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93209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46039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11442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the semaphore name.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6524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45362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(“/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747734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Semaphores in Process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479545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 Problem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How to use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 to implement inter-process semaphores?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-apple-system"/>
              </a:rPr>
              <a:t>Background: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Threads share the same memory space, allowing direct access to semaphore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However, processes have separate memory spaces. A process cannot access the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semaphore</a:t>
            </a:r>
            <a:r>
              <a:rPr lang="en-US" altLang="zh-CN" sz="1800" dirty="0">
                <a:cs typeface="Helvetica"/>
              </a:rPr>
              <a:t> variables of other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Solution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 Named semaphores: use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sem_open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to create or open a named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 Unnamed semaphore: the semaphore needs to be placed in shared memory, and the </a:t>
            </a:r>
            <a:r>
              <a:rPr lang="en-US" altLang="zh-CN" sz="1800" kern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pshared</a:t>
            </a:r>
            <a:r>
              <a:rPr lang="en-US" altLang="zh-CN" sz="1800" dirty="0">
                <a:cs typeface="Helvetica"/>
              </a:rPr>
              <a:t> parameter of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 is set to non-zero (usually 1).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8F36E625-385C-74EA-5F44-3F24878C63BE}"/>
              </a:ext>
            </a:extLst>
          </p:cNvPr>
          <p:cNvSpPr txBox="1"/>
          <p:nvPr/>
        </p:nvSpPr>
        <p:spPr>
          <a:xfrm>
            <a:off x="135471" y="1264941"/>
            <a:ext cx="582035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E3DD26D-BBB8-B2A2-69C6-6646F31F2824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EEA725B-360D-DDD8-AA35-9EB51F024E08}"/>
              </a:ext>
            </a:extLst>
          </p:cNvPr>
          <p:cNvSpPr txBox="1"/>
          <p:nvPr/>
        </p:nvSpPr>
        <p:spPr>
          <a:xfrm>
            <a:off x="5955825" y="1264941"/>
            <a:ext cx="610070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8B40315-921F-F5C0-BEF1-A218B56ECC14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8F52D21-1BF1-F266-8F77-EF369A55624A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535C-5F33-3B6A-63A0-737C48BE2A35}"/>
              </a:ext>
            </a:extLst>
          </p:cNvPr>
          <p:cNvSpPr txBox="1"/>
          <p:nvPr/>
        </p:nvSpPr>
        <p:spPr>
          <a:xfrm>
            <a:off x="135471" y="5342612"/>
            <a:ext cx="110086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Tip: We can use ./a &amp; ./b to run a and b simultaneously.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However, &amp; is not a binary operator. It is a unary postfix operator (i.e. one coming after a command) and instructing the shell to run the specified command in the background.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./a &amp; ./b means that a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runs from the background, while b runs from foreground.</a:t>
            </a:r>
            <a:endParaRPr lang="en-US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E64569-F6DC-0CD9-754A-505DE44FBF01}"/>
              </a:ext>
            </a:extLst>
          </p:cNvPr>
          <p:cNvSpPr/>
          <p:nvPr/>
        </p:nvSpPr>
        <p:spPr>
          <a:xfrm>
            <a:off x="501041" y="2824619"/>
            <a:ext cx="5179512" cy="206680"/>
          </a:xfrm>
          <a:prstGeom prst="rect">
            <a:avLst/>
          </a:prstGeom>
          <a:solidFill>
            <a:srgbClr val="005E00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FE3FF-B9E2-96BF-DEA4-73938C86472E}"/>
              </a:ext>
            </a:extLst>
          </p:cNvPr>
          <p:cNvSpPr/>
          <p:nvPr/>
        </p:nvSpPr>
        <p:spPr>
          <a:xfrm>
            <a:off x="6321395" y="2824619"/>
            <a:ext cx="5179512" cy="20668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60951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-apple-system"/>
              </a:rPr>
              <a:t>a.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b.c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works.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what if we change the initial value of the semaphore to 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？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Both process A and B will enter the critical section.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Let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’s change the value and re-compile it.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Only one process enters critical section! Our change does not work.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C6EADC-8896-F0B9-0E0A-842E7FF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3" y="3602840"/>
            <a:ext cx="5423316" cy="1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5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Why didn't our changes take effect?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Because even though our program ends, the named semaphore is still in memory.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Where it is? /dev/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. If you do not explicitly delete it, it persists until shutdown.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Thus, we need to add </a:t>
            </a: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4531F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sem_unlink()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in our code.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902E1-3394-B1A2-27FA-987D9D2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9" y="3264331"/>
            <a:ext cx="7249278" cy="4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1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Unnamed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can also use the unnamed semaphore to implement inter-process semaphores.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it is harder than using named semaphore and beyond the scope of this course.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may need to 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shm_open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open a shared memory object.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ftruncate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set the object size.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mmap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(): map the shared memory into the process’s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6387969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cs typeface="Helvetica"/>
              </a:rPr>
              <a:t>Assignment 2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Due at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18:00:00 p.m., Mon, Nov 4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Remain 25 days</a:t>
            </a:r>
            <a:endParaRPr lang="en-US" sz="2400" dirty="0">
              <a:cs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Semaphore usage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Difference between &lt;sys/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sem.h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 and &lt;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semaphore.h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 err="1">
                <a:cs typeface="Helvetica"/>
              </a:rPr>
              <a:t>Intefaces</a:t>
            </a:r>
            <a:r>
              <a:rPr lang="en-US" sz="2400" dirty="0">
                <a:cs typeface="Helvetica"/>
              </a:rPr>
              <a:t> 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semaphore.h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</a:t>
            </a:r>
            <a:endParaRPr lang="en-US" sz="2400" dirty="0">
              <a:cs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implement inter-process 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3367171" y="4430460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https://github.com/henryhxu/CSCI3150/tree/2024-Fall/tutorial/T06</a:t>
            </a:r>
          </a:p>
        </p:txBody>
      </p:sp>
    </p:spTree>
    <p:extLst>
      <p:ext uri="{BB962C8B-B14F-4D97-AF65-F5344CB8AC3E}">
        <p14:creationId xmlns:p14="http://schemas.microsoft.com/office/powerpoint/2010/main" val="1415499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4" y="1157355"/>
            <a:ext cx="11730787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There are two headers related to semaphores in C:  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and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 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619020"/>
            <a:ext cx="11609893" cy="3816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endParaRPr kumimoji="0" lang="en-HK" altLang="zh-CN" sz="24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Implemented in kernel space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It gives you the ability to set them up so that the kernel can back-out operations if the process exits unexpectedly.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But it is very slow because every operation is a round-trip to kernel space.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The interfaces for using them are also very obtuse and hard to learn.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While it is not considered deprecated yet, many programmers consider them deprecated.</a:t>
            </a:r>
          </a:p>
        </p:txBody>
      </p:sp>
    </p:spTree>
    <p:extLst>
      <p:ext uri="{BB962C8B-B14F-4D97-AF65-F5344CB8AC3E}">
        <p14:creationId xmlns:p14="http://schemas.microsoft.com/office/powerpoint/2010/main" val="2856971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4" y="1157355"/>
            <a:ext cx="11730787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There are two headers related to semaphores in C:  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and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 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619020"/>
            <a:ext cx="11609893" cy="3600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endParaRPr kumimoji="0" lang="en-HK" altLang="zh-CN" sz="24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Implemented in user space (except in rare cases)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Its performance should be near-optimal.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It is not quite as featureful as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semaphores.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The interfaces for using them are relatively simple.</a:t>
            </a:r>
          </a:p>
          <a:p>
            <a:pPr marL="1492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1492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Today we focus on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kern="12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</a:t>
            </a:r>
            <a:endParaRPr kumimoji="0" lang="en-HK" altLang="zh-CN" sz="24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71662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</a:t>
            </a:r>
            <a:r>
              <a:rPr lang="en-US" dirty="0"/>
              <a:t> in &lt;</a:t>
            </a:r>
            <a:r>
              <a:rPr lang="en-US" altLang="zh-CN" sz="4000" dirty="0" err="1">
                <a:cs typeface="Helvetica"/>
              </a:rPr>
              <a:t>semaphore.h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semaphore.h</a:t>
            </a:r>
            <a:r>
              <a:rPr lang="en-US" altLang="zh-CN" sz="2400" dirty="0">
                <a:cs typeface="Helvetica"/>
              </a:rPr>
              <a:t> is a powerful tool for creating and managing semaphores in C. It defines the </a:t>
            </a:r>
            <a:r>
              <a:rPr lang="en-US" altLang="zh-CN" sz="2400" i="1" dirty="0" err="1">
                <a:latin typeface="Consolas" panose="020B0609020204030204" pitchFamily="49" charset="0"/>
                <a:cs typeface="Helvetica"/>
              </a:rPr>
              <a:t>sem_t</a:t>
            </a:r>
            <a:r>
              <a:rPr lang="en-US" altLang="zh-CN" sz="2400" dirty="0">
                <a:cs typeface="Helvetica"/>
              </a:rPr>
              <a:t> type, used in performing semaphore operations. See also </a:t>
            </a:r>
            <a:r>
              <a:rPr lang="en-US" altLang="zh-CN" sz="2400" dirty="0">
                <a:cs typeface="Helvetica"/>
                <a:hlinkClick r:id="rId3"/>
              </a:rPr>
              <a:t>https://pubs.opengroup.org/onlinepubs/7908799/xsh/semaphore.h.html</a:t>
            </a:r>
            <a:endParaRPr lang="en-US" altLang="zh-CN" sz="24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8342524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8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Interfaces:</a:t>
            </a: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sem_getvalue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unsigned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89634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sem_init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 unnamed semaphore.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whether the semaphore is shared between processes (0 for no sharing).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semaphore initial value. </a:t>
            </a:r>
            <a:endParaRPr lang="zh-CN" altLang="zh-CN" kern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120032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[BUFFER_SIZE];</a:t>
            </a:r>
          </a:p>
          <a:p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empty; </a:t>
            </a:r>
          </a:p>
          <a:p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BUFFER_SIZE);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and open a named semaphore.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13235" y="162192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31425" y="215022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35" y="2764217"/>
            <a:ext cx="10084709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must start with / (e.g. /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mysemaphore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O_CREAT, O_CREAT | O_EXCL.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permission bits.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Permission bits control access to files or objects and are represented as a three- or four-digit octal number. Each digit represents permissions for the owner, group, and others, respectively.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Common values include: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Read (r)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2: Write (w)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1: Execute (x)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These values can be combined, such as 6 for read and write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 first digit (e.g., 0) can set special permissions like SUID or SGID.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initial value.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10817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1606790"/>
            <a:ext cx="10084709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*sem;</a:t>
            </a:r>
          </a:p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*sem_name = 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/mysemaphore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 =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(sem_name, O_CREAT | O_EXCL,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12222E-DBE4-5C26-C72F-8E482C92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16" y="2391289"/>
            <a:ext cx="1008470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O_CREAT | O_EXCL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If the semaphore already exists, the function call fails.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6: The owner (the user who created the semaphore) has read and write permissions (4 + 2 = 6, i.e.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The group user (other users who belong to the same user group as the creator) has only read permission (4 = 4, i.e. r--).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Other users (other users who do not belong to the same group) have only read permission (4 = 4, i.e. r--).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DE650B-D5CE-7C9B-AABB-4948329B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0" y="5370317"/>
            <a:ext cx="8083642" cy="8119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92CF2B-CEFA-17BC-4014-CBB478EEFA58}"/>
              </a:ext>
            </a:extLst>
          </p:cNvPr>
          <p:cNvSpPr/>
          <p:nvPr/>
        </p:nvSpPr>
        <p:spPr>
          <a:xfrm>
            <a:off x="1033397" y="5916865"/>
            <a:ext cx="1766170" cy="38204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39573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1950</Words>
  <Application>Microsoft Office PowerPoint</Application>
  <PresentationFormat>宽屏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-apple-system</vt:lpstr>
      <vt:lpstr>Helvetica Light</vt:lpstr>
      <vt:lpstr>Helvetica Neue Light</vt:lpstr>
      <vt:lpstr>Arial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Reminder</vt:lpstr>
      <vt:lpstr>Overview</vt:lpstr>
      <vt:lpstr>Semaphores in C</vt:lpstr>
      <vt:lpstr>Semaphores in C</vt:lpstr>
      <vt:lpstr>Semaphores in &lt;semaphore.h&gt;</vt:lpstr>
      <vt:lpstr>1. sem_init</vt:lpstr>
      <vt:lpstr>2. sem_open</vt:lpstr>
      <vt:lpstr>2. sem_open</vt:lpstr>
      <vt:lpstr>3. sem_trywait</vt:lpstr>
      <vt:lpstr>4. sem_destroy</vt:lpstr>
      <vt:lpstr>5. sem_close</vt:lpstr>
      <vt:lpstr>6. sem_unlink</vt:lpstr>
      <vt:lpstr>Example: Semaphores in Process Synchronization</vt:lpstr>
      <vt:lpstr>Example: Named Semaphore</vt:lpstr>
      <vt:lpstr>Example: Named Semaphore</vt:lpstr>
      <vt:lpstr>Example: Named Semaphore</vt:lpstr>
      <vt:lpstr>Example: Unnamed Semaphore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Yuetao Chen</cp:lastModifiedBy>
  <cp:revision>36</cp:revision>
  <dcterms:created xsi:type="dcterms:W3CDTF">2023-01-06T06:17:44Z</dcterms:created>
  <dcterms:modified xsi:type="dcterms:W3CDTF">2024-10-08T13:25:43Z</dcterms:modified>
</cp:coreProperties>
</file>